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75" r:id="rId2"/>
    <p:sldMasterId id="2147483677" r:id="rId3"/>
  </p:sldMasterIdLst>
  <p:notesMasterIdLst>
    <p:notesMasterId r:id="rId43"/>
  </p:notesMasterIdLst>
  <p:sldIdLst>
    <p:sldId id="256" r:id="rId4"/>
    <p:sldId id="257" r:id="rId5"/>
    <p:sldId id="258" r:id="rId6"/>
    <p:sldId id="259" r:id="rId7"/>
    <p:sldId id="260" r:id="rId8"/>
    <p:sldId id="261" r:id="rId9"/>
    <p:sldId id="266" r:id="rId10"/>
    <p:sldId id="267" r:id="rId11"/>
    <p:sldId id="268" r:id="rId12"/>
    <p:sldId id="269" r:id="rId13"/>
    <p:sldId id="270" r:id="rId14"/>
    <p:sldId id="271" r:id="rId15"/>
    <p:sldId id="576" r:id="rId16"/>
    <p:sldId id="574" r:id="rId17"/>
    <p:sldId id="5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7" r:id="rId41"/>
    <p:sldId id="298"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Gill Sans" panose="020B0604020202020204" charset="0"/>
      <p:regular r:id="rId48"/>
      <p:bold r:id="rId49"/>
    </p:embeddedFont>
    <p:embeddedFont>
      <p:font typeface="Roboto Light"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gtr5khmd3Ni91lvUcA5H19TSZjP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82" d="100"/>
          <a:sy n="82" d="100"/>
        </p:scale>
        <p:origin x="69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customschemas.google.com/relationships/presentationmetadata" Target="meta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36-48 inches</a:t>
            </a:r>
            <a:endParaRPr/>
          </a:p>
        </p:txBody>
      </p:sp>
      <p:sp>
        <p:nvSpPr>
          <p:cNvPr id="454" name="Google Shape;45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05d9c5cb72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105d9c5cb72_2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105d9c5cb72_2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Tested in 3 elementary schools across Southeast Michigan</a:t>
            </a:r>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”they ranked higher than 86% of schools ranked statewide based on the Michigan school data 2015-2016 accountability results</a:t>
            </a:r>
            <a:endParaRPr/>
          </a:p>
          <a:p>
            <a:pPr marL="457200" marR="0" lvl="0" indent="-228600" algn="l" rtl="0">
              <a:lnSpc>
                <a:spcPct val="100000"/>
              </a:lnSpc>
              <a:spcBef>
                <a:spcPts val="0"/>
              </a:spcBef>
              <a:spcAft>
                <a:spcPts val="0"/>
              </a:spcAft>
              <a:buClr>
                <a:srgbClr val="000000"/>
              </a:buClr>
              <a:buSzPts val="1400"/>
              <a:buFont typeface="Arial"/>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a:solidFill>
                  <a:schemeClr val="dk1"/>
                </a:solidFill>
                <a:latin typeface="Arial"/>
                <a:ea typeface="Arial"/>
                <a:cs typeface="Arial"/>
                <a:sym typeface="Arial"/>
              </a:rPr>
              <a:t>Three elementary schools (20 teachers, 500 students) in SouthEast Michigan agreed to participate in this pilot study. There were a total of 20 teachers and 500 students participating ranging from grades 3-6. These three schools were selected based on their diversity in socioeconomic status and student demographics. </a:t>
            </a:r>
            <a:endParaRPr/>
          </a:p>
          <a:p>
            <a:pPr marL="457200" marR="0" lvl="0" indent="-228600" algn="l" rtl="0">
              <a:lnSpc>
                <a:spcPct val="100000"/>
              </a:lnSpc>
              <a:spcBef>
                <a:spcPts val="0"/>
              </a:spcBef>
              <a:spcAft>
                <a:spcPts val="0"/>
              </a:spcAft>
              <a:buClr>
                <a:srgbClr val="000000"/>
              </a:buClr>
              <a:buSzPts val="1400"/>
              <a:buFont typeface="Arial"/>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sz="1200">
              <a:solidFill>
                <a:schemeClr val="dk1"/>
              </a:solidFill>
              <a:latin typeface="Arial"/>
              <a:ea typeface="Arial"/>
              <a:cs typeface="Arial"/>
              <a:sym typeface="Arial"/>
            </a:endParaRPr>
          </a:p>
        </p:txBody>
      </p:sp>
      <p:sp>
        <p:nvSpPr>
          <p:cNvPr id="478" name="Google Shape;47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051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16: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16:notes"/>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247873468e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247873468e_0_1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g1247873468e_0_1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f7981be82b_4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f7981be82b_4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Physical activity declined and screen time doubled among children and adolescents</a:t>
            </a:r>
            <a:endParaRPr/>
          </a:p>
          <a:p>
            <a:pPr marL="457200" lvl="0" indent="-317500" algn="l" rtl="0">
              <a:lnSpc>
                <a:spcPct val="100000"/>
              </a:lnSpc>
              <a:spcBef>
                <a:spcPts val="0"/>
              </a:spcBef>
              <a:spcAft>
                <a:spcPts val="0"/>
              </a:spcAft>
              <a:buSzPts val="1400"/>
              <a:buChar char="●"/>
            </a:pPr>
            <a:r>
              <a:rPr lang="en-US"/>
              <a:t>Overweight or obesity increased among 5- through 11-year-olds from 36.2% to 45.7% during the pandemic, an absolute increase of 8.7% and relative increase of 23.8% compared with the reference period.</a:t>
            </a:r>
            <a:endParaRPr/>
          </a:p>
          <a:p>
            <a:pPr marL="457200" lvl="0" indent="-317500" algn="l" rtl="0">
              <a:lnSpc>
                <a:spcPct val="100000"/>
              </a:lnSpc>
              <a:spcBef>
                <a:spcPts val="0"/>
              </a:spcBef>
              <a:spcAft>
                <a:spcPts val="0"/>
              </a:spcAft>
              <a:buSzPts val="1400"/>
              <a:buChar char="●"/>
            </a:pPr>
            <a:r>
              <a:rPr lang="en-US"/>
              <a:t>According to one nationally representative survey from May 2020, only 15% of districts expected their elementary students to be receiving instruction for more than four hours per day during remote learning, while 85% of districts expected instructional time to dip under four hours—more than an hour per day less than the pre-pandemic national average of five instructional hours per day. Even further, according to the same report, in nearly a fifth of districts surveyed (17%), the instruction students did receive in spring 2020 was designed not to teach new skills and understanding, but to review what had already been taught—in a sort of pandemic holding pattern.</a:t>
            </a:r>
            <a:endParaRPr/>
          </a:p>
          <a:p>
            <a:pPr marL="457200" lvl="0" indent="-317500" algn="l" rtl="0">
              <a:lnSpc>
                <a:spcPct val="100000"/>
              </a:lnSpc>
              <a:spcBef>
                <a:spcPts val="0"/>
              </a:spcBef>
              <a:spcAft>
                <a:spcPts val="0"/>
              </a:spcAft>
              <a:buSzPts val="1400"/>
              <a:buChar char="●"/>
            </a:pPr>
            <a:r>
              <a:rPr lang="en-US"/>
              <a:t>1 in 4 youth globally are experiencing clinically elevated depression symptoms, while 1 in 5 youth are experiencing clinically elevated anxiety symptoms</a:t>
            </a:r>
            <a:endParaRPr/>
          </a:p>
          <a:p>
            <a:pPr marL="457200" lvl="0" indent="-317500" algn="l" rtl="0">
              <a:lnSpc>
                <a:spcPct val="100000"/>
              </a:lnSpc>
              <a:spcBef>
                <a:spcPts val="0"/>
              </a:spcBef>
              <a:spcAft>
                <a:spcPts val="0"/>
              </a:spcAft>
              <a:buSzPts val="1400"/>
              <a:buChar char="●"/>
            </a:pPr>
            <a:r>
              <a:rPr lang="en-US"/>
              <a:t>At least 150,000 American children have lost a parent or caregiver because of covid- meaning that one of roughly every 500 children lost one of the most important adults in their life.</a:t>
            </a:r>
            <a:endParaRPr/>
          </a:p>
        </p:txBody>
      </p:sp>
      <p:sp>
        <p:nvSpPr>
          <p:cNvPr id="304" name="Google Shape;304;gf7981be82b_4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0: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9" name="Google Shape;569;p4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School Budgets: We saw an increase in insurance rates, consumer products, etc yet school funding has remained fairly stagnant. Specials programming in the schools are usually the first to go when budgets are tight. This includes elementary PE.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Limited Recess (General): Michigan winters, inclement weather, not enough equipment for number of students on playground</a:t>
            </a:r>
            <a:endParaRPr/>
          </a:p>
          <a:p>
            <a:pPr marL="0" lvl="0" indent="0" algn="l" rtl="0">
              <a:lnSpc>
                <a:spcPct val="100000"/>
              </a:lnSpc>
              <a:spcBef>
                <a:spcPts val="0"/>
              </a:spcBef>
              <a:spcAft>
                <a:spcPts val="0"/>
              </a:spcAft>
              <a:buSzPts val="1400"/>
              <a:buNone/>
            </a:pPr>
            <a:r>
              <a:rPr lang="en-US"/>
              <a:t>Limited Recess (Academic/Behavioral): Students miss recess as a form of punishment for “behaviors” or need to get “caught up” on academic learning.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Screen time/Smartphones: More sedentary lifestyles result in an increase in obesity rates and chronic disease issues like Type I Diabetes in youth.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Classroom Behaviors: Trauma Trainings… Approximately 80% of elementary teachers stated that they spend 50-75% of their time in the classroom addressing BEHAVIORS. This impacts learning. This was BEFORE COVID!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Unsafe Neighborhoods: No sidewalks; high crime community; no parks/open spaces nearby to play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Lack of equipment:</a:t>
            </a:r>
            <a:endParaRPr/>
          </a:p>
          <a:p>
            <a:pPr marL="0" lvl="0" indent="0" algn="l" rtl="0">
              <a:lnSpc>
                <a:spcPct val="100000"/>
              </a:lnSpc>
              <a:spcBef>
                <a:spcPts val="0"/>
              </a:spcBef>
              <a:spcAft>
                <a:spcPts val="0"/>
              </a:spcAft>
              <a:buSzPts val="1400"/>
              <a:buNone/>
            </a:pPr>
            <a:r>
              <a:rPr lang="en-US"/>
              <a:t>*******************************************************************************************************************</a:t>
            </a:r>
            <a:endParaRPr/>
          </a:p>
          <a:p>
            <a:pPr marL="0" lvl="0" indent="0" algn="l" rtl="0">
              <a:lnSpc>
                <a:spcPct val="100000"/>
              </a:lnSpc>
              <a:spcBef>
                <a:spcPts val="0"/>
              </a:spcBef>
              <a:spcAft>
                <a:spcPts val="0"/>
              </a:spcAft>
              <a:buClr>
                <a:schemeClr val="dk1"/>
              </a:buClr>
              <a:buSzPts val="1100"/>
              <a:buFont typeface="Arial"/>
              <a:buNone/>
            </a:pPr>
            <a:r>
              <a:rPr lang="en-US"/>
              <a:t>Sub shortage: No subs means specials teachers fill in. This means NO PE.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PE canceled/altered: During COVID, there was a strong worry about heavy breathing… so many districts stopped offering PE or changed it so students did not get their heart rates up.</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Students remain in classroom: No walking to the cafeteria or specials classes. Teachers came to them. Limited activity in classroom.</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At home?: Families stayed home. Didn’t go to the park. Didn’t go to the community center.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Trauma: Cortisol in system… best way to release is through physical activity. </a:t>
            </a:r>
            <a:endParaRPr/>
          </a:p>
        </p:txBody>
      </p:sp>
      <p:sp>
        <p:nvSpPr>
          <p:cNvPr id="627" name="Google Shape;62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 name="Google Shape;71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3" name="Google Shape;803;p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810" name="Google Shape;81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4" name="Google Shape;8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fbb3ede8d5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fbb3ede8d5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450,000 viewers per month</a:t>
            </a:r>
            <a:endParaRPr/>
          </a:p>
        </p:txBody>
      </p:sp>
      <p:sp>
        <p:nvSpPr>
          <p:cNvPr id="856" name="Google Shape;856;gfbb3ede8d5_0_2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3" name="Google Shape;86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9" name="Google Shape;879;p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6" name="Google Shape;89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f7981be82b_6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f7981be82b_6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want to give you tools and resources to support classroom teachers and parents promote physical activity!</a:t>
            </a:r>
            <a:endParaRPr/>
          </a:p>
        </p:txBody>
      </p:sp>
      <p:sp>
        <p:nvSpPr>
          <p:cNvPr id="336" name="Google Shape;336;gf7981be82b_6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5f6c8a335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105f6c8a335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105f6c8a335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02f0e1de5c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102f0e1de5c_1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other programs/resources that teachers are using?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While teachers are implementing PA breaks, they are not doing it consistently or with fidelity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include stat on how many elementary school teachers are currently implementing pa breaks-- </a:t>
            </a:r>
            <a:r>
              <a:rPr lang="en-US" b="1">
                <a:solidFill>
                  <a:srgbClr val="FF0000"/>
                </a:solidFill>
              </a:rPr>
              <a:t>only 43% of elementary schools have students participate in physical activity breaks during the school day</a:t>
            </a:r>
            <a:endParaRPr b="1">
              <a:solidFill>
                <a:srgbClr val="FF0000"/>
              </a:solidFill>
            </a:endParaRPr>
          </a:p>
          <a:p>
            <a:pPr marL="0" lvl="0" indent="0" algn="l" rtl="0">
              <a:lnSpc>
                <a:spcPct val="100000"/>
              </a:lnSpc>
              <a:spcBef>
                <a:spcPts val="0"/>
              </a:spcBef>
              <a:spcAft>
                <a:spcPts val="0"/>
              </a:spcAft>
              <a:buSzPts val="1400"/>
              <a:buNone/>
            </a:pPr>
            <a:endParaRPr b="1">
              <a:solidFill>
                <a:srgbClr val="FF0000"/>
              </a:solidFill>
            </a:endParaRPr>
          </a:p>
        </p:txBody>
      </p:sp>
      <p:sp>
        <p:nvSpPr>
          <p:cNvPr id="361" name="Google Shape;361;g102f0e1de5c_1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f7981be82b_1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f7981be82b_1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500">
                <a:latin typeface="Arial"/>
                <a:ea typeface="Arial"/>
                <a:cs typeface="Arial"/>
                <a:sym typeface="Arial"/>
              </a:rPr>
              <a:t>Our coaching model is simple. We recognize that classroom teachers will need to master three important skills in order to successfully implement classroom activity breaks: classroom management, curricular integration, and student motivation. We also recognize that teachers will need support and services in order to overcome the daily challenges of mastering these skills. </a:t>
            </a:r>
            <a:endParaRPr sz="1500">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US" sz="1500">
                <a:latin typeface="Arial"/>
                <a:ea typeface="Arial"/>
                <a:cs typeface="Arial"/>
                <a:sym typeface="Arial"/>
              </a:rPr>
              <a:t>​</a:t>
            </a:r>
            <a:endParaRPr sz="1500">
              <a:latin typeface="Arial"/>
              <a:ea typeface="Arial"/>
              <a:cs typeface="Arial"/>
              <a:sym typeface="Arial"/>
            </a:endParaRPr>
          </a:p>
          <a:p>
            <a:pPr marL="0" lvl="0" indent="0" algn="l" rtl="0">
              <a:lnSpc>
                <a:spcPct val="115000"/>
              </a:lnSpc>
              <a:spcBef>
                <a:spcPts val="0"/>
              </a:spcBef>
              <a:spcAft>
                <a:spcPts val="0"/>
              </a:spcAft>
              <a:buSzPts val="1100"/>
              <a:buNone/>
            </a:pPr>
            <a:r>
              <a:rPr lang="en-US" sz="1500">
                <a:latin typeface="Arial"/>
                <a:ea typeface="Arial"/>
                <a:cs typeface="Arial"/>
                <a:sym typeface="Arial"/>
              </a:rPr>
              <a:t>In response to these challenges, we offer a series of guiding principles and strategies that provide classroom teachers with the necessary training, skills, and support to tailor and deliver 20 minutes of physical activity in their classroom every day. These strategies are based on research conducted in the Childhood Disparities Research Laboratory and in elementary schools across the state of Michigan. </a:t>
            </a:r>
            <a:endParaRPr/>
          </a:p>
        </p:txBody>
      </p:sp>
      <p:sp>
        <p:nvSpPr>
          <p:cNvPr id="415" name="Google Shape;415;gf7981be82b_1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02f0e1de5c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102f0e1de5c_1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102f0e1de5c_1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02f0e1de5c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102f0e1de5c_1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classroom management video here.</a:t>
            </a:r>
            <a:endParaRPr/>
          </a:p>
        </p:txBody>
      </p:sp>
      <p:sp>
        <p:nvSpPr>
          <p:cNvPr id="443" name="Google Shape;443;g102f0e1de5c_1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slide with large photo - 2">
  <p:cSld name="Content slide with large photo - 2">
    <p:spTree>
      <p:nvGrpSpPr>
        <p:cNvPr id="1" name="Shape 14"/>
        <p:cNvGrpSpPr/>
        <p:nvPr/>
      </p:nvGrpSpPr>
      <p:grpSpPr>
        <a:xfrm>
          <a:off x="0" y="0"/>
          <a:ext cx="0" cy="0"/>
          <a:chOff x="0" y="0"/>
          <a:chExt cx="0" cy="0"/>
        </a:xfrm>
      </p:grpSpPr>
      <p:sp>
        <p:nvSpPr>
          <p:cNvPr id="15" name="Google Shape;15;p28"/>
          <p:cNvSpPr>
            <a:spLocks noGrp="1"/>
          </p:cNvSpPr>
          <p:nvPr>
            <p:ph type="pic" idx="2"/>
          </p:nvPr>
        </p:nvSpPr>
        <p:spPr>
          <a:xfrm>
            <a:off x="6967470" y="851683"/>
            <a:ext cx="5224530" cy="6006318"/>
          </a:xfrm>
          <a:prstGeom prst="rect">
            <a:avLst/>
          </a:prstGeom>
          <a:solidFill>
            <a:srgbClr val="F2F2F2"/>
          </a:solidFill>
          <a:ln>
            <a:noFill/>
          </a:ln>
        </p:spPr>
      </p:sp>
      <p:sp>
        <p:nvSpPr>
          <p:cNvPr id="16" name="Google Shape;16;p28"/>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8"/>
          <p:cNvSpPr txBox="1">
            <a:spLocks noGrp="1"/>
          </p:cNvSpPr>
          <p:nvPr>
            <p:ph type="title"/>
          </p:nvPr>
        </p:nvSpPr>
        <p:spPr>
          <a:xfrm>
            <a:off x="639726" y="851683"/>
            <a:ext cx="6102364" cy="131735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74C"/>
              </a:buClr>
              <a:buSzPts val="4400"/>
              <a:buFont typeface="Arial"/>
              <a:buNone/>
              <a:defRPr sz="4400" b="1" i="0" u="none" strike="noStrike" cap="none">
                <a:solidFill>
                  <a:srgbClr val="00274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28"/>
          <p:cNvSpPr txBox="1">
            <a:spLocks noGrp="1"/>
          </p:cNvSpPr>
          <p:nvPr>
            <p:ph type="body" idx="1"/>
          </p:nvPr>
        </p:nvSpPr>
        <p:spPr>
          <a:xfrm>
            <a:off x="639726" y="2466752"/>
            <a:ext cx="6102364" cy="383903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28"/>
          <p:cNvSpPr/>
          <p:nvPr/>
        </p:nvSpPr>
        <p:spPr>
          <a:xfrm>
            <a:off x="9129825" y="0"/>
            <a:ext cx="3062176" cy="457199"/>
          </a:xfrm>
          <a:prstGeom prst="rect">
            <a:avLst/>
          </a:prstGeom>
          <a:solidFill>
            <a:srgbClr val="0027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 name="Google Shape;20;p28"/>
          <p:cNvPicPr preferRelativeResize="0"/>
          <p:nvPr/>
        </p:nvPicPr>
        <p:blipFill rotWithShape="1">
          <a:blip r:embed="rId2">
            <a:alphaModFix/>
          </a:blip>
          <a:srcRect/>
          <a:stretch/>
        </p:blipFill>
        <p:spPr>
          <a:xfrm>
            <a:off x="9750114" y="75171"/>
            <a:ext cx="1821596" cy="303599"/>
          </a:xfrm>
          <a:prstGeom prst="rect">
            <a:avLst/>
          </a:prstGeom>
          <a:noFill/>
          <a:ln>
            <a:noFill/>
          </a:ln>
        </p:spPr>
      </p:pic>
      <p:sp>
        <p:nvSpPr>
          <p:cNvPr id="21" name="Google Shape;21;p28"/>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slide -1">
  <p:cSld name="Divider slide -1">
    <p:spTree>
      <p:nvGrpSpPr>
        <p:cNvPr id="1" name="Shape 96"/>
        <p:cNvGrpSpPr/>
        <p:nvPr/>
      </p:nvGrpSpPr>
      <p:grpSpPr>
        <a:xfrm>
          <a:off x="0" y="0"/>
          <a:ext cx="0" cy="0"/>
          <a:chOff x="0" y="0"/>
          <a:chExt cx="0" cy="0"/>
        </a:xfrm>
      </p:grpSpPr>
      <p:pic>
        <p:nvPicPr>
          <p:cNvPr id="97" name="Google Shape;97;p33"/>
          <p:cNvPicPr preferRelativeResize="0"/>
          <p:nvPr/>
        </p:nvPicPr>
        <p:blipFill rotWithShape="1">
          <a:blip r:embed="rId2">
            <a:alphaModFix/>
          </a:blip>
          <a:srcRect/>
          <a:stretch/>
        </p:blipFill>
        <p:spPr>
          <a:xfrm>
            <a:off x="-27200" y="378775"/>
            <a:ext cx="12477750" cy="6530026"/>
          </a:xfrm>
          <a:prstGeom prst="rect">
            <a:avLst/>
          </a:prstGeom>
          <a:noFill/>
          <a:ln>
            <a:noFill/>
          </a:ln>
        </p:spPr>
      </p:pic>
      <p:sp>
        <p:nvSpPr>
          <p:cNvPr id="98" name="Google Shape;98;p33"/>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33"/>
          <p:cNvSpPr/>
          <p:nvPr/>
        </p:nvSpPr>
        <p:spPr>
          <a:xfrm>
            <a:off x="9129823" y="0"/>
            <a:ext cx="3062177" cy="457199"/>
          </a:xfrm>
          <a:prstGeom prst="rect">
            <a:avLst/>
          </a:prstGeom>
          <a:solidFill>
            <a:srgbClr val="0027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 name="Google Shape;100;p33"/>
          <p:cNvPicPr preferRelativeResize="0"/>
          <p:nvPr/>
        </p:nvPicPr>
        <p:blipFill rotWithShape="1">
          <a:blip r:embed="rId3">
            <a:alphaModFix/>
          </a:blip>
          <a:srcRect/>
          <a:stretch/>
        </p:blipFill>
        <p:spPr>
          <a:xfrm>
            <a:off x="9750114" y="75171"/>
            <a:ext cx="1821596" cy="303599"/>
          </a:xfrm>
          <a:prstGeom prst="rect">
            <a:avLst/>
          </a:prstGeom>
          <a:noFill/>
          <a:ln>
            <a:noFill/>
          </a:ln>
        </p:spPr>
      </p:pic>
      <p:pic>
        <p:nvPicPr>
          <p:cNvPr id="101" name="Google Shape;101;p33"/>
          <p:cNvPicPr preferRelativeResize="0"/>
          <p:nvPr/>
        </p:nvPicPr>
        <p:blipFill rotWithShape="1">
          <a:blip r:embed="rId4">
            <a:alphaModFix amt="90000"/>
          </a:blip>
          <a:srcRect/>
          <a:stretch/>
        </p:blipFill>
        <p:spPr>
          <a:xfrm>
            <a:off x="0" y="5139413"/>
            <a:ext cx="12192000" cy="950183"/>
          </a:xfrm>
          <a:prstGeom prst="rect">
            <a:avLst/>
          </a:prstGeom>
          <a:noFill/>
          <a:ln>
            <a:noFill/>
          </a:ln>
        </p:spPr>
      </p:pic>
      <p:sp>
        <p:nvSpPr>
          <p:cNvPr id="102" name="Google Shape;102;p33"/>
          <p:cNvSpPr txBox="1">
            <a:spLocks noGrp="1"/>
          </p:cNvSpPr>
          <p:nvPr>
            <p:ph type="title"/>
          </p:nvPr>
        </p:nvSpPr>
        <p:spPr>
          <a:xfrm>
            <a:off x="831850" y="5157619"/>
            <a:ext cx="10515600" cy="90124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FFCB05"/>
              </a:buClr>
              <a:buSzPts val="4400"/>
              <a:buFont typeface="Arial"/>
              <a:buNone/>
              <a:defRPr sz="4400" b="1" i="0" u="none" strike="noStrike" cap="none">
                <a:solidFill>
                  <a:srgbClr val="FFCB0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 name="Google Shape;103;p33"/>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gcfb48227ae_1_36"/>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6" name="Google Shape;106;gcfb48227ae_1_36"/>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gcfb48227ae_1_36"/>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Google Shape;108;gcfb48227ae_1_36"/>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09"/>
        <p:cNvGrpSpPr/>
        <p:nvPr/>
      </p:nvGrpSpPr>
      <p:grpSpPr>
        <a:xfrm>
          <a:off x="0" y="0"/>
          <a:ext cx="0" cy="0"/>
          <a:chOff x="0" y="0"/>
          <a:chExt cx="0" cy="0"/>
        </a:xfrm>
      </p:grpSpPr>
      <p:pic>
        <p:nvPicPr>
          <p:cNvPr id="110" name="Google Shape;110;p37"/>
          <p:cNvPicPr preferRelativeResize="0"/>
          <p:nvPr/>
        </p:nvPicPr>
        <p:blipFill rotWithShape="1">
          <a:blip r:embed="rId2">
            <a:alphaModFix/>
          </a:blip>
          <a:srcRect/>
          <a:stretch/>
        </p:blipFill>
        <p:spPr>
          <a:xfrm>
            <a:off x="0" y="372464"/>
            <a:ext cx="12192000" cy="6479230"/>
          </a:xfrm>
          <a:prstGeom prst="rect">
            <a:avLst/>
          </a:prstGeom>
          <a:noFill/>
          <a:ln>
            <a:noFill/>
          </a:ln>
        </p:spPr>
      </p:pic>
      <p:sp>
        <p:nvSpPr>
          <p:cNvPr id="111" name="Google Shape;111;p37"/>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37"/>
          <p:cNvSpPr/>
          <p:nvPr/>
        </p:nvSpPr>
        <p:spPr>
          <a:xfrm>
            <a:off x="9129823" y="0"/>
            <a:ext cx="3062177" cy="457199"/>
          </a:xfrm>
          <a:prstGeom prst="rect">
            <a:avLst/>
          </a:prstGeom>
          <a:solidFill>
            <a:srgbClr val="0027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3" name="Google Shape;113;p37"/>
          <p:cNvPicPr preferRelativeResize="0"/>
          <p:nvPr/>
        </p:nvPicPr>
        <p:blipFill rotWithShape="1">
          <a:blip r:embed="rId3">
            <a:alphaModFix/>
          </a:blip>
          <a:srcRect/>
          <a:stretch/>
        </p:blipFill>
        <p:spPr>
          <a:xfrm>
            <a:off x="9750114" y="75171"/>
            <a:ext cx="1821596" cy="303599"/>
          </a:xfrm>
          <a:prstGeom prst="rect">
            <a:avLst/>
          </a:prstGeom>
          <a:noFill/>
          <a:ln>
            <a:noFill/>
          </a:ln>
        </p:spPr>
      </p:pic>
      <p:sp>
        <p:nvSpPr>
          <p:cNvPr id="114" name="Google Shape;114;p37"/>
          <p:cNvSpPr txBox="1">
            <a:spLocks noGrp="1"/>
          </p:cNvSpPr>
          <p:nvPr>
            <p:ph type="title"/>
          </p:nvPr>
        </p:nvSpPr>
        <p:spPr>
          <a:xfrm>
            <a:off x="831850" y="3020590"/>
            <a:ext cx="10515600" cy="90124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FFCB05"/>
              </a:buClr>
              <a:buSzPts val="4400"/>
              <a:buFont typeface="Arial"/>
              <a:buNone/>
              <a:defRPr sz="4400" b="1" i="0" u="none" strike="noStrike" cap="none">
                <a:solidFill>
                  <a:srgbClr val="FFCB0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5" name="Google Shape;115;p37"/>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 2">
  <p:cSld name="Title Slide - 2">
    <p:spTree>
      <p:nvGrpSpPr>
        <p:cNvPr id="1" name="Shape 116"/>
        <p:cNvGrpSpPr/>
        <p:nvPr/>
      </p:nvGrpSpPr>
      <p:grpSpPr>
        <a:xfrm>
          <a:off x="0" y="0"/>
          <a:ext cx="0" cy="0"/>
          <a:chOff x="0" y="0"/>
          <a:chExt cx="0" cy="0"/>
        </a:xfrm>
      </p:grpSpPr>
      <p:pic>
        <p:nvPicPr>
          <p:cNvPr id="117" name="Google Shape;117;p2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8" name="Google Shape;118;p21"/>
          <p:cNvSpPr txBox="1">
            <a:spLocks noGrp="1"/>
          </p:cNvSpPr>
          <p:nvPr>
            <p:ph type="ctrTitle"/>
          </p:nvPr>
        </p:nvSpPr>
        <p:spPr>
          <a:xfrm>
            <a:off x="766294" y="1184865"/>
            <a:ext cx="10553977" cy="17960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5400"/>
              <a:buFont typeface="Arial"/>
              <a:buNone/>
              <a:defRPr sz="5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 name="Google Shape;119;p21"/>
          <p:cNvSpPr txBox="1">
            <a:spLocks noGrp="1"/>
          </p:cNvSpPr>
          <p:nvPr>
            <p:ph type="subTitle" idx="1"/>
          </p:nvPr>
        </p:nvSpPr>
        <p:spPr>
          <a:xfrm>
            <a:off x="766293" y="3310416"/>
            <a:ext cx="10553977" cy="12389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FFCB05"/>
              </a:buClr>
              <a:buSzPts val="2800"/>
              <a:buFont typeface="Arial"/>
              <a:buNone/>
              <a:defRPr sz="2800" b="1" i="0" u="none" strike="noStrike" cap="none">
                <a:solidFill>
                  <a:srgbClr val="FFCB05"/>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20" name="Google Shape;120;p21"/>
          <p:cNvPicPr preferRelativeResize="0"/>
          <p:nvPr/>
        </p:nvPicPr>
        <p:blipFill rotWithShape="1">
          <a:blip r:embed="rId3">
            <a:alphaModFix/>
          </a:blip>
          <a:srcRect/>
          <a:stretch/>
        </p:blipFill>
        <p:spPr>
          <a:xfrm>
            <a:off x="7540580" y="6117712"/>
            <a:ext cx="4125980" cy="40678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1">
  <p:cSld name="Title Slide - 1">
    <p:spTree>
      <p:nvGrpSpPr>
        <p:cNvPr id="1" name="Shape 121"/>
        <p:cNvGrpSpPr/>
        <p:nvPr/>
      </p:nvGrpSpPr>
      <p:grpSpPr>
        <a:xfrm>
          <a:off x="0" y="0"/>
          <a:ext cx="0" cy="0"/>
          <a:chOff x="0" y="0"/>
          <a:chExt cx="0" cy="0"/>
        </a:xfrm>
      </p:grpSpPr>
      <p:pic>
        <p:nvPicPr>
          <p:cNvPr id="122" name="Google Shape;122;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20"/>
          <p:cNvSpPr txBox="1">
            <a:spLocks noGrp="1"/>
          </p:cNvSpPr>
          <p:nvPr>
            <p:ph type="ctrTitle"/>
          </p:nvPr>
        </p:nvSpPr>
        <p:spPr>
          <a:xfrm>
            <a:off x="766294" y="3709219"/>
            <a:ext cx="5193071" cy="247412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 name="Google Shape;124;p20"/>
          <p:cNvSpPr txBox="1">
            <a:spLocks noGrp="1"/>
          </p:cNvSpPr>
          <p:nvPr>
            <p:ph type="subTitle" idx="1"/>
          </p:nvPr>
        </p:nvSpPr>
        <p:spPr>
          <a:xfrm>
            <a:off x="6716110" y="3758880"/>
            <a:ext cx="4849306" cy="12389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FFCB05"/>
              </a:buClr>
              <a:buSzPts val="2800"/>
              <a:buFont typeface="Arial"/>
              <a:buNone/>
              <a:defRPr sz="2800" b="1" i="0" u="none" strike="noStrike" cap="none">
                <a:solidFill>
                  <a:srgbClr val="FFCB05"/>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25" name="Google Shape;125;p20"/>
          <p:cNvPicPr preferRelativeResize="0"/>
          <p:nvPr/>
        </p:nvPicPr>
        <p:blipFill rotWithShape="1">
          <a:blip r:embed="rId3">
            <a:alphaModFix/>
          </a:blip>
          <a:srcRect/>
          <a:stretch/>
        </p:blipFill>
        <p:spPr>
          <a:xfrm>
            <a:off x="658165" y="411682"/>
            <a:ext cx="6882066" cy="1966305"/>
          </a:xfrm>
          <a:prstGeom prst="rect">
            <a:avLst/>
          </a:prstGeom>
          <a:noFill/>
          <a:ln>
            <a:noFill/>
          </a:ln>
        </p:spPr>
      </p:pic>
      <p:pic>
        <p:nvPicPr>
          <p:cNvPr id="126" name="Google Shape;126;p20"/>
          <p:cNvPicPr preferRelativeResize="0"/>
          <p:nvPr/>
        </p:nvPicPr>
        <p:blipFill rotWithShape="1">
          <a:blip r:embed="rId4">
            <a:alphaModFix/>
          </a:blip>
          <a:srcRect/>
          <a:stretch/>
        </p:blipFill>
        <p:spPr>
          <a:xfrm>
            <a:off x="9683602" y="803560"/>
            <a:ext cx="1569889" cy="13432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 4">
  <p:cSld name="Title Slide - 4">
    <p:spTree>
      <p:nvGrpSpPr>
        <p:cNvPr id="1" name="Shape 127"/>
        <p:cNvGrpSpPr/>
        <p:nvPr/>
      </p:nvGrpSpPr>
      <p:grpSpPr>
        <a:xfrm>
          <a:off x="0" y="0"/>
          <a:ext cx="0" cy="0"/>
          <a:chOff x="0" y="0"/>
          <a:chExt cx="0" cy="0"/>
        </a:xfrm>
      </p:grpSpPr>
      <p:pic>
        <p:nvPicPr>
          <p:cNvPr id="128" name="Google Shape;128;p22"/>
          <p:cNvPicPr preferRelativeResize="0"/>
          <p:nvPr/>
        </p:nvPicPr>
        <p:blipFill rotWithShape="1">
          <a:blip r:embed="rId2">
            <a:alphaModFix/>
          </a:blip>
          <a:srcRect/>
          <a:stretch/>
        </p:blipFill>
        <p:spPr>
          <a:xfrm>
            <a:off x="6350" y="0"/>
            <a:ext cx="12192000" cy="6858000"/>
          </a:xfrm>
          <a:prstGeom prst="rect">
            <a:avLst/>
          </a:prstGeom>
          <a:noFill/>
          <a:ln>
            <a:noFill/>
          </a:ln>
        </p:spPr>
      </p:pic>
      <p:pic>
        <p:nvPicPr>
          <p:cNvPr id="129" name="Google Shape;129;p22"/>
          <p:cNvPicPr preferRelativeResize="0"/>
          <p:nvPr/>
        </p:nvPicPr>
        <p:blipFill rotWithShape="1">
          <a:blip r:embed="rId3">
            <a:alphaModFix/>
          </a:blip>
          <a:srcRect/>
          <a:stretch/>
        </p:blipFill>
        <p:spPr>
          <a:xfrm>
            <a:off x="356014" y="349405"/>
            <a:ext cx="2728074" cy="2542420"/>
          </a:xfrm>
          <a:prstGeom prst="rect">
            <a:avLst/>
          </a:prstGeom>
          <a:noFill/>
          <a:ln>
            <a:noFill/>
          </a:ln>
        </p:spPr>
      </p:pic>
      <p:pic>
        <p:nvPicPr>
          <p:cNvPr id="130" name="Google Shape;130;p22"/>
          <p:cNvPicPr preferRelativeResize="0"/>
          <p:nvPr/>
        </p:nvPicPr>
        <p:blipFill rotWithShape="1">
          <a:blip r:embed="rId4">
            <a:alphaModFix/>
          </a:blip>
          <a:srcRect/>
          <a:stretch/>
        </p:blipFill>
        <p:spPr>
          <a:xfrm>
            <a:off x="3084088" y="349405"/>
            <a:ext cx="2743199" cy="2542419"/>
          </a:xfrm>
          <a:prstGeom prst="rect">
            <a:avLst/>
          </a:prstGeom>
          <a:noFill/>
          <a:ln>
            <a:noFill/>
          </a:ln>
        </p:spPr>
      </p:pic>
      <p:pic>
        <p:nvPicPr>
          <p:cNvPr id="131" name="Google Shape;131;p22"/>
          <p:cNvPicPr preferRelativeResize="0"/>
          <p:nvPr/>
        </p:nvPicPr>
        <p:blipFill rotWithShape="1">
          <a:blip r:embed="rId5">
            <a:alphaModFix/>
          </a:blip>
          <a:srcRect/>
          <a:stretch/>
        </p:blipFill>
        <p:spPr>
          <a:xfrm>
            <a:off x="356013" y="2891823"/>
            <a:ext cx="2728075" cy="2520235"/>
          </a:xfrm>
          <a:prstGeom prst="rect">
            <a:avLst/>
          </a:prstGeom>
          <a:noFill/>
          <a:ln>
            <a:noFill/>
          </a:ln>
        </p:spPr>
      </p:pic>
      <p:pic>
        <p:nvPicPr>
          <p:cNvPr id="132" name="Google Shape;132;p22"/>
          <p:cNvPicPr preferRelativeResize="0"/>
          <p:nvPr/>
        </p:nvPicPr>
        <p:blipFill rotWithShape="1">
          <a:blip r:embed="rId6">
            <a:alphaModFix/>
          </a:blip>
          <a:srcRect/>
          <a:stretch/>
        </p:blipFill>
        <p:spPr>
          <a:xfrm>
            <a:off x="3084088" y="2891822"/>
            <a:ext cx="2743200" cy="2520236"/>
          </a:xfrm>
          <a:prstGeom prst="rect">
            <a:avLst/>
          </a:prstGeom>
          <a:noFill/>
          <a:ln>
            <a:noFill/>
          </a:ln>
        </p:spPr>
      </p:pic>
      <p:pic>
        <p:nvPicPr>
          <p:cNvPr id="133" name="Google Shape;133;p22"/>
          <p:cNvPicPr preferRelativeResize="0"/>
          <p:nvPr/>
        </p:nvPicPr>
        <p:blipFill rotWithShape="1">
          <a:blip r:embed="rId7">
            <a:alphaModFix/>
          </a:blip>
          <a:srcRect/>
          <a:stretch/>
        </p:blipFill>
        <p:spPr>
          <a:xfrm>
            <a:off x="6350" y="14868"/>
            <a:ext cx="12179300" cy="5501269"/>
          </a:xfrm>
          <a:prstGeom prst="rect">
            <a:avLst/>
          </a:prstGeom>
          <a:noFill/>
          <a:ln>
            <a:noFill/>
          </a:ln>
        </p:spPr>
      </p:pic>
      <p:sp>
        <p:nvSpPr>
          <p:cNvPr id="134" name="Google Shape;134;p22"/>
          <p:cNvSpPr txBox="1">
            <a:spLocks noGrp="1"/>
          </p:cNvSpPr>
          <p:nvPr>
            <p:ph type="ctrTitle"/>
          </p:nvPr>
        </p:nvSpPr>
        <p:spPr>
          <a:xfrm>
            <a:off x="6224615" y="954878"/>
            <a:ext cx="5433985" cy="247412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5" name="Google Shape;135;p22"/>
          <p:cNvSpPr txBox="1">
            <a:spLocks noGrp="1"/>
          </p:cNvSpPr>
          <p:nvPr>
            <p:ph type="subTitle" idx="1"/>
          </p:nvPr>
        </p:nvSpPr>
        <p:spPr>
          <a:xfrm>
            <a:off x="6224616" y="3825160"/>
            <a:ext cx="5433985" cy="12389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FFCB05"/>
              </a:buClr>
              <a:buSzPts val="2800"/>
              <a:buFont typeface="Arial"/>
              <a:buNone/>
              <a:defRPr sz="2800" b="1" i="0" u="none" strike="noStrike" cap="none">
                <a:solidFill>
                  <a:srgbClr val="FFCB05"/>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36" name="Google Shape;136;p22"/>
          <p:cNvPicPr preferRelativeResize="0"/>
          <p:nvPr/>
        </p:nvPicPr>
        <p:blipFill rotWithShape="1">
          <a:blip r:embed="rId8">
            <a:alphaModFix/>
          </a:blip>
          <a:srcRect/>
          <a:stretch/>
        </p:blipFill>
        <p:spPr>
          <a:xfrm>
            <a:off x="8081492" y="6153900"/>
            <a:ext cx="3758931" cy="370599"/>
          </a:xfrm>
          <a:prstGeom prst="rect">
            <a:avLst/>
          </a:prstGeom>
          <a:noFill/>
          <a:ln>
            <a:noFill/>
          </a:ln>
        </p:spPr>
      </p:pic>
      <p:pic>
        <p:nvPicPr>
          <p:cNvPr id="137" name="Google Shape;137;p22"/>
          <p:cNvPicPr preferRelativeResize="0"/>
          <p:nvPr/>
        </p:nvPicPr>
        <p:blipFill rotWithShape="1">
          <a:blip r:embed="rId9">
            <a:alphaModFix/>
          </a:blip>
          <a:srcRect/>
          <a:stretch/>
        </p:blipFill>
        <p:spPr>
          <a:xfrm>
            <a:off x="384560" y="5064072"/>
            <a:ext cx="5817753" cy="166221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3">
  <p:cSld name="Title Slide - 3">
    <p:spTree>
      <p:nvGrpSpPr>
        <p:cNvPr id="1" name="Shape 138"/>
        <p:cNvGrpSpPr/>
        <p:nvPr/>
      </p:nvGrpSpPr>
      <p:grpSpPr>
        <a:xfrm>
          <a:off x="0" y="0"/>
          <a:ext cx="0" cy="0"/>
          <a:chOff x="0" y="0"/>
          <a:chExt cx="0" cy="0"/>
        </a:xfrm>
      </p:grpSpPr>
      <p:pic>
        <p:nvPicPr>
          <p:cNvPr id="139" name="Google Shape;139;p2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0" name="Google Shape;140;p23"/>
          <p:cNvPicPr preferRelativeResize="0"/>
          <p:nvPr/>
        </p:nvPicPr>
        <p:blipFill rotWithShape="1">
          <a:blip r:embed="rId3">
            <a:alphaModFix/>
          </a:blip>
          <a:srcRect/>
          <a:stretch/>
        </p:blipFill>
        <p:spPr>
          <a:xfrm>
            <a:off x="7536722" y="0"/>
            <a:ext cx="4922904" cy="6858000"/>
          </a:xfrm>
          <a:prstGeom prst="rect">
            <a:avLst/>
          </a:prstGeom>
          <a:noFill/>
          <a:ln>
            <a:noFill/>
          </a:ln>
        </p:spPr>
      </p:pic>
      <p:pic>
        <p:nvPicPr>
          <p:cNvPr id="141" name="Google Shape;141;p23"/>
          <p:cNvPicPr preferRelativeResize="0"/>
          <p:nvPr/>
        </p:nvPicPr>
        <p:blipFill rotWithShape="1">
          <a:blip r:embed="rId4">
            <a:alphaModFix/>
          </a:blip>
          <a:srcRect/>
          <a:stretch/>
        </p:blipFill>
        <p:spPr>
          <a:xfrm>
            <a:off x="6350" y="0"/>
            <a:ext cx="12179300" cy="5924390"/>
          </a:xfrm>
          <a:prstGeom prst="rect">
            <a:avLst/>
          </a:prstGeom>
          <a:noFill/>
          <a:ln>
            <a:noFill/>
          </a:ln>
        </p:spPr>
      </p:pic>
      <p:sp>
        <p:nvSpPr>
          <p:cNvPr id="142" name="Google Shape;142;p23"/>
          <p:cNvSpPr txBox="1">
            <a:spLocks noGrp="1"/>
          </p:cNvSpPr>
          <p:nvPr>
            <p:ph type="ctrTitle"/>
          </p:nvPr>
        </p:nvSpPr>
        <p:spPr>
          <a:xfrm>
            <a:off x="811367" y="915878"/>
            <a:ext cx="5705340" cy="270559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3" name="Google Shape;143;p23"/>
          <p:cNvSpPr txBox="1">
            <a:spLocks noGrp="1"/>
          </p:cNvSpPr>
          <p:nvPr>
            <p:ph type="subTitle" idx="1"/>
          </p:nvPr>
        </p:nvSpPr>
        <p:spPr>
          <a:xfrm>
            <a:off x="811368" y="3850322"/>
            <a:ext cx="5705340" cy="12389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FFCB05"/>
              </a:buClr>
              <a:buSzPts val="2800"/>
              <a:buFont typeface="Arial"/>
              <a:buNone/>
              <a:defRPr sz="2800" b="1" i="0" u="none" strike="noStrike" cap="none">
                <a:solidFill>
                  <a:srgbClr val="FFCB05"/>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44" name="Google Shape;144;p23"/>
          <p:cNvPicPr preferRelativeResize="0"/>
          <p:nvPr/>
        </p:nvPicPr>
        <p:blipFill rotWithShape="1">
          <a:blip r:embed="rId5">
            <a:alphaModFix/>
          </a:blip>
          <a:srcRect/>
          <a:stretch/>
        </p:blipFill>
        <p:spPr>
          <a:xfrm>
            <a:off x="7851083" y="6153900"/>
            <a:ext cx="3758931" cy="370599"/>
          </a:xfrm>
          <a:prstGeom prst="rect">
            <a:avLst/>
          </a:prstGeom>
          <a:noFill/>
          <a:ln>
            <a:noFill/>
          </a:ln>
        </p:spPr>
      </p:pic>
      <p:pic>
        <p:nvPicPr>
          <p:cNvPr id="145" name="Google Shape;145;p23"/>
          <p:cNvPicPr preferRelativeResize="0"/>
          <p:nvPr/>
        </p:nvPicPr>
        <p:blipFill rotWithShape="1">
          <a:blip r:embed="rId6">
            <a:alphaModFix/>
          </a:blip>
          <a:srcRect/>
          <a:stretch/>
        </p:blipFill>
        <p:spPr>
          <a:xfrm>
            <a:off x="424217" y="6014502"/>
            <a:ext cx="6602497" cy="57281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46"/>
        <p:cNvGrpSpPr/>
        <p:nvPr/>
      </p:nvGrpSpPr>
      <p:grpSpPr>
        <a:xfrm>
          <a:off x="0" y="0"/>
          <a:ext cx="0" cy="0"/>
          <a:chOff x="0" y="0"/>
          <a:chExt cx="0" cy="0"/>
        </a:xfrm>
      </p:grpSpPr>
      <p:pic>
        <p:nvPicPr>
          <p:cNvPr id="147" name="Google Shape;147;p34"/>
          <p:cNvPicPr preferRelativeResize="0"/>
          <p:nvPr/>
        </p:nvPicPr>
        <p:blipFill rotWithShape="1">
          <a:blip r:embed="rId2">
            <a:alphaModFix/>
          </a:blip>
          <a:srcRect/>
          <a:stretch/>
        </p:blipFill>
        <p:spPr>
          <a:xfrm>
            <a:off x="0" y="372594"/>
            <a:ext cx="12192000" cy="6485406"/>
          </a:xfrm>
          <a:prstGeom prst="rect">
            <a:avLst/>
          </a:prstGeom>
          <a:noFill/>
          <a:ln>
            <a:noFill/>
          </a:ln>
        </p:spPr>
      </p:pic>
      <p:sp>
        <p:nvSpPr>
          <p:cNvPr id="148" name="Google Shape;148;p34"/>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9" name="Google Shape;149;p34"/>
          <p:cNvSpPr/>
          <p:nvPr/>
        </p:nvSpPr>
        <p:spPr>
          <a:xfrm>
            <a:off x="9129823" y="0"/>
            <a:ext cx="3062177" cy="457199"/>
          </a:xfrm>
          <a:prstGeom prst="rect">
            <a:avLst/>
          </a:prstGeom>
          <a:solidFill>
            <a:srgbClr val="0027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0" name="Google Shape;150;p34"/>
          <p:cNvPicPr preferRelativeResize="0"/>
          <p:nvPr/>
        </p:nvPicPr>
        <p:blipFill rotWithShape="1">
          <a:blip r:embed="rId3">
            <a:alphaModFix/>
          </a:blip>
          <a:srcRect/>
          <a:stretch/>
        </p:blipFill>
        <p:spPr>
          <a:xfrm>
            <a:off x="9750114" y="75171"/>
            <a:ext cx="1821596" cy="303599"/>
          </a:xfrm>
          <a:prstGeom prst="rect">
            <a:avLst/>
          </a:prstGeom>
          <a:noFill/>
          <a:ln>
            <a:noFill/>
          </a:ln>
        </p:spPr>
      </p:pic>
      <p:pic>
        <p:nvPicPr>
          <p:cNvPr id="151" name="Google Shape;151;p34"/>
          <p:cNvPicPr preferRelativeResize="0"/>
          <p:nvPr/>
        </p:nvPicPr>
        <p:blipFill rotWithShape="1">
          <a:blip r:embed="rId4">
            <a:alphaModFix amt="90000"/>
          </a:blip>
          <a:srcRect/>
          <a:stretch/>
        </p:blipFill>
        <p:spPr>
          <a:xfrm>
            <a:off x="0" y="5139413"/>
            <a:ext cx="12192000" cy="950183"/>
          </a:xfrm>
          <a:prstGeom prst="rect">
            <a:avLst/>
          </a:prstGeom>
          <a:noFill/>
          <a:ln>
            <a:noFill/>
          </a:ln>
        </p:spPr>
      </p:pic>
      <p:sp>
        <p:nvSpPr>
          <p:cNvPr id="152" name="Google Shape;152;p34"/>
          <p:cNvSpPr txBox="1">
            <a:spLocks noGrp="1"/>
          </p:cNvSpPr>
          <p:nvPr>
            <p:ph type="title"/>
          </p:nvPr>
        </p:nvSpPr>
        <p:spPr>
          <a:xfrm>
            <a:off x="831850" y="5157619"/>
            <a:ext cx="10515600" cy="90124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FFCB05"/>
              </a:buClr>
              <a:buSzPts val="4400"/>
              <a:buFont typeface="Arial"/>
              <a:buNone/>
              <a:defRPr sz="4400" b="1" i="0" u="none" strike="noStrike" cap="none">
                <a:solidFill>
                  <a:srgbClr val="FFCB0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3" name="Google Shape;153;p34"/>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54"/>
        <p:cNvGrpSpPr/>
        <p:nvPr/>
      </p:nvGrpSpPr>
      <p:grpSpPr>
        <a:xfrm>
          <a:off x="0" y="0"/>
          <a:ext cx="0" cy="0"/>
          <a:chOff x="0" y="0"/>
          <a:chExt cx="0" cy="0"/>
        </a:xfrm>
      </p:grpSpPr>
      <p:pic>
        <p:nvPicPr>
          <p:cNvPr id="155" name="Google Shape;155;p35"/>
          <p:cNvPicPr preferRelativeResize="0"/>
          <p:nvPr/>
        </p:nvPicPr>
        <p:blipFill rotWithShape="1">
          <a:blip r:embed="rId2">
            <a:alphaModFix/>
          </a:blip>
          <a:srcRect/>
          <a:stretch/>
        </p:blipFill>
        <p:spPr>
          <a:xfrm>
            <a:off x="1656" y="373049"/>
            <a:ext cx="12190343" cy="6484951"/>
          </a:xfrm>
          <a:prstGeom prst="rect">
            <a:avLst/>
          </a:prstGeom>
          <a:noFill/>
          <a:ln>
            <a:noFill/>
          </a:ln>
        </p:spPr>
      </p:pic>
      <p:sp>
        <p:nvSpPr>
          <p:cNvPr id="156" name="Google Shape;156;p35"/>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7" name="Google Shape;157;p35"/>
          <p:cNvSpPr/>
          <p:nvPr/>
        </p:nvSpPr>
        <p:spPr>
          <a:xfrm>
            <a:off x="9129823" y="0"/>
            <a:ext cx="3062177" cy="457199"/>
          </a:xfrm>
          <a:prstGeom prst="rect">
            <a:avLst/>
          </a:prstGeom>
          <a:solidFill>
            <a:srgbClr val="0027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8" name="Google Shape;158;p35"/>
          <p:cNvPicPr preferRelativeResize="0"/>
          <p:nvPr/>
        </p:nvPicPr>
        <p:blipFill rotWithShape="1">
          <a:blip r:embed="rId3">
            <a:alphaModFix/>
          </a:blip>
          <a:srcRect/>
          <a:stretch/>
        </p:blipFill>
        <p:spPr>
          <a:xfrm>
            <a:off x="9750114" y="75171"/>
            <a:ext cx="1821596" cy="303599"/>
          </a:xfrm>
          <a:prstGeom prst="rect">
            <a:avLst/>
          </a:prstGeom>
          <a:noFill/>
          <a:ln>
            <a:noFill/>
          </a:ln>
        </p:spPr>
      </p:pic>
      <p:pic>
        <p:nvPicPr>
          <p:cNvPr id="159" name="Google Shape;159;p35"/>
          <p:cNvPicPr preferRelativeResize="0"/>
          <p:nvPr/>
        </p:nvPicPr>
        <p:blipFill rotWithShape="1">
          <a:blip r:embed="rId4">
            <a:alphaModFix amt="90000"/>
          </a:blip>
          <a:srcRect/>
          <a:stretch/>
        </p:blipFill>
        <p:spPr>
          <a:xfrm>
            <a:off x="0" y="5139413"/>
            <a:ext cx="12192000" cy="950183"/>
          </a:xfrm>
          <a:prstGeom prst="rect">
            <a:avLst/>
          </a:prstGeom>
          <a:noFill/>
          <a:ln>
            <a:noFill/>
          </a:ln>
        </p:spPr>
      </p:pic>
      <p:sp>
        <p:nvSpPr>
          <p:cNvPr id="160" name="Google Shape;160;p35"/>
          <p:cNvSpPr txBox="1">
            <a:spLocks noGrp="1"/>
          </p:cNvSpPr>
          <p:nvPr>
            <p:ph type="title"/>
          </p:nvPr>
        </p:nvSpPr>
        <p:spPr>
          <a:xfrm>
            <a:off x="831850" y="5157619"/>
            <a:ext cx="10515600" cy="90124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FFCB05"/>
              </a:buClr>
              <a:buSzPts val="4400"/>
              <a:buFont typeface="Arial"/>
              <a:buNone/>
              <a:defRPr sz="4400" b="1" i="0" u="none" strike="noStrike" cap="none">
                <a:solidFill>
                  <a:srgbClr val="FFCB0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1" name="Google Shape;161;p35"/>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62"/>
        <p:cNvGrpSpPr/>
        <p:nvPr/>
      </p:nvGrpSpPr>
      <p:grpSpPr>
        <a:xfrm>
          <a:off x="0" y="0"/>
          <a:ext cx="0" cy="0"/>
          <a:chOff x="0" y="0"/>
          <a:chExt cx="0" cy="0"/>
        </a:xfrm>
      </p:grpSpPr>
      <p:pic>
        <p:nvPicPr>
          <p:cNvPr id="163" name="Google Shape;163;p36"/>
          <p:cNvPicPr preferRelativeResize="0"/>
          <p:nvPr/>
        </p:nvPicPr>
        <p:blipFill rotWithShape="1">
          <a:blip r:embed="rId2">
            <a:alphaModFix/>
          </a:blip>
          <a:srcRect/>
          <a:stretch/>
        </p:blipFill>
        <p:spPr>
          <a:xfrm>
            <a:off x="0" y="371456"/>
            <a:ext cx="12190466" cy="6486544"/>
          </a:xfrm>
          <a:prstGeom prst="rect">
            <a:avLst/>
          </a:prstGeom>
          <a:noFill/>
          <a:ln>
            <a:noFill/>
          </a:ln>
        </p:spPr>
      </p:pic>
      <p:sp>
        <p:nvSpPr>
          <p:cNvPr id="164" name="Google Shape;164;p36"/>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5" name="Google Shape;165;p36"/>
          <p:cNvSpPr/>
          <p:nvPr/>
        </p:nvSpPr>
        <p:spPr>
          <a:xfrm>
            <a:off x="9129823" y="0"/>
            <a:ext cx="3062177" cy="457199"/>
          </a:xfrm>
          <a:prstGeom prst="rect">
            <a:avLst/>
          </a:prstGeom>
          <a:solidFill>
            <a:srgbClr val="0027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6" name="Google Shape;166;p36"/>
          <p:cNvPicPr preferRelativeResize="0"/>
          <p:nvPr/>
        </p:nvPicPr>
        <p:blipFill rotWithShape="1">
          <a:blip r:embed="rId3">
            <a:alphaModFix/>
          </a:blip>
          <a:srcRect/>
          <a:stretch/>
        </p:blipFill>
        <p:spPr>
          <a:xfrm>
            <a:off x="9750114" y="75171"/>
            <a:ext cx="1821596" cy="303599"/>
          </a:xfrm>
          <a:prstGeom prst="rect">
            <a:avLst/>
          </a:prstGeom>
          <a:noFill/>
          <a:ln>
            <a:noFill/>
          </a:ln>
        </p:spPr>
      </p:pic>
      <p:pic>
        <p:nvPicPr>
          <p:cNvPr id="167" name="Google Shape;167;p36"/>
          <p:cNvPicPr preferRelativeResize="0"/>
          <p:nvPr/>
        </p:nvPicPr>
        <p:blipFill rotWithShape="1">
          <a:blip r:embed="rId4">
            <a:alphaModFix amt="90000"/>
          </a:blip>
          <a:srcRect/>
          <a:stretch/>
        </p:blipFill>
        <p:spPr>
          <a:xfrm>
            <a:off x="0" y="5139413"/>
            <a:ext cx="12192000" cy="950183"/>
          </a:xfrm>
          <a:prstGeom prst="rect">
            <a:avLst/>
          </a:prstGeom>
          <a:noFill/>
          <a:ln>
            <a:noFill/>
          </a:ln>
        </p:spPr>
      </p:pic>
      <p:sp>
        <p:nvSpPr>
          <p:cNvPr id="168" name="Google Shape;168;p36"/>
          <p:cNvSpPr txBox="1">
            <a:spLocks noGrp="1"/>
          </p:cNvSpPr>
          <p:nvPr>
            <p:ph type="title"/>
          </p:nvPr>
        </p:nvSpPr>
        <p:spPr>
          <a:xfrm>
            <a:off x="831850" y="5157619"/>
            <a:ext cx="10515600" cy="90124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FFCB05"/>
              </a:buClr>
              <a:buSzPts val="4400"/>
              <a:buFont typeface="Arial"/>
              <a:buNone/>
              <a:defRPr sz="4400" b="1" i="0" u="none" strike="noStrike" cap="none">
                <a:solidFill>
                  <a:srgbClr val="FFCB0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9" name="Google Shape;169;p36"/>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 two wells and three pics 1">
  <p:cSld name="Content slide - two wells and three pics_1">
    <p:spTree>
      <p:nvGrpSpPr>
        <p:cNvPr id="1" name="Shape 22"/>
        <p:cNvGrpSpPr/>
        <p:nvPr/>
      </p:nvGrpSpPr>
      <p:grpSpPr>
        <a:xfrm>
          <a:off x="0" y="0"/>
          <a:ext cx="0" cy="0"/>
          <a:chOff x="0" y="0"/>
          <a:chExt cx="0" cy="0"/>
        </a:xfrm>
      </p:grpSpPr>
      <p:pic>
        <p:nvPicPr>
          <p:cNvPr id="23" name="Google Shape;23;gf7981be82b_4_36"/>
          <p:cNvPicPr preferRelativeResize="0"/>
          <p:nvPr/>
        </p:nvPicPr>
        <p:blipFill rotWithShape="1">
          <a:blip r:embed="rId2">
            <a:alphaModFix/>
          </a:blip>
          <a:srcRect/>
          <a:stretch/>
        </p:blipFill>
        <p:spPr>
          <a:xfrm>
            <a:off x="0" y="372464"/>
            <a:ext cx="12192000" cy="6479229"/>
          </a:xfrm>
          <a:prstGeom prst="rect">
            <a:avLst/>
          </a:prstGeom>
          <a:noFill/>
          <a:ln>
            <a:noFill/>
          </a:ln>
        </p:spPr>
      </p:pic>
      <p:sp>
        <p:nvSpPr>
          <p:cNvPr id="24" name="Google Shape;24;gf7981be82b_4_36"/>
          <p:cNvSpPr/>
          <p:nvPr/>
        </p:nvSpPr>
        <p:spPr>
          <a:xfrm>
            <a:off x="9129823" y="0"/>
            <a:ext cx="3062100" cy="457200"/>
          </a:xfrm>
          <a:prstGeom prst="rect">
            <a:avLst/>
          </a:prstGeom>
          <a:solidFill>
            <a:srgbClr val="0027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 name="Google Shape;25;gf7981be82b_4_36"/>
          <p:cNvPicPr preferRelativeResize="0"/>
          <p:nvPr/>
        </p:nvPicPr>
        <p:blipFill rotWithShape="1">
          <a:blip r:embed="rId3">
            <a:alphaModFix/>
          </a:blip>
          <a:srcRect/>
          <a:stretch/>
        </p:blipFill>
        <p:spPr>
          <a:xfrm>
            <a:off x="9750114" y="75171"/>
            <a:ext cx="1821595" cy="303599"/>
          </a:xfrm>
          <a:prstGeom prst="rect">
            <a:avLst/>
          </a:prstGeom>
          <a:noFill/>
          <a:ln>
            <a:noFill/>
          </a:ln>
        </p:spPr>
      </p:pic>
      <p:sp>
        <p:nvSpPr>
          <p:cNvPr id="26" name="Google Shape;26;gf7981be82b_4_36"/>
          <p:cNvSpPr txBox="1">
            <a:spLocks noGrp="1"/>
          </p:cNvSpPr>
          <p:nvPr>
            <p:ph type="body" idx="1"/>
          </p:nvPr>
        </p:nvSpPr>
        <p:spPr>
          <a:xfrm>
            <a:off x="680465" y="3603070"/>
            <a:ext cx="1934700" cy="175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gf7981be82b_4_36"/>
          <p:cNvSpPr txBox="1">
            <a:spLocks noGrp="1"/>
          </p:cNvSpPr>
          <p:nvPr>
            <p:ph type="sldNum" idx="12"/>
          </p:nvPr>
        </p:nvSpPr>
        <p:spPr>
          <a:xfrm>
            <a:off x="11542644" y="6486939"/>
            <a:ext cx="553200" cy="3009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gf7981be82b_4_36"/>
          <p:cNvSpPr txBox="1">
            <a:spLocks noGrp="1"/>
          </p:cNvSpPr>
          <p:nvPr>
            <p:ph type="body" idx="2"/>
          </p:nvPr>
        </p:nvSpPr>
        <p:spPr>
          <a:xfrm>
            <a:off x="2868760" y="3603070"/>
            <a:ext cx="2094000" cy="175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9" name="Google Shape;29;gf7981be82b_4_36"/>
          <p:cNvCxnSpPr/>
          <p:nvPr/>
        </p:nvCxnSpPr>
        <p:spPr>
          <a:xfrm>
            <a:off x="2761178" y="3689130"/>
            <a:ext cx="0" cy="3168900"/>
          </a:xfrm>
          <a:prstGeom prst="straightConnector1">
            <a:avLst/>
          </a:prstGeom>
          <a:noFill/>
          <a:ln w="22225" cap="flat" cmpd="sng">
            <a:solidFill>
              <a:schemeClr val="lt1"/>
            </a:solidFill>
            <a:prstDash val="solid"/>
            <a:miter lim="800000"/>
            <a:headEnd type="none" w="sm" len="sm"/>
            <a:tailEnd type="none" w="sm" len="sm"/>
          </a:ln>
        </p:spPr>
      </p:cxnSp>
      <p:sp>
        <p:nvSpPr>
          <p:cNvPr id="30" name="Google Shape;30;gf7981be82b_4_36"/>
          <p:cNvSpPr>
            <a:spLocks noGrp="1"/>
          </p:cNvSpPr>
          <p:nvPr>
            <p:ph type="pic" idx="3"/>
          </p:nvPr>
        </p:nvSpPr>
        <p:spPr>
          <a:xfrm>
            <a:off x="5206510" y="1664200"/>
            <a:ext cx="1934700" cy="1610700"/>
          </a:xfrm>
          <a:prstGeom prst="rect">
            <a:avLst/>
          </a:prstGeom>
          <a:solidFill>
            <a:srgbClr val="F2F2F2"/>
          </a:solidFill>
          <a:ln>
            <a:noFill/>
          </a:ln>
        </p:spPr>
      </p:sp>
      <p:sp>
        <p:nvSpPr>
          <p:cNvPr id="31" name="Google Shape;31;gf7981be82b_4_36"/>
          <p:cNvSpPr>
            <a:spLocks noGrp="1"/>
          </p:cNvSpPr>
          <p:nvPr>
            <p:ph type="pic" idx="4"/>
          </p:nvPr>
        </p:nvSpPr>
        <p:spPr>
          <a:xfrm>
            <a:off x="2852555" y="1664200"/>
            <a:ext cx="2094000" cy="1610700"/>
          </a:xfrm>
          <a:prstGeom prst="rect">
            <a:avLst/>
          </a:prstGeom>
          <a:solidFill>
            <a:srgbClr val="F2F2F2"/>
          </a:solidFill>
          <a:ln>
            <a:noFill/>
          </a:ln>
        </p:spPr>
      </p:sp>
      <p:sp>
        <p:nvSpPr>
          <p:cNvPr id="32" name="Google Shape;32;gf7981be82b_4_36"/>
          <p:cNvSpPr>
            <a:spLocks noGrp="1"/>
          </p:cNvSpPr>
          <p:nvPr>
            <p:ph type="pic" idx="5"/>
          </p:nvPr>
        </p:nvSpPr>
        <p:spPr>
          <a:xfrm>
            <a:off x="667650" y="1664200"/>
            <a:ext cx="1934700" cy="1610700"/>
          </a:xfrm>
          <a:prstGeom prst="rect">
            <a:avLst/>
          </a:prstGeom>
          <a:solidFill>
            <a:srgbClr val="F2F2F2"/>
          </a:solidFill>
          <a:ln>
            <a:noFill/>
          </a:ln>
        </p:spPr>
      </p:sp>
      <p:sp>
        <p:nvSpPr>
          <p:cNvPr id="33" name="Google Shape;33;gf7981be82b_4_36"/>
          <p:cNvSpPr/>
          <p:nvPr/>
        </p:nvSpPr>
        <p:spPr>
          <a:xfrm>
            <a:off x="9129825" y="453939"/>
            <a:ext cx="3062100" cy="45600"/>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4" name="Google Shape;34;gf7981be82b_4_36"/>
          <p:cNvCxnSpPr/>
          <p:nvPr/>
        </p:nvCxnSpPr>
        <p:spPr>
          <a:xfrm>
            <a:off x="7269253" y="3689130"/>
            <a:ext cx="0" cy="3168900"/>
          </a:xfrm>
          <a:prstGeom prst="straightConnector1">
            <a:avLst/>
          </a:prstGeom>
          <a:noFill/>
          <a:ln w="22225" cap="flat" cmpd="sng">
            <a:solidFill>
              <a:schemeClr val="lt1"/>
            </a:solidFill>
            <a:prstDash val="solid"/>
            <a:miter lim="800000"/>
            <a:headEnd type="none" w="sm" len="sm"/>
            <a:tailEnd type="none" w="sm" len="sm"/>
          </a:ln>
        </p:spPr>
      </p:cxnSp>
      <p:sp>
        <p:nvSpPr>
          <p:cNvPr id="35" name="Google Shape;35;gf7981be82b_4_36"/>
          <p:cNvSpPr>
            <a:spLocks noGrp="1"/>
          </p:cNvSpPr>
          <p:nvPr>
            <p:ph type="pic" idx="6"/>
          </p:nvPr>
        </p:nvSpPr>
        <p:spPr>
          <a:xfrm>
            <a:off x="7400933" y="1664200"/>
            <a:ext cx="1934700" cy="1610700"/>
          </a:xfrm>
          <a:prstGeom prst="rect">
            <a:avLst/>
          </a:prstGeom>
          <a:solidFill>
            <a:srgbClr val="F2F2F2"/>
          </a:solidFill>
          <a:ln>
            <a:noFill/>
          </a:ln>
        </p:spPr>
      </p:sp>
      <p:sp>
        <p:nvSpPr>
          <p:cNvPr id="36" name="Google Shape;36;gf7981be82b_4_36"/>
          <p:cNvSpPr txBox="1">
            <a:spLocks noGrp="1"/>
          </p:cNvSpPr>
          <p:nvPr>
            <p:ph type="body" idx="7"/>
          </p:nvPr>
        </p:nvSpPr>
        <p:spPr>
          <a:xfrm>
            <a:off x="7394567" y="3689113"/>
            <a:ext cx="2094000" cy="175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7" name="Google Shape;37;gf7981be82b_4_36"/>
          <p:cNvCxnSpPr/>
          <p:nvPr/>
        </p:nvCxnSpPr>
        <p:spPr>
          <a:xfrm>
            <a:off x="5066853" y="3689130"/>
            <a:ext cx="0" cy="3168900"/>
          </a:xfrm>
          <a:prstGeom prst="straightConnector1">
            <a:avLst/>
          </a:prstGeom>
          <a:noFill/>
          <a:ln w="22225" cap="flat" cmpd="sng">
            <a:solidFill>
              <a:schemeClr val="lt1"/>
            </a:solidFill>
            <a:prstDash val="solid"/>
            <a:miter lim="800000"/>
            <a:headEnd type="none" w="sm" len="sm"/>
            <a:tailEnd type="none" w="sm" len="sm"/>
          </a:ln>
        </p:spPr>
      </p:cxnSp>
      <p:sp>
        <p:nvSpPr>
          <p:cNvPr id="38" name="Google Shape;38;gf7981be82b_4_36"/>
          <p:cNvSpPr>
            <a:spLocks noGrp="1"/>
          </p:cNvSpPr>
          <p:nvPr>
            <p:ph type="pic" idx="8"/>
          </p:nvPr>
        </p:nvSpPr>
        <p:spPr>
          <a:xfrm>
            <a:off x="9595345" y="1664212"/>
            <a:ext cx="1934700" cy="1610700"/>
          </a:xfrm>
          <a:prstGeom prst="rect">
            <a:avLst/>
          </a:prstGeom>
          <a:solidFill>
            <a:srgbClr val="F2F2F2"/>
          </a:solidFill>
          <a:ln>
            <a:noFill/>
          </a:ln>
        </p:spPr>
      </p:sp>
      <p:sp>
        <p:nvSpPr>
          <p:cNvPr id="39" name="Google Shape;39;gf7981be82b_4_36"/>
          <p:cNvSpPr txBox="1">
            <a:spLocks noGrp="1"/>
          </p:cNvSpPr>
          <p:nvPr>
            <p:ph type="body" idx="9"/>
          </p:nvPr>
        </p:nvSpPr>
        <p:spPr>
          <a:xfrm>
            <a:off x="9613867" y="3606875"/>
            <a:ext cx="2094000" cy="175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0" name="Google Shape;40;gf7981be82b_4_36"/>
          <p:cNvCxnSpPr/>
          <p:nvPr/>
        </p:nvCxnSpPr>
        <p:spPr>
          <a:xfrm>
            <a:off x="9490603" y="3689130"/>
            <a:ext cx="0" cy="3168900"/>
          </a:xfrm>
          <a:prstGeom prst="straightConnector1">
            <a:avLst/>
          </a:prstGeom>
          <a:noFill/>
          <a:ln w="22225" cap="flat" cmpd="sng">
            <a:solidFill>
              <a:schemeClr val="lt1"/>
            </a:solidFill>
            <a:prstDash val="solid"/>
            <a:miter lim="800000"/>
            <a:headEnd type="none" w="sm" len="sm"/>
            <a:tailEnd type="none" w="sm" len="sm"/>
          </a:ln>
        </p:spPr>
      </p:cxnSp>
      <p:sp>
        <p:nvSpPr>
          <p:cNvPr id="41" name="Google Shape;41;gf7981be82b_4_36"/>
          <p:cNvSpPr txBox="1">
            <a:spLocks noGrp="1"/>
          </p:cNvSpPr>
          <p:nvPr>
            <p:ph type="body" idx="13"/>
          </p:nvPr>
        </p:nvSpPr>
        <p:spPr>
          <a:xfrm>
            <a:off x="5121042" y="3689113"/>
            <a:ext cx="2094000" cy="175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0 - Generic Assertion Slide">
  <p:cSld name="CUSTOM_1_1_1_1_1_1_1">
    <p:spTree>
      <p:nvGrpSpPr>
        <p:cNvPr id="1" name="Shape 170"/>
        <p:cNvGrpSpPr/>
        <p:nvPr/>
      </p:nvGrpSpPr>
      <p:grpSpPr>
        <a:xfrm>
          <a:off x="0" y="0"/>
          <a:ext cx="0" cy="0"/>
          <a:chOff x="0" y="0"/>
          <a:chExt cx="0" cy="0"/>
        </a:xfrm>
      </p:grpSpPr>
      <p:cxnSp>
        <p:nvCxnSpPr>
          <p:cNvPr id="171" name="Google Shape;171;gcfb48227ae_1_75"/>
          <p:cNvCxnSpPr/>
          <p:nvPr/>
        </p:nvCxnSpPr>
        <p:spPr>
          <a:xfrm>
            <a:off x="101600" y="0"/>
            <a:ext cx="0" cy="6842100"/>
          </a:xfrm>
          <a:prstGeom prst="straightConnector1">
            <a:avLst/>
          </a:prstGeom>
          <a:noFill/>
          <a:ln w="76200" cap="flat" cmpd="sng">
            <a:solidFill>
              <a:srgbClr val="DDAA33"/>
            </a:solidFill>
            <a:prstDash val="solid"/>
            <a:round/>
            <a:headEnd type="none" w="sm" len="sm"/>
            <a:tailEnd type="none" w="sm" len="sm"/>
          </a:ln>
        </p:spPr>
      </p:cxnSp>
      <p:sp>
        <p:nvSpPr>
          <p:cNvPr id="172" name="Google Shape;172;gcfb48227ae_1_75"/>
          <p:cNvSpPr txBox="1">
            <a:spLocks noGrp="1"/>
          </p:cNvSpPr>
          <p:nvPr>
            <p:ph type="title"/>
          </p:nvPr>
        </p:nvSpPr>
        <p:spPr>
          <a:xfrm>
            <a:off x="438899" y="329175"/>
            <a:ext cx="11270400" cy="11244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1pPr>
            <a:lvl2pPr marR="0" lvl="1"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2pPr>
            <a:lvl3pPr marR="0" lvl="2"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3pPr>
            <a:lvl4pPr marR="0" lvl="3"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4pPr>
            <a:lvl5pPr marR="0" lvl="4"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5pPr>
            <a:lvl6pPr marR="0" lvl="5"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6pPr>
            <a:lvl7pPr marR="0" lvl="6"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7pPr>
            <a:lvl8pPr marR="0" lvl="7"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8pPr>
            <a:lvl9pPr marR="0" lvl="8"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9pPr>
          </a:lstStyle>
          <a:p>
            <a:endParaRPr/>
          </a:p>
        </p:txBody>
      </p:sp>
      <p:sp>
        <p:nvSpPr>
          <p:cNvPr id="173" name="Google Shape;173;gcfb48227ae_1_75"/>
          <p:cNvSpPr txBox="1">
            <a:spLocks noGrp="1"/>
          </p:cNvSpPr>
          <p:nvPr>
            <p:ph type="body" idx="1"/>
          </p:nvPr>
        </p:nvSpPr>
        <p:spPr>
          <a:xfrm>
            <a:off x="1463033" y="1453450"/>
            <a:ext cx="10246400" cy="47130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ecture 1 - Opening Activity FRAMING INTRO">
  <p:cSld name="CUSTOM_1">
    <p:spTree>
      <p:nvGrpSpPr>
        <p:cNvPr id="1" name="Shape 174"/>
        <p:cNvGrpSpPr/>
        <p:nvPr/>
      </p:nvGrpSpPr>
      <p:grpSpPr>
        <a:xfrm>
          <a:off x="0" y="0"/>
          <a:ext cx="0" cy="0"/>
          <a:chOff x="0" y="0"/>
          <a:chExt cx="0" cy="0"/>
        </a:xfrm>
      </p:grpSpPr>
      <p:pic>
        <p:nvPicPr>
          <p:cNvPr id="175" name="Google Shape;175;gcfb48227ae_1_102"/>
          <p:cNvPicPr preferRelativeResize="0"/>
          <p:nvPr/>
        </p:nvPicPr>
        <p:blipFill rotWithShape="1">
          <a:blip r:embed="rId2">
            <a:alphaModFix/>
          </a:blip>
          <a:srcRect/>
          <a:stretch/>
        </p:blipFill>
        <p:spPr>
          <a:xfrm>
            <a:off x="409175" y="329184"/>
            <a:ext cx="643738" cy="731520"/>
          </a:xfrm>
          <a:prstGeom prst="rect">
            <a:avLst/>
          </a:prstGeom>
          <a:noFill/>
          <a:ln>
            <a:noFill/>
          </a:ln>
        </p:spPr>
      </p:pic>
      <p:cxnSp>
        <p:nvCxnSpPr>
          <p:cNvPr id="176" name="Google Shape;176;gcfb48227ae_1_102"/>
          <p:cNvCxnSpPr/>
          <p:nvPr/>
        </p:nvCxnSpPr>
        <p:spPr>
          <a:xfrm>
            <a:off x="101600" y="0"/>
            <a:ext cx="0" cy="6842100"/>
          </a:xfrm>
          <a:prstGeom prst="straightConnector1">
            <a:avLst/>
          </a:prstGeom>
          <a:noFill/>
          <a:ln w="76200" cap="flat" cmpd="sng">
            <a:solidFill>
              <a:srgbClr val="004488"/>
            </a:solidFill>
            <a:prstDash val="solid"/>
            <a:round/>
            <a:headEnd type="none" w="sm" len="sm"/>
            <a:tailEnd type="none" w="sm" len="sm"/>
          </a:ln>
        </p:spPr>
      </p:cxnSp>
      <p:sp>
        <p:nvSpPr>
          <p:cNvPr id="177" name="Google Shape;177;gcfb48227ae_1_102"/>
          <p:cNvSpPr txBox="1">
            <a:spLocks noGrp="1"/>
          </p:cNvSpPr>
          <p:nvPr>
            <p:ph type="body" idx="1"/>
          </p:nvPr>
        </p:nvSpPr>
        <p:spPr>
          <a:xfrm>
            <a:off x="1463040" y="1453450"/>
            <a:ext cx="10504800" cy="47130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78" name="Google Shape;178;gcfb48227ae_1_102"/>
          <p:cNvSpPr txBox="1">
            <a:spLocks noGrp="1"/>
          </p:cNvSpPr>
          <p:nvPr>
            <p:ph type="title"/>
          </p:nvPr>
        </p:nvSpPr>
        <p:spPr>
          <a:xfrm>
            <a:off x="1463033" y="329175"/>
            <a:ext cx="10504800" cy="11244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1pPr>
            <a:lvl2pPr marR="0" lvl="1"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2pPr>
            <a:lvl3pPr marR="0" lvl="2"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3pPr>
            <a:lvl4pPr marR="0" lvl="3"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4pPr>
            <a:lvl5pPr marR="0" lvl="4"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5pPr>
            <a:lvl6pPr marR="0" lvl="5"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6pPr>
            <a:lvl7pPr marR="0" lvl="6"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7pPr>
            <a:lvl8pPr marR="0" lvl="7"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8pPr>
            <a:lvl9pPr marR="0" lvl="8"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ecture 0 - Generic Assertion Slide">
  <p:cSld name="CUSTOM_1_1_1_1_1">
    <p:spTree>
      <p:nvGrpSpPr>
        <p:cNvPr id="1" name="Shape 179"/>
        <p:cNvGrpSpPr/>
        <p:nvPr/>
      </p:nvGrpSpPr>
      <p:grpSpPr>
        <a:xfrm>
          <a:off x="0" y="0"/>
          <a:ext cx="0" cy="0"/>
          <a:chOff x="0" y="0"/>
          <a:chExt cx="0" cy="0"/>
        </a:xfrm>
      </p:grpSpPr>
      <p:cxnSp>
        <p:nvCxnSpPr>
          <p:cNvPr id="180" name="Google Shape;180;gcfb48227ae_1_115"/>
          <p:cNvCxnSpPr/>
          <p:nvPr/>
        </p:nvCxnSpPr>
        <p:spPr>
          <a:xfrm>
            <a:off x="101600" y="0"/>
            <a:ext cx="0" cy="6842100"/>
          </a:xfrm>
          <a:prstGeom prst="straightConnector1">
            <a:avLst/>
          </a:prstGeom>
          <a:noFill/>
          <a:ln w="76200" cap="flat" cmpd="sng">
            <a:solidFill>
              <a:srgbClr val="004488"/>
            </a:solidFill>
            <a:prstDash val="solid"/>
            <a:round/>
            <a:headEnd type="none" w="sm" len="sm"/>
            <a:tailEnd type="none" w="sm" len="sm"/>
          </a:ln>
        </p:spPr>
      </p:cxnSp>
      <p:sp>
        <p:nvSpPr>
          <p:cNvPr id="181" name="Google Shape;181;gcfb48227ae_1_115"/>
          <p:cNvSpPr txBox="1">
            <a:spLocks noGrp="1"/>
          </p:cNvSpPr>
          <p:nvPr>
            <p:ph type="body" idx="1"/>
          </p:nvPr>
        </p:nvSpPr>
        <p:spPr>
          <a:xfrm>
            <a:off x="1463040" y="1453450"/>
            <a:ext cx="10504800" cy="4713000"/>
          </a:xfrm>
          <a:prstGeom prst="rect">
            <a:avLst/>
          </a:prstGeom>
          <a:noFill/>
          <a:ln>
            <a:noFill/>
          </a:ln>
        </p:spPr>
        <p:txBody>
          <a:bodyPr spcFirstLastPara="1" wrap="square" lIns="91425" tIns="91425" rIns="91425" bIns="91425" anchor="ctr" anchorCtr="0">
            <a:noAutofit/>
          </a:bodyPr>
          <a:lstStyle>
            <a:lvl1pPr marL="457200" marR="0" lvl="0"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82" name="Google Shape;182;gcfb48227ae_1_115"/>
          <p:cNvSpPr txBox="1">
            <a:spLocks noGrp="1"/>
          </p:cNvSpPr>
          <p:nvPr>
            <p:ph type="title"/>
          </p:nvPr>
        </p:nvSpPr>
        <p:spPr>
          <a:xfrm>
            <a:off x="438912" y="329175"/>
            <a:ext cx="11631600" cy="11244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1pPr>
            <a:lvl2pPr marR="0" lvl="1"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2pPr>
            <a:lvl3pPr marR="0" lvl="2"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3pPr>
            <a:lvl4pPr marR="0" lvl="3"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4pPr>
            <a:lvl5pPr marR="0" lvl="4"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5pPr>
            <a:lvl6pPr marR="0" lvl="5"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6pPr>
            <a:lvl7pPr marR="0" lvl="6"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7pPr>
            <a:lvl8pPr marR="0" lvl="7"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8pPr>
            <a:lvl9pPr marR="0" lvl="8"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ecture 5 - BRIDGE to SECTIONS">
  <p:cSld name="CUSTOM_1_1_1_2_1_1_1">
    <p:spTree>
      <p:nvGrpSpPr>
        <p:cNvPr id="1" name="Shape 183"/>
        <p:cNvGrpSpPr/>
        <p:nvPr/>
      </p:nvGrpSpPr>
      <p:grpSpPr>
        <a:xfrm>
          <a:off x="0" y="0"/>
          <a:ext cx="0" cy="0"/>
          <a:chOff x="0" y="0"/>
          <a:chExt cx="0" cy="0"/>
        </a:xfrm>
      </p:grpSpPr>
      <p:cxnSp>
        <p:nvCxnSpPr>
          <p:cNvPr id="184" name="Google Shape;184;gcfb48227ae_1_128"/>
          <p:cNvCxnSpPr/>
          <p:nvPr/>
        </p:nvCxnSpPr>
        <p:spPr>
          <a:xfrm>
            <a:off x="101600" y="0"/>
            <a:ext cx="0" cy="6842100"/>
          </a:xfrm>
          <a:prstGeom prst="straightConnector1">
            <a:avLst/>
          </a:prstGeom>
          <a:noFill/>
          <a:ln w="76200" cap="flat" cmpd="sng">
            <a:solidFill>
              <a:srgbClr val="004488"/>
            </a:solidFill>
            <a:prstDash val="solid"/>
            <a:round/>
            <a:headEnd type="none" w="sm" len="sm"/>
            <a:tailEnd type="none" w="sm" len="sm"/>
          </a:ln>
        </p:spPr>
      </p:cxnSp>
      <p:pic>
        <p:nvPicPr>
          <p:cNvPr id="185" name="Google Shape;185;gcfb48227ae_1_128"/>
          <p:cNvPicPr preferRelativeResize="0"/>
          <p:nvPr/>
        </p:nvPicPr>
        <p:blipFill rotWithShape="1">
          <a:blip r:embed="rId2">
            <a:alphaModFix/>
          </a:blip>
          <a:srcRect/>
          <a:stretch/>
        </p:blipFill>
        <p:spPr>
          <a:xfrm>
            <a:off x="306422" y="329184"/>
            <a:ext cx="790042" cy="731520"/>
          </a:xfrm>
          <a:prstGeom prst="rect">
            <a:avLst/>
          </a:prstGeom>
          <a:noFill/>
          <a:ln>
            <a:noFill/>
          </a:ln>
        </p:spPr>
      </p:pic>
      <p:sp>
        <p:nvSpPr>
          <p:cNvPr id="186" name="Google Shape;186;gcfb48227ae_1_128"/>
          <p:cNvSpPr txBox="1">
            <a:spLocks noGrp="1"/>
          </p:cNvSpPr>
          <p:nvPr>
            <p:ph type="body" idx="1"/>
          </p:nvPr>
        </p:nvSpPr>
        <p:spPr>
          <a:xfrm>
            <a:off x="1463040" y="1453450"/>
            <a:ext cx="10504800" cy="4713000"/>
          </a:xfrm>
          <a:prstGeom prst="rect">
            <a:avLst/>
          </a:prstGeom>
          <a:noFill/>
          <a:ln>
            <a:noFill/>
          </a:ln>
        </p:spPr>
        <p:txBody>
          <a:bodyPr spcFirstLastPara="1" wrap="square" lIns="91425" tIns="91425" rIns="91425" bIns="91425" anchor="ctr" anchorCtr="0">
            <a:noAutofit/>
          </a:bodyPr>
          <a:lstStyle>
            <a:lvl1pPr marL="457200" marR="0" lvl="0"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87" name="Google Shape;187;gcfb48227ae_1_128"/>
          <p:cNvSpPr txBox="1">
            <a:spLocks noGrp="1"/>
          </p:cNvSpPr>
          <p:nvPr>
            <p:ph type="title"/>
          </p:nvPr>
        </p:nvSpPr>
        <p:spPr>
          <a:xfrm>
            <a:off x="1463033" y="329175"/>
            <a:ext cx="10504800" cy="1124400"/>
          </a:xfrm>
          <a:prstGeom prst="rect">
            <a:avLst/>
          </a:prstGeom>
          <a:noFill/>
          <a:ln>
            <a:noFill/>
          </a:ln>
        </p:spPr>
        <p:txBody>
          <a:bodyPr spcFirstLastPara="1" wrap="square" lIns="91425" tIns="0" rIns="91425" bIns="91425" anchor="t" anchorCtr="0">
            <a:noAutofit/>
          </a:bodyPr>
          <a:lstStyle>
            <a:lvl1pPr marR="0" lvl="0" algn="l"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1pPr>
            <a:lvl2pPr marR="0" lvl="1"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2pPr>
            <a:lvl3pPr marR="0" lvl="2"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3pPr>
            <a:lvl4pPr marR="0" lvl="3"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4pPr>
            <a:lvl5pPr marR="0" lvl="4"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5pPr>
            <a:lvl6pPr marR="0" lvl="5"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6pPr>
            <a:lvl7pPr marR="0" lvl="6"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7pPr>
            <a:lvl8pPr marR="0" lvl="7"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8pPr>
            <a:lvl9pPr marR="0" lvl="8"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3 - Question Propt">
  <p:cSld name="CUSTOM_1_1_2">
    <p:spTree>
      <p:nvGrpSpPr>
        <p:cNvPr id="1" name="Shape 188"/>
        <p:cNvGrpSpPr/>
        <p:nvPr/>
      </p:nvGrpSpPr>
      <p:grpSpPr>
        <a:xfrm>
          <a:off x="0" y="0"/>
          <a:ext cx="0" cy="0"/>
          <a:chOff x="0" y="0"/>
          <a:chExt cx="0" cy="0"/>
        </a:xfrm>
      </p:grpSpPr>
      <p:cxnSp>
        <p:nvCxnSpPr>
          <p:cNvPr id="189" name="Google Shape;189;gcfb48227ae_26_8"/>
          <p:cNvCxnSpPr/>
          <p:nvPr/>
        </p:nvCxnSpPr>
        <p:spPr>
          <a:xfrm>
            <a:off x="101600" y="0"/>
            <a:ext cx="0" cy="6842100"/>
          </a:xfrm>
          <a:prstGeom prst="straightConnector1">
            <a:avLst/>
          </a:prstGeom>
          <a:noFill/>
          <a:ln w="76200" cap="flat" cmpd="sng">
            <a:solidFill>
              <a:srgbClr val="DDAA33"/>
            </a:solidFill>
            <a:prstDash val="solid"/>
            <a:round/>
            <a:headEnd type="none" w="sm" len="sm"/>
            <a:tailEnd type="none" w="sm" len="sm"/>
          </a:ln>
        </p:spPr>
      </p:cxnSp>
      <p:sp>
        <p:nvSpPr>
          <p:cNvPr id="190" name="Google Shape;190;gcfb48227ae_26_8"/>
          <p:cNvSpPr txBox="1">
            <a:spLocks noGrp="1"/>
          </p:cNvSpPr>
          <p:nvPr>
            <p:ph type="body" idx="1"/>
          </p:nvPr>
        </p:nvSpPr>
        <p:spPr>
          <a:xfrm>
            <a:off x="1463040" y="1453450"/>
            <a:ext cx="10504800" cy="4713000"/>
          </a:xfrm>
          <a:prstGeom prst="rect">
            <a:avLst/>
          </a:prstGeom>
          <a:noFill/>
          <a:ln>
            <a:noFill/>
          </a:ln>
        </p:spPr>
        <p:txBody>
          <a:bodyPr spcFirstLastPara="1" wrap="square" lIns="91425" tIns="91425" rIns="91425" bIns="91425" anchor="ctr" anchorCtr="0">
            <a:noAutofit/>
          </a:bodyPr>
          <a:lstStyle>
            <a:lvl1pPr marL="457200" marR="0" lvl="0"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91" name="Google Shape;191;gcfb48227ae_26_8"/>
          <p:cNvSpPr txBox="1">
            <a:spLocks noGrp="1"/>
          </p:cNvSpPr>
          <p:nvPr>
            <p:ph type="title"/>
          </p:nvPr>
        </p:nvSpPr>
        <p:spPr>
          <a:xfrm>
            <a:off x="1463033" y="329175"/>
            <a:ext cx="10504800" cy="11244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1pPr>
            <a:lvl2pPr marR="0" lvl="1"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2pPr>
            <a:lvl3pPr marR="0" lvl="2"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3pPr>
            <a:lvl4pPr marR="0" lvl="3"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4pPr>
            <a:lvl5pPr marR="0" lvl="4"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5pPr>
            <a:lvl6pPr marR="0" lvl="5"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6pPr>
            <a:lvl7pPr marR="0" lvl="6"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7pPr>
            <a:lvl8pPr marR="0" lvl="7"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8pPr>
            <a:lvl9pPr marR="0" lvl="8" algn="ctr" rtl="0">
              <a:lnSpc>
                <a:spcPct val="90000"/>
              </a:lnSpc>
              <a:spcBef>
                <a:spcPts val="0"/>
              </a:spcBef>
              <a:spcAft>
                <a:spcPts val="0"/>
              </a:spcAft>
              <a:buClr>
                <a:srgbClr val="000000"/>
              </a:buClr>
              <a:buSzPts val="3600"/>
              <a:buFont typeface="Arial"/>
              <a:buNone/>
              <a:defRPr sz="3600" b="0" i="0" u="none" strike="noStrike" cap="none">
                <a:solidFill>
                  <a:srgbClr val="000000"/>
                </a:solidFill>
                <a:latin typeface="Roboto Light"/>
                <a:ea typeface="Roboto Light"/>
                <a:cs typeface="Roboto Light"/>
                <a:sym typeface="Roboto Light"/>
              </a:defRPr>
            </a:lvl9pPr>
          </a:lstStyle>
          <a:p>
            <a:endParaRPr/>
          </a:p>
        </p:txBody>
      </p:sp>
      <p:sp>
        <p:nvSpPr>
          <p:cNvPr id="192" name="Google Shape;192;gcfb48227ae_26_8"/>
          <p:cNvSpPr/>
          <p:nvPr/>
        </p:nvSpPr>
        <p:spPr>
          <a:xfrm>
            <a:off x="521441" y="329184"/>
            <a:ext cx="623350" cy="731520"/>
          </a:xfrm>
          <a:prstGeom prst="rect">
            <a:avLst/>
          </a:prstGeom>
        </p:spPr>
        <p:txBody>
          <a:bodyPr>
            <a:prstTxWarp prst="textPlain">
              <a:avLst/>
            </a:prstTxWarp>
          </a:bodyPr>
          <a:lstStyle/>
          <a:p>
            <a:pPr lvl="0" algn="ctr"/>
            <a:r>
              <a:rPr b="0" i="0">
                <a:ln>
                  <a:noFill/>
                </a:ln>
                <a:solidFill>
                  <a:srgbClr val="DDAA33"/>
                </a:solidFill>
                <a:latin typeface="Arial"/>
              </a:rPr>
              <a: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93"/>
        <p:cNvGrpSpPr/>
        <p:nvPr/>
      </p:nvGrpSpPr>
      <p:grpSpPr>
        <a:xfrm>
          <a:off x="0" y="0"/>
          <a:ext cx="0" cy="0"/>
          <a:chOff x="0" y="0"/>
          <a:chExt cx="0" cy="0"/>
        </a:xfrm>
      </p:grpSpPr>
      <p:sp>
        <p:nvSpPr>
          <p:cNvPr id="194" name="Google Shape;194;p59"/>
          <p:cNvSpPr txBox="1">
            <a:spLocks noGrp="1"/>
          </p:cNvSpPr>
          <p:nvPr>
            <p:ph type="title"/>
          </p:nvPr>
        </p:nvSpPr>
        <p:spPr>
          <a:xfrm>
            <a:off x="963084" y="2362201"/>
            <a:ext cx="10363200" cy="2200275"/>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SzPts val="1400"/>
              <a:buNone/>
              <a:defRPr sz="4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5" name="Google Shape;195;p59"/>
          <p:cNvSpPr txBox="1">
            <a:spLocks noGrp="1"/>
          </p:cNvSpPr>
          <p:nvPr>
            <p:ph type="body" idx="1"/>
          </p:nvPr>
        </p:nvSpPr>
        <p:spPr>
          <a:xfrm>
            <a:off x="963084" y="4626865"/>
            <a:ext cx="10363200" cy="150018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chemeClr val="lt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196" name="Google Shape;196;p5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7" name="Google Shape;197;p5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8" name="Google Shape;198;p5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99" name="Google Shape;199;p59"/>
          <p:cNvCxnSpPr/>
          <p:nvPr/>
        </p:nvCxnSpPr>
        <p:spPr>
          <a:xfrm>
            <a:off x="975360" y="4599432"/>
            <a:ext cx="10464800" cy="1588"/>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205"/>
        <p:cNvGrpSpPr/>
        <p:nvPr/>
      </p:nvGrpSpPr>
      <p:grpSpPr>
        <a:xfrm>
          <a:off x="0" y="0"/>
          <a:ext cx="0" cy="0"/>
          <a:chOff x="0" y="0"/>
          <a:chExt cx="0" cy="0"/>
        </a:xfrm>
      </p:grpSpPr>
      <p:sp>
        <p:nvSpPr>
          <p:cNvPr id="206" name="Google Shape;206;p60"/>
          <p:cNvSpPr txBox="1">
            <a:spLocks noGrp="1"/>
          </p:cNvSpPr>
          <p:nvPr>
            <p:ph type="title"/>
          </p:nvPr>
        </p:nvSpPr>
        <p:spPr>
          <a:xfrm>
            <a:off x="963084" y="2362201"/>
            <a:ext cx="10363200" cy="2200275"/>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SzPts val="1400"/>
              <a:buNone/>
              <a:defRPr sz="4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7" name="Google Shape;207;p60"/>
          <p:cNvSpPr txBox="1">
            <a:spLocks noGrp="1"/>
          </p:cNvSpPr>
          <p:nvPr>
            <p:ph type="body" idx="1"/>
          </p:nvPr>
        </p:nvSpPr>
        <p:spPr>
          <a:xfrm>
            <a:off x="963084" y="4626865"/>
            <a:ext cx="10363200" cy="150018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chemeClr val="lt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208" name="Google Shape;208;p6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9" name="Google Shape;209;p6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0" name="Google Shape;210;p6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11" name="Google Shape;211;p60"/>
          <p:cNvCxnSpPr/>
          <p:nvPr/>
        </p:nvCxnSpPr>
        <p:spPr>
          <a:xfrm>
            <a:off x="975360" y="4599432"/>
            <a:ext cx="10464800" cy="1588"/>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
        <p:cNvGrpSpPr/>
        <p:nvPr/>
      </p:nvGrpSpPr>
      <p:grpSpPr>
        <a:xfrm>
          <a:off x="0" y="0"/>
          <a:ext cx="0" cy="0"/>
          <a:chOff x="0" y="0"/>
          <a:chExt cx="0" cy="0"/>
        </a:xfrm>
      </p:grpSpPr>
      <p:sp>
        <p:nvSpPr>
          <p:cNvPr id="221" name="Google Shape;221;g1247873468e_0_218"/>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dk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2" name="Google Shape;222;g1247873468e_0_218"/>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3" name="Google Shape;223;g1247873468e_0_218"/>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4" name="Google Shape;224;g1247873468e_0_218"/>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5"/>
        <p:cNvGrpSpPr/>
        <p:nvPr/>
      </p:nvGrpSpPr>
      <p:grpSpPr>
        <a:xfrm>
          <a:off x="0" y="0"/>
          <a:ext cx="0" cy="0"/>
          <a:chOff x="0" y="0"/>
          <a:chExt cx="0" cy="0"/>
        </a:xfrm>
      </p:grpSpPr>
      <p:sp>
        <p:nvSpPr>
          <p:cNvPr id="226" name="Google Shape;226;g1247873468e_0_223"/>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dk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g1247873468e_0_223"/>
          <p:cNvSpPr txBox="1">
            <a:spLocks noGrp="1"/>
          </p:cNvSpPr>
          <p:nvPr>
            <p:ph type="body" idx="1"/>
          </p:nvPr>
        </p:nvSpPr>
        <p:spPr>
          <a:xfrm>
            <a:off x="609600" y="1600200"/>
            <a:ext cx="10972800" cy="4876800"/>
          </a:xfrm>
          <a:prstGeom prst="rect">
            <a:avLst/>
          </a:prstGeom>
          <a:noFill/>
          <a:ln>
            <a:noFill/>
          </a:ln>
        </p:spPr>
        <p:txBody>
          <a:bodyPr spcFirstLastPara="1" wrap="square" lIns="91425" tIns="45700" rIns="91425" bIns="45700" anchor="t" anchorCtr="0">
            <a:normAutofit/>
          </a:bodyPr>
          <a:lstStyle>
            <a:lvl1pPr marL="457200" lvl="0" indent="-325755" algn="l" rtl="0">
              <a:lnSpc>
                <a:spcPct val="100000"/>
              </a:lnSpc>
              <a:spcBef>
                <a:spcPts val="360"/>
              </a:spcBef>
              <a:spcAft>
                <a:spcPts val="0"/>
              </a:spcAft>
              <a:buSzPts val="1530"/>
              <a:buChar char="•"/>
              <a:defRPr/>
            </a:lvl1pPr>
            <a:lvl2pPr marL="914400" lvl="1" indent="-325755" algn="l" rtl="0">
              <a:lnSpc>
                <a:spcPct val="100000"/>
              </a:lnSpc>
              <a:spcBef>
                <a:spcPts val="360"/>
              </a:spcBef>
              <a:spcAft>
                <a:spcPts val="0"/>
              </a:spcAft>
              <a:buSzPts val="1530"/>
              <a:buChar char="•"/>
              <a:defRPr/>
            </a:lvl2pPr>
            <a:lvl3pPr marL="1371600" lvl="2" indent="-331469" algn="l" rtl="0">
              <a:lnSpc>
                <a:spcPct val="100000"/>
              </a:lnSpc>
              <a:spcBef>
                <a:spcPts val="360"/>
              </a:spcBef>
              <a:spcAft>
                <a:spcPts val="0"/>
              </a:spcAft>
              <a:buSzPts val="1620"/>
              <a:buChar char="•"/>
              <a:defRPr/>
            </a:lvl3pPr>
            <a:lvl4pPr marL="1828800" lvl="3" indent="-342900" algn="l" rtl="0">
              <a:lnSpc>
                <a:spcPct val="100000"/>
              </a:lnSpc>
              <a:spcBef>
                <a:spcPts val="360"/>
              </a:spcBef>
              <a:spcAft>
                <a:spcPts val="0"/>
              </a:spcAft>
              <a:buSzPts val="1800"/>
              <a:buChar char="•"/>
              <a:defRPr/>
            </a:lvl4pPr>
            <a:lvl5pPr marL="2286000" lvl="4" indent="-342900" algn="l" rtl="0">
              <a:lnSpc>
                <a:spcPct val="100000"/>
              </a:lnSpc>
              <a:spcBef>
                <a:spcPts val="360"/>
              </a:spcBef>
              <a:spcAft>
                <a:spcPts val="0"/>
              </a:spcAft>
              <a:buSzPts val="1800"/>
              <a:buChar char="•"/>
              <a:defRPr/>
            </a:lvl5pPr>
            <a:lvl6pPr marL="2743200" lvl="5" indent="-342900" algn="l" rtl="0">
              <a:lnSpc>
                <a:spcPct val="100000"/>
              </a:lnSpc>
              <a:spcBef>
                <a:spcPts val="360"/>
              </a:spcBef>
              <a:spcAft>
                <a:spcPts val="0"/>
              </a:spcAft>
              <a:buSzPts val="1800"/>
              <a:buChar char="•"/>
              <a:defRPr/>
            </a:lvl6pPr>
            <a:lvl7pPr marL="3200400" lvl="6" indent="-342900" algn="l" rtl="0">
              <a:lnSpc>
                <a:spcPct val="100000"/>
              </a:lnSpc>
              <a:spcBef>
                <a:spcPts val="360"/>
              </a:spcBef>
              <a:spcAft>
                <a:spcPts val="0"/>
              </a:spcAft>
              <a:buSzPts val="180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228" name="Google Shape;228;g1247873468e_0_223"/>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9" name="Google Shape;229;g1247873468e_0_223"/>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0" name="Google Shape;230;g1247873468e_0_223"/>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1"/>
        <p:cNvGrpSpPr/>
        <p:nvPr/>
      </p:nvGrpSpPr>
      <p:grpSpPr>
        <a:xfrm>
          <a:off x="0" y="0"/>
          <a:ext cx="0" cy="0"/>
          <a:chOff x="0" y="0"/>
          <a:chExt cx="0" cy="0"/>
        </a:xfrm>
      </p:grpSpPr>
      <p:sp>
        <p:nvSpPr>
          <p:cNvPr id="232" name="Google Shape;232;g1247873468e_0_229"/>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dk2"/>
              </a:buClr>
              <a:buSzPts val="4000"/>
              <a:buFont typeface="Arial"/>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3" name="Google Shape;233;g1247873468e_0_229"/>
          <p:cNvSpPr txBox="1">
            <a:spLocks noGrp="1"/>
          </p:cNvSpPr>
          <p:nvPr>
            <p:ph type="body" idx="1"/>
          </p:nvPr>
        </p:nvSpPr>
        <p:spPr>
          <a:xfrm>
            <a:off x="609600" y="1676400"/>
            <a:ext cx="5242500" cy="6399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400"/>
              </a:spcBef>
              <a:spcAft>
                <a:spcPts val="0"/>
              </a:spcAft>
              <a:buSzPts val="1700"/>
              <a:buNone/>
              <a:defRPr sz="2000" b="0">
                <a:solidFill>
                  <a:schemeClr val="dk2"/>
                </a:solidFill>
              </a:defRPr>
            </a:lvl1pPr>
            <a:lvl2pPr marL="914400" lvl="1" indent="-228600" algn="l" rtl="0">
              <a:lnSpc>
                <a:spcPct val="100000"/>
              </a:lnSpc>
              <a:spcBef>
                <a:spcPts val="400"/>
              </a:spcBef>
              <a:spcAft>
                <a:spcPts val="0"/>
              </a:spcAft>
              <a:buSzPts val="1700"/>
              <a:buNone/>
              <a:defRPr sz="2000" b="1"/>
            </a:lvl2pPr>
            <a:lvl3pPr marL="1371600" lvl="2" indent="-228600" algn="l" rtl="0">
              <a:lnSpc>
                <a:spcPct val="100000"/>
              </a:lnSpc>
              <a:spcBef>
                <a:spcPts val="360"/>
              </a:spcBef>
              <a:spcAft>
                <a:spcPts val="0"/>
              </a:spcAft>
              <a:buSzPts val="1620"/>
              <a:buNone/>
              <a:defRPr sz="1800" b="1"/>
            </a:lvl3pPr>
            <a:lvl4pPr marL="1828800" lvl="3" indent="-228600" algn="l" rtl="0">
              <a:lnSpc>
                <a:spcPct val="100000"/>
              </a:lnSpc>
              <a:spcBef>
                <a:spcPts val="320"/>
              </a:spcBef>
              <a:spcAft>
                <a:spcPts val="0"/>
              </a:spcAft>
              <a:buSzPts val="1600"/>
              <a:buNone/>
              <a:defRPr sz="1600" b="1"/>
            </a:lvl4pPr>
            <a:lvl5pPr marL="2286000" lvl="4" indent="-228600" algn="l" rtl="0">
              <a:lnSpc>
                <a:spcPct val="100000"/>
              </a:lnSpc>
              <a:spcBef>
                <a:spcPts val="320"/>
              </a:spcBef>
              <a:spcAft>
                <a:spcPts val="0"/>
              </a:spcAft>
              <a:buSzPts val="1600"/>
              <a:buNone/>
              <a:defRPr sz="1600" b="1"/>
            </a:lvl5pPr>
            <a:lvl6pPr marL="2743200" lvl="5" indent="-228600" algn="l" rtl="0">
              <a:lnSpc>
                <a:spcPct val="100000"/>
              </a:lnSpc>
              <a:spcBef>
                <a:spcPts val="320"/>
              </a:spcBef>
              <a:spcAft>
                <a:spcPts val="0"/>
              </a:spcAft>
              <a:buSzPts val="1600"/>
              <a:buNone/>
              <a:defRPr sz="1600" b="1"/>
            </a:lvl6pPr>
            <a:lvl7pPr marL="3200400" lvl="6" indent="-228600" algn="l" rtl="0">
              <a:lnSpc>
                <a:spcPct val="100000"/>
              </a:lnSpc>
              <a:spcBef>
                <a:spcPts val="320"/>
              </a:spcBef>
              <a:spcAft>
                <a:spcPts val="0"/>
              </a:spcAft>
              <a:buSzPts val="1600"/>
              <a:buNone/>
              <a:defRPr sz="1600" b="1"/>
            </a:lvl7pPr>
            <a:lvl8pPr marL="3657600" lvl="7" indent="-228600" algn="l" rtl="0">
              <a:lnSpc>
                <a:spcPct val="100000"/>
              </a:lnSpc>
              <a:spcBef>
                <a:spcPts val="320"/>
              </a:spcBef>
              <a:spcAft>
                <a:spcPts val="0"/>
              </a:spcAft>
              <a:buSzPts val="1600"/>
              <a:buNone/>
              <a:defRPr sz="1600" b="1"/>
            </a:lvl8pPr>
            <a:lvl9pPr marL="4114800" lvl="8" indent="-228600" algn="l" rtl="0">
              <a:lnSpc>
                <a:spcPct val="100000"/>
              </a:lnSpc>
              <a:spcBef>
                <a:spcPts val="320"/>
              </a:spcBef>
              <a:spcAft>
                <a:spcPts val="0"/>
              </a:spcAft>
              <a:buSzPts val="1600"/>
              <a:buNone/>
              <a:defRPr sz="1600" b="1"/>
            </a:lvl9pPr>
          </a:lstStyle>
          <a:p>
            <a:endParaRPr/>
          </a:p>
        </p:txBody>
      </p:sp>
      <p:sp>
        <p:nvSpPr>
          <p:cNvPr id="234" name="Google Shape;234;g1247873468e_0_229"/>
          <p:cNvSpPr txBox="1">
            <a:spLocks noGrp="1"/>
          </p:cNvSpPr>
          <p:nvPr>
            <p:ph type="body" idx="2"/>
          </p:nvPr>
        </p:nvSpPr>
        <p:spPr>
          <a:xfrm>
            <a:off x="609600" y="2438400"/>
            <a:ext cx="5242500" cy="3951300"/>
          </a:xfrm>
          <a:prstGeom prst="rect">
            <a:avLst/>
          </a:prstGeom>
          <a:noFill/>
          <a:ln>
            <a:noFill/>
          </a:ln>
        </p:spPr>
        <p:txBody>
          <a:bodyPr spcFirstLastPara="1" wrap="square" lIns="91425" tIns="45700" rIns="91425" bIns="45700" anchor="t" anchorCtr="0">
            <a:normAutofit/>
          </a:bodyPr>
          <a:lstStyle>
            <a:lvl1pPr marL="457200" lvl="0" indent="-358140" algn="l" rtl="0">
              <a:lnSpc>
                <a:spcPct val="100000"/>
              </a:lnSpc>
              <a:spcBef>
                <a:spcPts val="480"/>
              </a:spcBef>
              <a:spcAft>
                <a:spcPts val="0"/>
              </a:spcAft>
              <a:buSzPts val="2040"/>
              <a:buChar char="•"/>
              <a:defRPr sz="2400"/>
            </a:lvl1pPr>
            <a:lvl2pPr marL="914400" lvl="1" indent="-336550" algn="l" rtl="0">
              <a:lnSpc>
                <a:spcPct val="100000"/>
              </a:lnSpc>
              <a:spcBef>
                <a:spcPts val="400"/>
              </a:spcBef>
              <a:spcAft>
                <a:spcPts val="0"/>
              </a:spcAft>
              <a:buSzPts val="1700"/>
              <a:buChar char="•"/>
              <a:defRPr sz="2000"/>
            </a:lvl2pPr>
            <a:lvl3pPr marL="1371600" lvl="2" indent="-331469" algn="l" rtl="0">
              <a:lnSpc>
                <a:spcPct val="100000"/>
              </a:lnSpc>
              <a:spcBef>
                <a:spcPts val="360"/>
              </a:spcBef>
              <a:spcAft>
                <a:spcPts val="0"/>
              </a:spcAft>
              <a:buSzPts val="1620"/>
              <a:buChar char="•"/>
              <a:defRPr sz="1800"/>
            </a:lvl3pPr>
            <a:lvl4pPr marL="1828800" lvl="3" indent="-330200" algn="l" rtl="0">
              <a:lnSpc>
                <a:spcPct val="100000"/>
              </a:lnSpc>
              <a:spcBef>
                <a:spcPts val="320"/>
              </a:spcBef>
              <a:spcAft>
                <a:spcPts val="0"/>
              </a:spcAft>
              <a:buSzPts val="1600"/>
              <a:buChar char="•"/>
              <a:defRPr sz="1600"/>
            </a:lvl4pPr>
            <a:lvl5pPr marL="2286000" lvl="4" indent="-330200" algn="l" rtl="0">
              <a:lnSpc>
                <a:spcPct val="100000"/>
              </a:lnSpc>
              <a:spcBef>
                <a:spcPts val="320"/>
              </a:spcBef>
              <a:spcAft>
                <a:spcPts val="0"/>
              </a:spcAft>
              <a:buSzPts val="1600"/>
              <a:buChar char="•"/>
              <a:defRPr sz="1600"/>
            </a:lvl5pPr>
            <a:lvl6pPr marL="2743200" lvl="5" indent="-330200" algn="l" rtl="0">
              <a:lnSpc>
                <a:spcPct val="100000"/>
              </a:lnSpc>
              <a:spcBef>
                <a:spcPts val="320"/>
              </a:spcBef>
              <a:spcAft>
                <a:spcPts val="0"/>
              </a:spcAft>
              <a:buSzPts val="1600"/>
              <a:buChar char="•"/>
              <a:defRPr sz="1600"/>
            </a:lvl6pPr>
            <a:lvl7pPr marL="3200400" lvl="6" indent="-330200" algn="l" rtl="0">
              <a:lnSpc>
                <a:spcPct val="100000"/>
              </a:lnSpc>
              <a:spcBef>
                <a:spcPts val="320"/>
              </a:spcBef>
              <a:spcAft>
                <a:spcPts val="0"/>
              </a:spcAft>
              <a:buSzPts val="1600"/>
              <a:buChar char="•"/>
              <a:defRPr sz="1600"/>
            </a:lvl7pPr>
            <a:lvl8pPr marL="3657600" lvl="7" indent="-330200" algn="l" rtl="0">
              <a:lnSpc>
                <a:spcPct val="100000"/>
              </a:lnSpc>
              <a:spcBef>
                <a:spcPts val="320"/>
              </a:spcBef>
              <a:spcAft>
                <a:spcPts val="0"/>
              </a:spcAft>
              <a:buSzPts val="1600"/>
              <a:buChar char="•"/>
              <a:defRPr sz="1600"/>
            </a:lvl8pPr>
            <a:lvl9pPr marL="4114800" lvl="8" indent="-330200" algn="l" rtl="0">
              <a:lnSpc>
                <a:spcPct val="100000"/>
              </a:lnSpc>
              <a:spcBef>
                <a:spcPts val="320"/>
              </a:spcBef>
              <a:spcAft>
                <a:spcPts val="0"/>
              </a:spcAft>
              <a:buSzPts val="1600"/>
              <a:buChar char="•"/>
              <a:defRPr sz="1600"/>
            </a:lvl9pPr>
          </a:lstStyle>
          <a:p>
            <a:endParaRPr/>
          </a:p>
        </p:txBody>
      </p:sp>
      <p:sp>
        <p:nvSpPr>
          <p:cNvPr id="235" name="Google Shape;235;g1247873468e_0_229"/>
          <p:cNvSpPr txBox="1">
            <a:spLocks noGrp="1"/>
          </p:cNvSpPr>
          <p:nvPr>
            <p:ph type="body" idx="3"/>
          </p:nvPr>
        </p:nvSpPr>
        <p:spPr>
          <a:xfrm>
            <a:off x="6339840" y="1676400"/>
            <a:ext cx="5242500" cy="6399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400"/>
              </a:spcBef>
              <a:spcAft>
                <a:spcPts val="0"/>
              </a:spcAft>
              <a:buSzPts val="1700"/>
              <a:buNone/>
              <a:defRPr sz="2000" b="0">
                <a:solidFill>
                  <a:schemeClr val="dk2"/>
                </a:solidFill>
                <a:latin typeface="Arial"/>
                <a:ea typeface="Arial"/>
                <a:cs typeface="Arial"/>
                <a:sym typeface="Arial"/>
              </a:defRPr>
            </a:lvl1pPr>
            <a:lvl2pPr marL="914400" lvl="1" indent="-228600" algn="l" rtl="0">
              <a:lnSpc>
                <a:spcPct val="100000"/>
              </a:lnSpc>
              <a:spcBef>
                <a:spcPts val="400"/>
              </a:spcBef>
              <a:spcAft>
                <a:spcPts val="0"/>
              </a:spcAft>
              <a:buSzPts val="1700"/>
              <a:buNone/>
              <a:defRPr sz="2000" b="1"/>
            </a:lvl2pPr>
            <a:lvl3pPr marL="1371600" lvl="2" indent="-228600" algn="l" rtl="0">
              <a:lnSpc>
                <a:spcPct val="100000"/>
              </a:lnSpc>
              <a:spcBef>
                <a:spcPts val="360"/>
              </a:spcBef>
              <a:spcAft>
                <a:spcPts val="0"/>
              </a:spcAft>
              <a:buSzPts val="1620"/>
              <a:buNone/>
              <a:defRPr sz="1800" b="1"/>
            </a:lvl3pPr>
            <a:lvl4pPr marL="1828800" lvl="3" indent="-228600" algn="l" rtl="0">
              <a:lnSpc>
                <a:spcPct val="100000"/>
              </a:lnSpc>
              <a:spcBef>
                <a:spcPts val="320"/>
              </a:spcBef>
              <a:spcAft>
                <a:spcPts val="0"/>
              </a:spcAft>
              <a:buSzPts val="1600"/>
              <a:buNone/>
              <a:defRPr sz="1600" b="1"/>
            </a:lvl4pPr>
            <a:lvl5pPr marL="2286000" lvl="4" indent="-228600" algn="l" rtl="0">
              <a:lnSpc>
                <a:spcPct val="100000"/>
              </a:lnSpc>
              <a:spcBef>
                <a:spcPts val="320"/>
              </a:spcBef>
              <a:spcAft>
                <a:spcPts val="0"/>
              </a:spcAft>
              <a:buSzPts val="1600"/>
              <a:buNone/>
              <a:defRPr sz="1600" b="1"/>
            </a:lvl5pPr>
            <a:lvl6pPr marL="2743200" lvl="5" indent="-228600" algn="l" rtl="0">
              <a:lnSpc>
                <a:spcPct val="100000"/>
              </a:lnSpc>
              <a:spcBef>
                <a:spcPts val="320"/>
              </a:spcBef>
              <a:spcAft>
                <a:spcPts val="0"/>
              </a:spcAft>
              <a:buSzPts val="1600"/>
              <a:buNone/>
              <a:defRPr sz="1600" b="1"/>
            </a:lvl6pPr>
            <a:lvl7pPr marL="3200400" lvl="6" indent="-228600" algn="l" rtl="0">
              <a:lnSpc>
                <a:spcPct val="100000"/>
              </a:lnSpc>
              <a:spcBef>
                <a:spcPts val="320"/>
              </a:spcBef>
              <a:spcAft>
                <a:spcPts val="0"/>
              </a:spcAft>
              <a:buSzPts val="1600"/>
              <a:buNone/>
              <a:defRPr sz="1600" b="1"/>
            </a:lvl7pPr>
            <a:lvl8pPr marL="3657600" lvl="7" indent="-228600" algn="l" rtl="0">
              <a:lnSpc>
                <a:spcPct val="100000"/>
              </a:lnSpc>
              <a:spcBef>
                <a:spcPts val="320"/>
              </a:spcBef>
              <a:spcAft>
                <a:spcPts val="0"/>
              </a:spcAft>
              <a:buSzPts val="1600"/>
              <a:buNone/>
              <a:defRPr sz="1600" b="1"/>
            </a:lvl8pPr>
            <a:lvl9pPr marL="4114800" lvl="8" indent="-228600" algn="l" rtl="0">
              <a:lnSpc>
                <a:spcPct val="100000"/>
              </a:lnSpc>
              <a:spcBef>
                <a:spcPts val="320"/>
              </a:spcBef>
              <a:spcAft>
                <a:spcPts val="0"/>
              </a:spcAft>
              <a:buSzPts val="1600"/>
              <a:buNone/>
              <a:defRPr sz="1600" b="1"/>
            </a:lvl9pPr>
          </a:lstStyle>
          <a:p>
            <a:endParaRPr/>
          </a:p>
        </p:txBody>
      </p:sp>
      <p:sp>
        <p:nvSpPr>
          <p:cNvPr id="236" name="Google Shape;236;g1247873468e_0_229"/>
          <p:cNvSpPr txBox="1">
            <a:spLocks noGrp="1"/>
          </p:cNvSpPr>
          <p:nvPr>
            <p:ph type="body" idx="4"/>
          </p:nvPr>
        </p:nvSpPr>
        <p:spPr>
          <a:xfrm>
            <a:off x="6339840" y="2438400"/>
            <a:ext cx="5242500" cy="3951300"/>
          </a:xfrm>
          <a:prstGeom prst="rect">
            <a:avLst/>
          </a:prstGeom>
          <a:noFill/>
          <a:ln>
            <a:noFill/>
          </a:ln>
        </p:spPr>
        <p:txBody>
          <a:bodyPr spcFirstLastPara="1" wrap="square" lIns="91425" tIns="45700" rIns="91425" bIns="45700" anchor="t" anchorCtr="0">
            <a:normAutofit/>
          </a:bodyPr>
          <a:lstStyle>
            <a:lvl1pPr marL="457200" lvl="0" indent="-358140" algn="l" rtl="0">
              <a:lnSpc>
                <a:spcPct val="100000"/>
              </a:lnSpc>
              <a:spcBef>
                <a:spcPts val="480"/>
              </a:spcBef>
              <a:spcAft>
                <a:spcPts val="0"/>
              </a:spcAft>
              <a:buSzPts val="2040"/>
              <a:buChar char="•"/>
              <a:defRPr sz="2400"/>
            </a:lvl1pPr>
            <a:lvl2pPr marL="914400" lvl="1" indent="-336550" algn="l" rtl="0">
              <a:lnSpc>
                <a:spcPct val="100000"/>
              </a:lnSpc>
              <a:spcBef>
                <a:spcPts val="400"/>
              </a:spcBef>
              <a:spcAft>
                <a:spcPts val="0"/>
              </a:spcAft>
              <a:buSzPts val="1700"/>
              <a:buChar char="•"/>
              <a:defRPr sz="2000"/>
            </a:lvl2pPr>
            <a:lvl3pPr marL="1371600" lvl="2" indent="-331469" algn="l" rtl="0">
              <a:lnSpc>
                <a:spcPct val="100000"/>
              </a:lnSpc>
              <a:spcBef>
                <a:spcPts val="360"/>
              </a:spcBef>
              <a:spcAft>
                <a:spcPts val="0"/>
              </a:spcAft>
              <a:buSzPts val="1620"/>
              <a:buChar char="•"/>
              <a:defRPr sz="1800"/>
            </a:lvl3pPr>
            <a:lvl4pPr marL="1828800" lvl="3" indent="-330200" algn="l" rtl="0">
              <a:lnSpc>
                <a:spcPct val="100000"/>
              </a:lnSpc>
              <a:spcBef>
                <a:spcPts val="320"/>
              </a:spcBef>
              <a:spcAft>
                <a:spcPts val="0"/>
              </a:spcAft>
              <a:buSzPts val="1600"/>
              <a:buChar char="•"/>
              <a:defRPr sz="1600"/>
            </a:lvl4pPr>
            <a:lvl5pPr marL="2286000" lvl="4" indent="-330200" algn="l" rtl="0">
              <a:lnSpc>
                <a:spcPct val="100000"/>
              </a:lnSpc>
              <a:spcBef>
                <a:spcPts val="320"/>
              </a:spcBef>
              <a:spcAft>
                <a:spcPts val="0"/>
              </a:spcAft>
              <a:buSzPts val="1600"/>
              <a:buChar char="•"/>
              <a:defRPr sz="1600"/>
            </a:lvl5pPr>
            <a:lvl6pPr marL="2743200" lvl="5" indent="-330200" algn="l" rtl="0">
              <a:lnSpc>
                <a:spcPct val="100000"/>
              </a:lnSpc>
              <a:spcBef>
                <a:spcPts val="320"/>
              </a:spcBef>
              <a:spcAft>
                <a:spcPts val="0"/>
              </a:spcAft>
              <a:buSzPts val="1600"/>
              <a:buChar char="•"/>
              <a:defRPr sz="1600"/>
            </a:lvl6pPr>
            <a:lvl7pPr marL="3200400" lvl="6" indent="-330200" algn="l" rtl="0">
              <a:lnSpc>
                <a:spcPct val="100000"/>
              </a:lnSpc>
              <a:spcBef>
                <a:spcPts val="320"/>
              </a:spcBef>
              <a:spcAft>
                <a:spcPts val="0"/>
              </a:spcAft>
              <a:buSzPts val="1600"/>
              <a:buChar char="•"/>
              <a:defRPr sz="1600"/>
            </a:lvl7pPr>
            <a:lvl8pPr marL="3657600" lvl="7" indent="-330200" algn="l" rtl="0">
              <a:lnSpc>
                <a:spcPct val="100000"/>
              </a:lnSpc>
              <a:spcBef>
                <a:spcPts val="320"/>
              </a:spcBef>
              <a:spcAft>
                <a:spcPts val="0"/>
              </a:spcAft>
              <a:buSzPts val="1600"/>
              <a:buChar char="•"/>
              <a:defRPr sz="1600"/>
            </a:lvl8pPr>
            <a:lvl9pPr marL="4114800" lvl="8" indent="-330200" algn="l" rtl="0">
              <a:lnSpc>
                <a:spcPct val="100000"/>
              </a:lnSpc>
              <a:spcBef>
                <a:spcPts val="320"/>
              </a:spcBef>
              <a:spcAft>
                <a:spcPts val="0"/>
              </a:spcAft>
              <a:buSzPts val="1600"/>
              <a:buChar char="•"/>
              <a:defRPr sz="1600"/>
            </a:lvl9pPr>
          </a:lstStyle>
          <a:p>
            <a:endParaRPr/>
          </a:p>
        </p:txBody>
      </p:sp>
      <p:sp>
        <p:nvSpPr>
          <p:cNvPr id="237" name="Google Shape;237;g1247873468e_0_229"/>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8" name="Google Shape;238;g1247873468e_0_229"/>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9" name="Google Shape;239;g1247873468e_0_229"/>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40" name="Google Shape;240;g1247873468e_0_229"/>
          <p:cNvCxnSpPr/>
          <p:nvPr/>
        </p:nvCxnSpPr>
        <p:spPr>
          <a:xfrm rot="5400000">
            <a:off x="3741909" y="4045590"/>
            <a:ext cx="4709100" cy="12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with large photo">
  <p:cSld name="Content slide with large photo">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639725" y="851683"/>
            <a:ext cx="10765465" cy="8756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74C"/>
              </a:buClr>
              <a:buSzPts val="4400"/>
              <a:buFont typeface="Arial"/>
              <a:buNone/>
              <a:defRPr sz="4400" b="1" i="0" u="none" strike="noStrike" cap="none">
                <a:solidFill>
                  <a:srgbClr val="00274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27"/>
          <p:cNvSpPr txBox="1">
            <a:spLocks noGrp="1"/>
          </p:cNvSpPr>
          <p:nvPr>
            <p:ph type="body" idx="1"/>
          </p:nvPr>
        </p:nvSpPr>
        <p:spPr>
          <a:xfrm>
            <a:off x="639726" y="1954448"/>
            <a:ext cx="695901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27"/>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27"/>
          <p:cNvSpPr>
            <a:spLocks noGrp="1"/>
          </p:cNvSpPr>
          <p:nvPr>
            <p:ph type="pic" idx="2"/>
          </p:nvPr>
        </p:nvSpPr>
        <p:spPr>
          <a:xfrm>
            <a:off x="8094920" y="1954448"/>
            <a:ext cx="3636963" cy="4351338"/>
          </a:xfrm>
          <a:prstGeom prst="rect">
            <a:avLst/>
          </a:prstGeom>
          <a:solidFill>
            <a:srgbClr val="F2F2F2"/>
          </a:solidFill>
          <a:ln>
            <a:noFill/>
          </a:ln>
        </p:spPr>
      </p:sp>
      <p:sp>
        <p:nvSpPr>
          <p:cNvPr id="47" name="Google Shape;47;p27"/>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1"/>
        <p:cNvGrpSpPr/>
        <p:nvPr/>
      </p:nvGrpSpPr>
      <p:grpSpPr>
        <a:xfrm>
          <a:off x="0" y="0"/>
          <a:ext cx="0" cy="0"/>
          <a:chOff x="0" y="0"/>
          <a:chExt cx="0" cy="0"/>
        </a:xfrm>
      </p:grpSpPr>
      <p:sp>
        <p:nvSpPr>
          <p:cNvPr id="242" name="Google Shape;242;g1247873468e_0_239"/>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dk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3" name="Google Shape;243;g1247873468e_0_239"/>
          <p:cNvSpPr txBox="1">
            <a:spLocks noGrp="1"/>
          </p:cNvSpPr>
          <p:nvPr>
            <p:ph type="body" idx="1"/>
          </p:nvPr>
        </p:nvSpPr>
        <p:spPr>
          <a:xfrm>
            <a:off x="609600" y="1673352"/>
            <a:ext cx="5384700" cy="4718400"/>
          </a:xfrm>
          <a:prstGeom prst="rect">
            <a:avLst/>
          </a:prstGeom>
          <a:noFill/>
          <a:ln>
            <a:noFill/>
          </a:ln>
        </p:spPr>
        <p:txBody>
          <a:bodyPr spcFirstLastPara="1" wrap="square" lIns="91425" tIns="45700" rIns="91425" bIns="45700" anchor="t" anchorCtr="0">
            <a:normAutofit/>
          </a:bodyPr>
          <a:lstStyle>
            <a:lvl1pPr marL="457200" lvl="0" indent="-379730" algn="l" rtl="0">
              <a:lnSpc>
                <a:spcPct val="100000"/>
              </a:lnSpc>
              <a:spcBef>
                <a:spcPts val="560"/>
              </a:spcBef>
              <a:spcAft>
                <a:spcPts val="0"/>
              </a:spcAft>
              <a:buSzPts val="2380"/>
              <a:buChar char="•"/>
              <a:defRPr sz="2800"/>
            </a:lvl1pPr>
            <a:lvl2pPr marL="914400" lvl="1" indent="-358140" algn="l" rtl="0">
              <a:lnSpc>
                <a:spcPct val="100000"/>
              </a:lnSpc>
              <a:spcBef>
                <a:spcPts val="480"/>
              </a:spcBef>
              <a:spcAft>
                <a:spcPts val="0"/>
              </a:spcAft>
              <a:buSzPts val="2040"/>
              <a:buChar char="•"/>
              <a:defRPr sz="2400"/>
            </a:lvl2pPr>
            <a:lvl3pPr marL="1371600" lvl="2" indent="-342900" algn="l" rtl="0">
              <a:lnSpc>
                <a:spcPct val="100000"/>
              </a:lnSpc>
              <a:spcBef>
                <a:spcPts val="400"/>
              </a:spcBef>
              <a:spcAft>
                <a:spcPts val="0"/>
              </a:spcAft>
              <a:buSzPts val="1800"/>
              <a:buChar char="•"/>
              <a:defRPr sz="2000"/>
            </a:lvl3pPr>
            <a:lvl4pPr marL="1828800" lvl="3" indent="-342900" algn="l" rtl="0">
              <a:lnSpc>
                <a:spcPct val="100000"/>
              </a:lnSpc>
              <a:spcBef>
                <a:spcPts val="360"/>
              </a:spcBef>
              <a:spcAft>
                <a:spcPts val="0"/>
              </a:spcAft>
              <a:buSzPts val="1800"/>
              <a:buChar char="•"/>
              <a:defRPr sz="1800"/>
            </a:lvl4pPr>
            <a:lvl5pPr marL="2286000" lvl="4" indent="-342900" algn="l" rtl="0">
              <a:lnSpc>
                <a:spcPct val="100000"/>
              </a:lnSpc>
              <a:spcBef>
                <a:spcPts val="360"/>
              </a:spcBef>
              <a:spcAft>
                <a:spcPts val="0"/>
              </a:spcAft>
              <a:buSzPts val="1800"/>
              <a:buChar char="•"/>
              <a:defRPr sz="1800"/>
            </a:lvl5pPr>
            <a:lvl6pPr marL="2743200" lvl="5" indent="-342900" algn="l" rtl="0">
              <a:lnSpc>
                <a:spcPct val="100000"/>
              </a:lnSpc>
              <a:spcBef>
                <a:spcPts val="360"/>
              </a:spcBef>
              <a:spcAft>
                <a:spcPts val="0"/>
              </a:spcAft>
              <a:buSzPts val="1800"/>
              <a:buChar char="•"/>
              <a:defRPr sz="1800"/>
            </a:lvl6pPr>
            <a:lvl7pPr marL="3200400" lvl="6" indent="-342900" algn="l" rtl="0">
              <a:lnSpc>
                <a:spcPct val="100000"/>
              </a:lnSpc>
              <a:spcBef>
                <a:spcPts val="360"/>
              </a:spcBef>
              <a:spcAft>
                <a:spcPts val="0"/>
              </a:spcAft>
              <a:buSzPts val="1800"/>
              <a:buChar char="•"/>
              <a:defRPr sz="1800"/>
            </a:lvl7pPr>
            <a:lvl8pPr marL="3657600" lvl="7" indent="-342900" algn="l" rtl="0">
              <a:lnSpc>
                <a:spcPct val="100000"/>
              </a:lnSpc>
              <a:spcBef>
                <a:spcPts val="360"/>
              </a:spcBef>
              <a:spcAft>
                <a:spcPts val="0"/>
              </a:spcAft>
              <a:buSzPts val="1800"/>
              <a:buChar char="•"/>
              <a:defRPr sz="1800"/>
            </a:lvl8pPr>
            <a:lvl9pPr marL="4114800" lvl="8" indent="-342900" algn="l" rtl="0">
              <a:lnSpc>
                <a:spcPct val="100000"/>
              </a:lnSpc>
              <a:spcBef>
                <a:spcPts val="360"/>
              </a:spcBef>
              <a:spcAft>
                <a:spcPts val="0"/>
              </a:spcAft>
              <a:buSzPts val="1800"/>
              <a:buChar char="•"/>
              <a:defRPr sz="1800"/>
            </a:lvl9pPr>
          </a:lstStyle>
          <a:p>
            <a:endParaRPr/>
          </a:p>
        </p:txBody>
      </p:sp>
      <p:sp>
        <p:nvSpPr>
          <p:cNvPr id="244" name="Google Shape;244;g1247873468e_0_239"/>
          <p:cNvSpPr txBox="1">
            <a:spLocks noGrp="1"/>
          </p:cNvSpPr>
          <p:nvPr>
            <p:ph type="body" idx="2"/>
          </p:nvPr>
        </p:nvSpPr>
        <p:spPr>
          <a:xfrm>
            <a:off x="6197600" y="1673352"/>
            <a:ext cx="5384700" cy="4718400"/>
          </a:xfrm>
          <a:prstGeom prst="rect">
            <a:avLst/>
          </a:prstGeom>
          <a:noFill/>
          <a:ln>
            <a:noFill/>
          </a:ln>
        </p:spPr>
        <p:txBody>
          <a:bodyPr spcFirstLastPara="1" wrap="square" lIns="91425" tIns="45700" rIns="91425" bIns="45700" anchor="t" anchorCtr="0">
            <a:normAutofit/>
          </a:bodyPr>
          <a:lstStyle>
            <a:lvl1pPr marL="457200" lvl="0" indent="-379730" algn="l" rtl="0">
              <a:lnSpc>
                <a:spcPct val="100000"/>
              </a:lnSpc>
              <a:spcBef>
                <a:spcPts val="560"/>
              </a:spcBef>
              <a:spcAft>
                <a:spcPts val="0"/>
              </a:spcAft>
              <a:buSzPts val="2380"/>
              <a:buChar char="•"/>
              <a:defRPr sz="2800"/>
            </a:lvl1pPr>
            <a:lvl2pPr marL="914400" lvl="1" indent="-358140" algn="l" rtl="0">
              <a:lnSpc>
                <a:spcPct val="100000"/>
              </a:lnSpc>
              <a:spcBef>
                <a:spcPts val="480"/>
              </a:spcBef>
              <a:spcAft>
                <a:spcPts val="0"/>
              </a:spcAft>
              <a:buSzPts val="2040"/>
              <a:buChar char="•"/>
              <a:defRPr sz="2400"/>
            </a:lvl2pPr>
            <a:lvl3pPr marL="1371600" lvl="2" indent="-342900" algn="l" rtl="0">
              <a:lnSpc>
                <a:spcPct val="100000"/>
              </a:lnSpc>
              <a:spcBef>
                <a:spcPts val="400"/>
              </a:spcBef>
              <a:spcAft>
                <a:spcPts val="0"/>
              </a:spcAft>
              <a:buSzPts val="1800"/>
              <a:buChar char="•"/>
              <a:defRPr sz="2000"/>
            </a:lvl3pPr>
            <a:lvl4pPr marL="1828800" lvl="3" indent="-342900" algn="l" rtl="0">
              <a:lnSpc>
                <a:spcPct val="100000"/>
              </a:lnSpc>
              <a:spcBef>
                <a:spcPts val="360"/>
              </a:spcBef>
              <a:spcAft>
                <a:spcPts val="0"/>
              </a:spcAft>
              <a:buSzPts val="1800"/>
              <a:buChar char="•"/>
              <a:defRPr sz="1800"/>
            </a:lvl4pPr>
            <a:lvl5pPr marL="2286000" lvl="4" indent="-342900" algn="l" rtl="0">
              <a:lnSpc>
                <a:spcPct val="100000"/>
              </a:lnSpc>
              <a:spcBef>
                <a:spcPts val="360"/>
              </a:spcBef>
              <a:spcAft>
                <a:spcPts val="0"/>
              </a:spcAft>
              <a:buSzPts val="1800"/>
              <a:buChar char="•"/>
              <a:defRPr sz="1800"/>
            </a:lvl5pPr>
            <a:lvl6pPr marL="2743200" lvl="5" indent="-342900" algn="l" rtl="0">
              <a:lnSpc>
                <a:spcPct val="100000"/>
              </a:lnSpc>
              <a:spcBef>
                <a:spcPts val="360"/>
              </a:spcBef>
              <a:spcAft>
                <a:spcPts val="0"/>
              </a:spcAft>
              <a:buSzPts val="1800"/>
              <a:buChar char="•"/>
              <a:defRPr sz="1800"/>
            </a:lvl6pPr>
            <a:lvl7pPr marL="3200400" lvl="6" indent="-342900" algn="l" rtl="0">
              <a:lnSpc>
                <a:spcPct val="100000"/>
              </a:lnSpc>
              <a:spcBef>
                <a:spcPts val="360"/>
              </a:spcBef>
              <a:spcAft>
                <a:spcPts val="0"/>
              </a:spcAft>
              <a:buSzPts val="1800"/>
              <a:buChar char="•"/>
              <a:defRPr sz="1800"/>
            </a:lvl7pPr>
            <a:lvl8pPr marL="3657600" lvl="7" indent="-342900" algn="l" rtl="0">
              <a:lnSpc>
                <a:spcPct val="100000"/>
              </a:lnSpc>
              <a:spcBef>
                <a:spcPts val="360"/>
              </a:spcBef>
              <a:spcAft>
                <a:spcPts val="0"/>
              </a:spcAft>
              <a:buSzPts val="1800"/>
              <a:buChar char="•"/>
              <a:defRPr sz="1800"/>
            </a:lvl8pPr>
            <a:lvl9pPr marL="4114800" lvl="8" indent="-342900" algn="l" rtl="0">
              <a:lnSpc>
                <a:spcPct val="100000"/>
              </a:lnSpc>
              <a:spcBef>
                <a:spcPts val="360"/>
              </a:spcBef>
              <a:spcAft>
                <a:spcPts val="0"/>
              </a:spcAft>
              <a:buSzPts val="1800"/>
              <a:buChar char="•"/>
              <a:defRPr sz="1800"/>
            </a:lvl9pPr>
          </a:lstStyle>
          <a:p>
            <a:endParaRPr/>
          </a:p>
        </p:txBody>
      </p:sp>
      <p:sp>
        <p:nvSpPr>
          <p:cNvPr id="245" name="Google Shape;245;g1247873468e_0_239"/>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6" name="Google Shape;246;g1247873468e_0_239"/>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7" name="Google Shape;247;g1247873468e_0_239"/>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8"/>
        <p:cNvGrpSpPr/>
        <p:nvPr/>
      </p:nvGrpSpPr>
      <p:grpSpPr>
        <a:xfrm>
          <a:off x="0" y="0"/>
          <a:ext cx="0" cy="0"/>
          <a:chOff x="0" y="0"/>
          <a:chExt cx="0" cy="0"/>
        </a:xfrm>
      </p:grpSpPr>
      <p:sp>
        <p:nvSpPr>
          <p:cNvPr id="249" name="Google Shape;249;g1247873468e_0_246"/>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0" name="Google Shape;250;g1247873468e_0_246"/>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g1247873468e_0_246"/>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2"/>
        <p:cNvGrpSpPr/>
        <p:nvPr/>
      </p:nvGrpSpPr>
      <p:grpSpPr>
        <a:xfrm>
          <a:off x="0" y="0"/>
          <a:ext cx="0" cy="0"/>
          <a:chOff x="0" y="0"/>
          <a:chExt cx="0" cy="0"/>
        </a:xfrm>
      </p:grpSpPr>
      <p:sp>
        <p:nvSpPr>
          <p:cNvPr id="253" name="Google Shape;253;g1247873468e_0_250"/>
          <p:cNvSpPr txBox="1">
            <a:spLocks noGrp="1"/>
          </p:cNvSpPr>
          <p:nvPr>
            <p:ph type="ctrTitle"/>
          </p:nvPr>
        </p:nvSpPr>
        <p:spPr>
          <a:xfrm>
            <a:off x="914400" y="1371600"/>
            <a:ext cx="10464900" cy="19272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dk2"/>
              </a:buClr>
              <a:buSzPts val="5400"/>
              <a:buFont typeface="Arial"/>
              <a:buNone/>
              <a:defRPr sz="5400"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4" name="Google Shape;254;g1247873468e_0_250"/>
          <p:cNvSpPr txBox="1">
            <a:spLocks noGrp="1"/>
          </p:cNvSpPr>
          <p:nvPr>
            <p:ph type="subTitle" idx="1"/>
          </p:nvPr>
        </p:nvSpPr>
        <p:spPr>
          <a:xfrm>
            <a:off x="914400" y="3505200"/>
            <a:ext cx="8534400" cy="17526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480"/>
              </a:spcBef>
              <a:spcAft>
                <a:spcPts val="0"/>
              </a:spcAft>
              <a:buSzPts val="2040"/>
              <a:buNone/>
              <a:defRPr>
                <a:solidFill>
                  <a:srgbClr val="3F3F3F"/>
                </a:solidFill>
              </a:defRPr>
            </a:lvl1pPr>
            <a:lvl2pPr lvl="1" algn="ctr" rtl="0">
              <a:lnSpc>
                <a:spcPct val="100000"/>
              </a:lnSpc>
              <a:spcBef>
                <a:spcPts val="400"/>
              </a:spcBef>
              <a:spcAft>
                <a:spcPts val="0"/>
              </a:spcAft>
              <a:buSzPts val="1700"/>
              <a:buNone/>
              <a:defRPr>
                <a:solidFill>
                  <a:srgbClr val="888888"/>
                </a:solidFill>
              </a:defRPr>
            </a:lvl2pPr>
            <a:lvl3pPr lvl="2" algn="ctr" rtl="0">
              <a:lnSpc>
                <a:spcPct val="100000"/>
              </a:lnSpc>
              <a:spcBef>
                <a:spcPts val="360"/>
              </a:spcBef>
              <a:spcAft>
                <a:spcPts val="0"/>
              </a:spcAft>
              <a:buSzPts val="1620"/>
              <a:buNone/>
              <a:defRPr>
                <a:solidFill>
                  <a:srgbClr val="888888"/>
                </a:solidFill>
              </a:defRPr>
            </a:lvl3pPr>
            <a:lvl4pPr lvl="3" algn="ctr" rtl="0">
              <a:lnSpc>
                <a:spcPct val="100000"/>
              </a:lnSpc>
              <a:spcBef>
                <a:spcPts val="320"/>
              </a:spcBef>
              <a:spcAft>
                <a:spcPts val="0"/>
              </a:spcAft>
              <a:buSzPts val="1600"/>
              <a:buNone/>
              <a:defRPr>
                <a:solidFill>
                  <a:srgbClr val="888888"/>
                </a:solidFill>
              </a:defRPr>
            </a:lvl4pPr>
            <a:lvl5pPr lvl="4" algn="ctr" rtl="0">
              <a:lnSpc>
                <a:spcPct val="100000"/>
              </a:lnSpc>
              <a:spcBef>
                <a:spcPts val="280"/>
              </a:spcBef>
              <a:spcAft>
                <a:spcPts val="0"/>
              </a:spcAft>
              <a:buSzPts val="1400"/>
              <a:buNone/>
              <a:defRPr>
                <a:solidFill>
                  <a:srgbClr val="888888"/>
                </a:solidFill>
              </a:defRPr>
            </a:lvl5pPr>
            <a:lvl6pPr lvl="5" algn="ctr" rtl="0">
              <a:lnSpc>
                <a:spcPct val="100000"/>
              </a:lnSpc>
              <a:spcBef>
                <a:spcPts val="260"/>
              </a:spcBef>
              <a:spcAft>
                <a:spcPts val="0"/>
              </a:spcAft>
              <a:buSzPts val="1300"/>
              <a:buNone/>
              <a:defRPr>
                <a:solidFill>
                  <a:srgbClr val="888888"/>
                </a:solidFill>
              </a:defRPr>
            </a:lvl6pPr>
            <a:lvl7pPr lvl="6" algn="ctr" rtl="0">
              <a:lnSpc>
                <a:spcPct val="100000"/>
              </a:lnSpc>
              <a:spcBef>
                <a:spcPts val="260"/>
              </a:spcBef>
              <a:spcAft>
                <a:spcPts val="0"/>
              </a:spcAft>
              <a:buSzPts val="1300"/>
              <a:buNone/>
              <a:defRPr>
                <a:solidFill>
                  <a:srgbClr val="888888"/>
                </a:solidFill>
              </a:defRPr>
            </a:lvl7pPr>
            <a:lvl8pPr lvl="7" algn="ctr" rtl="0">
              <a:lnSpc>
                <a:spcPct val="100000"/>
              </a:lnSpc>
              <a:spcBef>
                <a:spcPts val="260"/>
              </a:spcBef>
              <a:spcAft>
                <a:spcPts val="0"/>
              </a:spcAft>
              <a:buSzPts val="1300"/>
              <a:buNone/>
              <a:defRPr>
                <a:solidFill>
                  <a:srgbClr val="888888"/>
                </a:solidFill>
              </a:defRPr>
            </a:lvl8pPr>
            <a:lvl9pPr lvl="8" algn="ctr" rtl="0">
              <a:lnSpc>
                <a:spcPct val="100000"/>
              </a:lnSpc>
              <a:spcBef>
                <a:spcPts val="260"/>
              </a:spcBef>
              <a:spcAft>
                <a:spcPts val="0"/>
              </a:spcAft>
              <a:buSzPts val="1300"/>
              <a:buNone/>
              <a:defRPr>
                <a:solidFill>
                  <a:srgbClr val="888888"/>
                </a:solidFill>
              </a:defRPr>
            </a:lvl9pPr>
          </a:lstStyle>
          <a:p>
            <a:endParaRPr/>
          </a:p>
        </p:txBody>
      </p:sp>
      <p:sp>
        <p:nvSpPr>
          <p:cNvPr id="255" name="Google Shape;255;g1247873468e_0_250"/>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6" name="Google Shape;256;g1247873468e_0_250"/>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7" name="Google Shape;257;g1247873468e_0_250"/>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58" name="Google Shape;258;g1247873468e_0_250"/>
          <p:cNvCxnSpPr/>
          <p:nvPr/>
        </p:nvCxnSpPr>
        <p:spPr>
          <a:xfrm>
            <a:off x="914400" y="3398520"/>
            <a:ext cx="10464900" cy="15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259"/>
        <p:cNvGrpSpPr/>
        <p:nvPr/>
      </p:nvGrpSpPr>
      <p:grpSpPr>
        <a:xfrm>
          <a:off x="0" y="0"/>
          <a:ext cx="0" cy="0"/>
          <a:chOff x="0" y="0"/>
          <a:chExt cx="0" cy="0"/>
        </a:xfrm>
      </p:grpSpPr>
      <p:sp>
        <p:nvSpPr>
          <p:cNvPr id="260" name="Google Shape;260;g1247873468e_0_257"/>
          <p:cNvSpPr txBox="1">
            <a:spLocks noGrp="1"/>
          </p:cNvSpPr>
          <p:nvPr>
            <p:ph type="title"/>
          </p:nvPr>
        </p:nvSpPr>
        <p:spPr>
          <a:xfrm>
            <a:off x="963084" y="2362200"/>
            <a:ext cx="10363200" cy="22002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lt2"/>
              </a:buClr>
              <a:buSzPts val="4800"/>
              <a:buFont typeface="Arial"/>
              <a:buNone/>
              <a:defRPr sz="4800" b="0"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1" name="Google Shape;261;g1247873468e_0_257"/>
          <p:cNvSpPr txBox="1">
            <a:spLocks noGrp="1"/>
          </p:cNvSpPr>
          <p:nvPr>
            <p:ph type="body" idx="1"/>
          </p:nvPr>
        </p:nvSpPr>
        <p:spPr>
          <a:xfrm>
            <a:off x="963084" y="4626864"/>
            <a:ext cx="103632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480"/>
              </a:spcBef>
              <a:spcAft>
                <a:spcPts val="0"/>
              </a:spcAft>
              <a:buSzPts val="2040"/>
              <a:buNone/>
              <a:defRPr sz="2400">
                <a:solidFill>
                  <a:schemeClr val="lt2"/>
                </a:solidFill>
              </a:defRPr>
            </a:lvl1pPr>
            <a:lvl2pPr marL="914400" lvl="1" indent="-228600" algn="l" rtl="0">
              <a:lnSpc>
                <a:spcPct val="100000"/>
              </a:lnSpc>
              <a:spcBef>
                <a:spcPts val="360"/>
              </a:spcBef>
              <a:spcAft>
                <a:spcPts val="0"/>
              </a:spcAft>
              <a:buSzPts val="1530"/>
              <a:buNone/>
              <a:defRPr sz="1800">
                <a:solidFill>
                  <a:schemeClr val="lt1"/>
                </a:solidFill>
              </a:defRPr>
            </a:lvl2pPr>
            <a:lvl3pPr marL="1371600" lvl="2" indent="-228600" algn="l" rtl="0">
              <a:lnSpc>
                <a:spcPct val="100000"/>
              </a:lnSpc>
              <a:spcBef>
                <a:spcPts val="320"/>
              </a:spcBef>
              <a:spcAft>
                <a:spcPts val="0"/>
              </a:spcAft>
              <a:buSzPts val="1440"/>
              <a:buNone/>
              <a:defRPr sz="1600">
                <a:solidFill>
                  <a:schemeClr val="lt1"/>
                </a:solidFill>
              </a:defRPr>
            </a:lvl3pPr>
            <a:lvl4pPr marL="1828800" lvl="3" indent="-228600" algn="l" rtl="0">
              <a:lnSpc>
                <a:spcPct val="100000"/>
              </a:lnSpc>
              <a:spcBef>
                <a:spcPts val="280"/>
              </a:spcBef>
              <a:spcAft>
                <a:spcPts val="0"/>
              </a:spcAft>
              <a:buSzPts val="1400"/>
              <a:buNone/>
              <a:defRPr sz="1400">
                <a:solidFill>
                  <a:schemeClr val="lt1"/>
                </a:solidFill>
              </a:defRPr>
            </a:lvl4pPr>
            <a:lvl5pPr marL="2286000" lvl="4" indent="-228600" algn="l" rtl="0">
              <a:lnSpc>
                <a:spcPct val="100000"/>
              </a:lnSpc>
              <a:spcBef>
                <a:spcPts val="280"/>
              </a:spcBef>
              <a:spcAft>
                <a:spcPts val="0"/>
              </a:spcAft>
              <a:buSzPts val="1400"/>
              <a:buNone/>
              <a:defRPr sz="1400">
                <a:solidFill>
                  <a:schemeClr val="lt1"/>
                </a:solidFill>
              </a:defRPr>
            </a:lvl5pPr>
            <a:lvl6pPr marL="2743200" lvl="5" indent="-228600" algn="l" rtl="0">
              <a:lnSpc>
                <a:spcPct val="100000"/>
              </a:lnSpc>
              <a:spcBef>
                <a:spcPts val="280"/>
              </a:spcBef>
              <a:spcAft>
                <a:spcPts val="0"/>
              </a:spcAft>
              <a:buSzPts val="1400"/>
              <a:buNone/>
              <a:defRPr sz="1400">
                <a:solidFill>
                  <a:schemeClr val="lt1"/>
                </a:solidFill>
              </a:defRPr>
            </a:lvl6pPr>
            <a:lvl7pPr marL="3200400" lvl="6" indent="-228600" algn="l" rtl="0">
              <a:lnSpc>
                <a:spcPct val="100000"/>
              </a:lnSpc>
              <a:spcBef>
                <a:spcPts val="280"/>
              </a:spcBef>
              <a:spcAft>
                <a:spcPts val="0"/>
              </a:spcAft>
              <a:buSzPts val="1400"/>
              <a:buNone/>
              <a:defRPr sz="1400">
                <a:solidFill>
                  <a:schemeClr val="lt1"/>
                </a:solidFill>
              </a:defRPr>
            </a:lvl7pPr>
            <a:lvl8pPr marL="3657600" lvl="7" indent="-228600" algn="l" rtl="0">
              <a:lnSpc>
                <a:spcPct val="100000"/>
              </a:lnSpc>
              <a:spcBef>
                <a:spcPts val="280"/>
              </a:spcBef>
              <a:spcAft>
                <a:spcPts val="0"/>
              </a:spcAft>
              <a:buSzPts val="1400"/>
              <a:buNone/>
              <a:defRPr sz="1400">
                <a:solidFill>
                  <a:schemeClr val="lt1"/>
                </a:solidFill>
              </a:defRPr>
            </a:lvl8pPr>
            <a:lvl9pPr marL="4114800" lvl="8" indent="-228600" algn="l" rtl="0">
              <a:lnSpc>
                <a:spcPct val="100000"/>
              </a:lnSpc>
              <a:spcBef>
                <a:spcPts val="280"/>
              </a:spcBef>
              <a:spcAft>
                <a:spcPts val="0"/>
              </a:spcAft>
              <a:buSzPts val="1400"/>
              <a:buNone/>
              <a:defRPr sz="1400">
                <a:solidFill>
                  <a:schemeClr val="lt1"/>
                </a:solidFill>
              </a:defRPr>
            </a:lvl9pPr>
          </a:lstStyle>
          <a:p>
            <a:endParaRPr/>
          </a:p>
        </p:txBody>
      </p:sp>
      <p:sp>
        <p:nvSpPr>
          <p:cNvPr id="262" name="Google Shape;262;g1247873468e_0_257"/>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3" name="Google Shape;263;g1247873468e_0_257"/>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4" name="Google Shape;264;g1247873468e_0_257"/>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65" name="Google Shape;265;g1247873468e_0_257"/>
          <p:cNvCxnSpPr/>
          <p:nvPr/>
        </p:nvCxnSpPr>
        <p:spPr>
          <a:xfrm>
            <a:off x="975360" y="4599432"/>
            <a:ext cx="10464900" cy="1500"/>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6"/>
        <p:cNvGrpSpPr/>
        <p:nvPr/>
      </p:nvGrpSpPr>
      <p:grpSpPr>
        <a:xfrm>
          <a:off x="0" y="0"/>
          <a:ext cx="0" cy="0"/>
          <a:chOff x="0" y="0"/>
          <a:chExt cx="0" cy="0"/>
        </a:xfrm>
      </p:grpSpPr>
      <p:sp>
        <p:nvSpPr>
          <p:cNvPr id="267" name="Google Shape;267;g1247873468e_0_264"/>
          <p:cNvSpPr txBox="1">
            <a:spLocks noGrp="1"/>
          </p:cNvSpPr>
          <p:nvPr>
            <p:ph type="title"/>
          </p:nvPr>
        </p:nvSpPr>
        <p:spPr>
          <a:xfrm>
            <a:off x="609600" y="792080"/>
            <a:ext cx="2852700" cy="12618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dk2"/>
              </a:buClr>
              <a:buSzPts val="2400"/>
              <a:buFont typeface="Arial"/>
              <a:buNone/>
              <a:defRPr sz="24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8" name="Google Shape;268;g1247873468e_0_264"/>
          <p:cNvSpPr txBox="1">
            <a:spLocks noGrp="1"/>
          </p:cNvSpPr>
          <p:nvPr>
            <p:ph type="body" idx="1"/>
          </p:nvPr>
        </p:nvSpPr>
        <p:spPr>
          <a:xfrm>
            <a:off x="3962400" y="792080"/>
            <a:ext cx="7620000" cy="5577900"/>
          </a:xfrm>
          <a:prstGeom prst="rect">
            <a:avLst/>
          </a:prstGeom>
          <a:noFill/>
          <a:ln>
            <a:noFill/>
          </a:ln>
        </p:spPr>
        <p:txBody>
          <a:bodyPr spcFirstLastPara="1" wrap="square" lIns="91425" tIns="45700" rIns="91425" bIns="45700" anchor="t" anchorCtr="0">
            <a:normAutofit/>
          </a:bodyPr>
          <a:lstStyle>
            <a:lvl1pPr marL="457200" lvl="0" indent="-401320" algn="l" rtl="0">
              <a:lnSpc>
                <a:spcPct val="100000"/>
              </a:lnSpc>
              <a:spcBef>
                <a:spcPts val="640"/>
              </a:spcBef>
              <a:spcAft>
                <a:spcPts val="0"/>
              </a:spcAft>
              <a:buSzPts val="2720"/>
              <a:buChar char="•"/>
              <a:defRPr sz="3200"/>
            </a:lvl1pPr>
            <a:lvl2pPr marL="914400" lvl="1" indent="-379730" algn="l" rtl="0">
              <a:lnSpc>
                <a:spcPct val="100000"/>
              </a:lnSpc>
              <a:spcBef>
                <a:spcPts val="560"/>
              </a:spcBef>
              <a:spcAft>
                <a:spcPts val="0"/>
              </a:spcAft>
              <a:buSzPts val="2380"/>
              <a:buChar char="•"/>
              <a:defRPr sz="2800"/>
            </a:lvl2pPr>
            <a:lvl3pPr marL="1371600" lvl="2" indent="-365760" algn="l" rtl="0">
              <a:lnSpc>
                <a:spcPct val="100000"/>
              </a:lnSpc>
              <a:spcBef>
                <a:spcPts val="480"/>
              </a:spcBef>
              <a:spcAft>
                <a:spcPts val="0"/>
              </a:spcAft>
              <a:buSzPts val="2160"/>
              <a:buChar char="•"/>
              <a:defRPr sz="2400"/>
            </a:lvl3pPr>
            <a:lvl4pPr marL="1828800" lvl="3" indent="-355600" algn="l" rtl="0">
              <a:lnSpc>
                <a:spcPct val="100000"/>
              </a:lnSpc>
              <a:spcBef>
                <a:spcPts val="400"/>
              </a:spcBef>
              <a:spcAft>
                <a:spcPts val="0"/>
              </a:spcAft>
              <a:buSzPts val="2000"/>
              <a:buChar char="•"/>
              <a:defRPr sz="2000"/>
            </a:lvl4pPr>
            <a:lvl5pPr marL="2286000" lvl="4" indent="-355600" algn="l" rtl="0">
              <a:lnSpc>
                <a:spcPct val="100000"/>
              </a:lnSpc>
              <a:spcBef>
                <a:spcPts val="400"/>
              </a:spcBef>
              <a:spcAft>
                <a:spcPts val="0"/>
              </a:spcAft>
              <a:buSzPts val="2000"/>
              <a:buChar char="•"/>
              <a:defRPr sz="2000"/>
            </a:lvl5pPr>
            <a:lvl6pPr marL="2743200" lvl="5" indent="-355600" algn="l" rtl="0">
              <a:lnSpc>
                <a:spcPct val="100000"/>
              </a:lnSpc>
              <a:spcBef>
                <a:spcPts val="400"/>
              </a:spcBef>
              <a:spcAft>
                <a:spcPts val="0"/>
              </a:spcAft>
              <a:buSzPts val="2000"/>
              <a:buChar char="•"/>
              <a:defRPr sz="2000"/>
            </a:lvl6pPr>
            <a:lvl7pPr marL="3200400" lvl="6" indent="-355600" algn="l" rtl="0">
              <a:lnSpc>
                <a:spcPct val="100000"/>
              </a:lnSpc>
              <a:spcBef>
                <a:spcPts val="400"/>
              </a:spcBef>
              <a:spcAft>
                <a:spcPts val="0"/>
              </a:spcAft>
              <a:buSzPts val="2000"/>
              <a:buChar char="•"/>
              <a:defRPr sz="2000"/>
            </a:lvl7pPr>
            <a:lvl8pPr marL="3657600" lvl="7" indent="-355600" algn="l" rtl="0">
              <a:lnSpc>
                <a:spcPct val="100000"/>
              </a:lnSpc>
              <a:spcBef>
                <a:spcPts val="400"/>
              </a:spcBef>
              <a:spcAft>
                <a:spcPts val="0"/>
              </a:spcAft>
              <a:buSzPts val="2000"/>
              <a:buChar char="•"/>
              <a:defRPr sz="2000"/>
            </a:lvl8pPr>
            <a:lvl9pPr marL="4114800" lvl="8" indent="-355600" algn="l" rtl="0">
              <a:lnSpc>
                <a:spcPct val="100000"/>
              </a:lnSpc>
              <a:spcBef>
                <a:spcPts val="400"/>
              </a:spcBef>
              <a:spcAft>
                <a:spcPts val="0"/>
              </a:spcAft>
              <a:buSzPts val="2000"/>
              <a:buChar char="•"/>
              <a:defRPr sz="2000"/>
            </a:lvl9pPr>
          </a:lstStyle>
          <a:p>
            <a:endParaRPr/>
          </a:p>
        </p:txBody>
      </p:sp>
      <p:sp>
        <p:nvSpPr>
          <p:cNvPr id="269" name="Google Shape;269;g1247873468e_0_264"/>
          <p:cNvSpPr txBox="1">
            <a:spLocks noGrp="1"/>
          </p:cNvSpPr>
          <p:nvPr>
            <p:ph type="body" idx="2"/>
          </p:nvPr>
        </p:nvSpPr>
        <p:spPr>
          <a:xfrm>
            <a:off x="609601" y="2130552"/>
            <a:ext cx="2852700" cy="42435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SzPts val="1190"/>
              <a:buNone/>
              <a:defRPr sz="1400"/>
            </a:lvl1pPr>
            <a:lvl2pPr marL="914400" lvl="1" indent="-228600" algn="l" rtl="0">
              <a:lnSpc>
                <a:spcPct val="100000"/>
              </a:lnSpc>
              <a:spcBef>
                <a:spcPts val="240"/>
              </a:spcBef>
              <a:spcAft>
                <a:spcPts val="0"/>
              </a:spcAft>
              <a:buSzPts val="1020"/>
              <a:buNone/>
              <a:defRPr sz="1200"/>
            </a:lvl2pPr>
            <a:lvl3pPr marL="1371600" lvl="2" indent="-228600" algn="l" rtl="0">
              <a:lnSpc>
                <a:spcPct val="100000"/>
              </a:lnSpc>
              <a:spcBef>
                <a:spcPts val="200"/>
              </a:spcBef>
              <a:spcAft>
                <a:spcPts val="0"/>
              </a:spcAft>
              <a:buSzPts val="900"/>
              <a:buNone/>
              <a:defRPr sz="1000"/>
            </a:lvl3pPr>
            <a:lvl4pPr marL="1828800" lvl="3" indent="-228600" algn="l" rtl="0">
              <a:lnSpc>
                <a:spcPct val="100000"/>
              </a:lnSpc>
              <a:spcBef>
                <a:spcPts val="180"/>
              </a:spcBef>
              <a:spcAft>
                <a:spcPts val="0"/>
              </a:spcAft>
              <a:buSzPts val="900"/>
              <a:buNone/>
              <a:defRPr sz="900"/>
            </a:lvl4pPr>
            <a:lvl5pPr marL="2286000" lvl="4" indent="-228600" algn="l" rtl="0">
              <a:lnSpc>
                <a:spcPct val="100000"/>
              </a:lnSpc>
              <a:spcBef>
                <a:spcPts val="180"/>
              </a:spcBef>
              <a:spcAft>
                <a:spcPts val="0"/>
              </a:spcAft>
              <a:buSzPts val="900"/>
              <a:buNone/>
              <a:defRPr sz="900"/>
            </a:lvl5pPr>
            <a:lvl6pPr marL="2743200" lvl="5" indent="-228600" algn="l" rtl="0">
              <a:lnSpc>
                <a:spcPct val="100000"/>
              </a:lnSpc>
              <a:spcBef>
                <a:spcPts val="180"/>
              </a:spcBef>
              <a:spcAft>
                <a:spcPts val="0"/>
              </a:spcAft>
              <a:buSzPts val="900"/>
              <a:buNone/>
              <a:defRPr sz="900"/>
            </a:lvl6pPr>
            <a:lvl7pPr marL="3200400" lvl="6" indent="-228600" algn="l" rtl="0">
              <a:lnSpc>
                <a:spcPct val="100000"/>
              </a:lnSpc>
              <a:spcBef>
                <a:spcPts val="180"/>
              </a:spcBef>
              <a:spcAft>
                <a:spcPts val="0"/>
              </a:spcAft>
              <a:buSzPts val="900"/>
              <a:buNone/>
              <a:defRPr sz="900"/>
            </a:lvl7pPr>
            <a:lvl8pPr marL="3657600" lvl="7" indent="-228600" algn="l" rtl="0">
              <a:lnSpc>
                <a:spcPct val="100000"/>
              </a:lnSpc>
              <a:spcBef>
                <a:spcPts val="180"/>
              </a:spcBef>
              <a:spcAft>
                <a:spcPts val="0"/>
              </a:spcAft>
              <a:buSzPts val="900"/>
              <a:buNone/>
              <a:defRPr sz="900"/>
            </a:lvl8pPr>
            <a:lvl9pPr marL="4114800" lvl="8" indent="-228600" algn="l" rtl="0">
              <a:lnSpc>
                <a:spcPct val="100000"/>
              </a:lnSpc>
              <a:spcBef>
                <a:spcPts val="180"/>
              </a:spcBef>
              <a:spcAft>
                <a:spcPts val="0"/>
              </a:spcAft>
              <a:buSzPts val="900"/>
              <a:buNone/>
              <a:defRPr sz="900"/>
            </a:lvl9pPr>
          </a:lstStyle>
          <a:p>
            <a:endParaRPr/>
          </a:p>
        </p:txBody>
      </p:sp>
      <p:sp>
        <p:nvSpPr>
          <p:cNvPr id="270" name="Google Shape;270;g1247873468e_0_264"/>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1" name="Google Shape;271;g1247873468e_0_264"/>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2" name="Google Shape;272;g1247873468e_0_264"/>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73" name="Google Shape;273;g1247873468e_0_264"/>
          <p:cNvCxnSpPr/>
          <p:nvPr/>
        </p:nvCxnSpPr>
        <p:spPr>
          <a:xfrm rot="5400000">
            <a:off x="912131" y="3579980"/>
            <a:ext cx="5577900" cy="21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4"/>
        <p:cNvGrpSpPr/>
        <p:nvPr/>
      </p:nvGrpSpPr>
      <p:grpSpPr>
        <a:xfrm>
          <a:off x="0" y="0"/>
          <a:ext cx="0" cy="0"/>
          <a:chOff x="0" y="0"/>
          <a:chExt cx="0" cy="0"/>
        </a:xfrm>
      </p:grpSpPr>
      <p:sp>
        <p:nvSpPr>
          <p:cNvPr id="275" name="Google Shape;275;g1247873468e_0_272"/>
          <p:cNvSpPr txBox="1">
            <a:spLocks noGrp="1"/>
          </p:cNvSpPr>
          <p:nvPr>
            <p:ph type="title"/>
          </p:nvPr>
        </p:nvSpPr>
        <p:spPr>
          <a:xfrm>
            <a:off x="609600" y="792480"/>
            <a:ext cx="2856900" cy="12648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2"/>
              </a:buClr>
              <a:buSzPts val="2400"/>
              <a:buFont typeface="Arial"/>
              <a:buNone/>
              <a:defRPr sz="24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6" name="Google Shape;276;g1247873468e_0_272"/>
          <p:cNvSpPr>
            <a:spLocks noGrp="1"/>
          </p:cNvSpPr>
          <p:nvPr>
            <p:ph type="pic" idx="2"/>
          </p:nvPr>
        </p:nvSpPr>
        <p:spPr>
          <a:xfrm>
            <a:off x="3811480" y="838201"/>
            <a:ext cx="7872300" cy="5500500"/>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7250"/>
              </a:srgbClr>
            </a:outerShdw>
          </a:effectLst>
        </p:spPr>
      </p:sp>
      <p:sp>
        <p:nvSpPr>
          <p:cNvPr id="277" name="Google Shape;277;g1247873468e_0_272"/>
          <p:cNvSpPr txBox="1">
            <a:spLocks noGrp="1"/>
          </p:cNvSpPr>
          <p:nvPr>
            <p:ph type="body" idx="1"/>
          </p:nvPr>
        </p:nvSpPr>
        <p:spPr>
          <a:xfrm>
            <a:off x="609600" y="2133600"/>
            <a:ext cx="2852700" cy="42429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SzPts val="1190"/>
              <a:buNone/>
              <a:defRPr sz="1400"/>
            </a:lvl1pPr>
            <a:lvl2pPr marL="914400" lvl="1" indent="-228600" algn="l" rtl="0">
              <a:lnSpc>
                <a:spcPct val="100000"/>
              </a:lnSpc>
              <a:spcBef>
                <a:spcPts val="240"/>
              </a:spcBef>
              <a:spcAft>
                <a:spcPts val="0"/>
              </a:spcAft>
              <a:buSzPts val="1020"/>
              <a:buNone/>
              <a:defRPr sz="1200"/>
            </a:lvl2pPr>
            <a:lvl3pPr marL="1371600" lvl="2" indent="-228600" algn="l" rtl="0">
              <a:lnSpc>
                <a:spcPct val="100000"/>
              </a:lnSpc>
              <a:spcBef>
                <a:spcPts val="200"/>
              </a:spcBef>
              <a:spcAft>
                <a:spcPts val="0"/>
              </a:spcAft>
              <a:buSzPts val="900"/>
              <a:buNone/>
              <a:defRPr sz="1000"/>
            </a:lvl3pPr>
            <a:lvl4pPr marL="1828800" lvl="3" indent="-228600" algn="l" rtl="0">
              <a:lnSpc>
                <a:spcPct val="100000"/>
              </a:lnSpc>
              <a:spcBef>
                <a:spcPts val="180"/>
              </a:spcBef>
              <a:spcAft>
                <a:spcPts val="0"/>
              </a:spcAft>
              <a:buSzPts val="900"/>
              <a:buNone/>
              <a:defRPr sz="900"/>
            </a:lvl4pPr>
            <a:lvl5pPr marL="2286000" lvl="4" indent="-228600" algn="l" rtl="0">
              <a:lnSpc>
                <a:spcPct val="100000"/>
              </a:lnSpc>
              <a:spcBef>
                <a:spcPts val="180"/>
              </a:spcBef>
              <a:spcAft>
                <a:spcPts val="0"/>
              </a:spcAft>
              <a:buSzPts val="900"/>
              <a:buNone/>
              <a:defRPr sz="900"/>
            </a:lvl5pPr>
            <a:lvl6pPr marL="2743200" lvl="5" indent="-228600" algn="l" rtl="0">
              <a:lnSpc>
                <a:spcPct val="100000"/>
              </a:lnSpc>
              <a:spcBef>
                <a:spcPts val="180"/>
              </a:spcBef>
              <a:spcAft>
                <a:spcPts val="0"/>
              </a:spcAft>
              <a:buSzPts val="900"/>
              <a:buNone/>
              <a:defRPr sz="900"/>
            </a:lvl6pPr>
            <a:lvl7pPr marL="3200400" lvl="6" indent="-228600" algn="l" rtl="0">
              <a:lnSpc>
                <a:spcPct val="100000"/>
              </a:lnSpc>
              <a:spcBef>
                <a:spcPts val="180"/>
              </a:spcBef>
              <a:spcAft>
                <a:spcPts val="0"/>
              </a:spcAft>
              <a:buSzPts val="900"/>
              <a:buNone/>
              <a:defRPr sz="900"/>
            </a:lvl7pPr>
            <a:lvl8pPr marL="3657600" lvl="7" indent="-228600" algn="l" rtl="0">
              <a:lnSpc>
                <a:spcPct val="100000"/>
              </a:lnSpc>
              <a:spcBef>
                <a:spcPts val="180"/>
              </a:spcBef>
              <a:spcAft>
                <a:spcPts val="0"/>
              </a:spcAft>
              <a:buSzPts val="900"/>
              <a:buNone/>
              <a:defRPr sz="900"/>
            </a:lvl8pPr>
            <a:lvl9pPr marL="4114800" lvl="8" indent="-228600" algn="l" rtl="0">
              <a:lnSpc>
                <a:spcPct val="100000"/>
              </a:lnSpc>
              <a:spcBef>
                <a:spcPts val="180"/>
              </a:spcBef>
              <a:spcAft>
                <a:spcPts val="0"/>
              </a:spcAft>
              <a:buSzPts val="900"/>
              <a:buNone/>
              <a:defRPr sz="900"/>
            </a:lvl9pPr>
          </a:lstStyle>
          <a:p>
            <a:endParaRPr/>
          </a:p>
        </p:txBody>
      </p:sp>
      <p:sp>
        <p:nvSpPr>
          <p:cNvPr id="278" name="Google Shape;278;g1247873468e_0_272"/>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9" name="Google Shape;279;g1247873468e_0_272"/>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0" name="Google Shape;280;g1247873468e_0_272"/>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1"/>
        <p:cNvGrpSpPr/>
        <p:nvPr/>
      </p:nvGrpSpPr>
      <p:grpSpPr>
        <a:xfrm>
          <a:off x="0" y="0"/>
          <a:ext cx="0" cy="0"/>
          <a:chOff x="0" y="0"/>
          <a:chExt cx="0" cy="0"/>
        </a:xfrm>
      </p:grpSpPr>
      <p:sp>
        <p:nvSpPr>
          <p:cNvPr id="282" name="Google Shape;282;g1247873468e_0_279"/>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dk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3" name="Google Shape;283;g1247873468e_0_279"/>
          <p:cNvSpPr txBox="1">
            <a:spLocks noGrp="1"/>
          </p:cNvSpPr>
          <p:nvPr>
            <p:ph type="body" idx="1"/>
          </p:nvPr>
        </p:nvSpPr>
        <p:spPr>
          <a:xfrm rot="5400000">
            <a:off x="3657600" y="-1447800"/>
            <a:ext cx="4876800" cy="10972800"/>
          </a:xfrm>
          <a:prstGeom prst="rect">
            <a:avLst/>
          </a:prstGeom>
          <a:noFill/>
          <a:ln>
            <a:noFill/>
          </a:ln>
        </p:spPr>
        <p:txBody>
          <a:bodyPr spcFirstLastPara="1" wrap="square" lIns="91425" tIns="45700" rIns="91425" bIns="45700" anchor="t" anchorCtr="0">
            <a:normAutofit/>
          </a:bodyPr>
          <a:lstStyle>
            <a:lvl1pPr marL="457200" lvl="0" indent="-325755" algn="l" rtl="0">
              <a:lnSpc>
                <a:spcPct val="100000"/>
              </a:lnSpc>
              <a:spcBef>
                <a:spcPts val="360"/>
              </a:spcBef>
              <a:spcAft>
                <a:spcPts val="0"/>
              </a:spcAft>
              <a:buSzPts val="1530"/>
              <a:buChar char="•"/>
              <a:defRPr/>
            </a:lvl1pPr>
            <a:lvl2pPr marL="914400" lvl="1" indent="-325755" algn="l" rtl="0">
              <a:lnSpc>
                <a:spcPct val="100000"/>
              </a:lnSpc>
              <a:spcBef>
                <a:spcPts val="360"/>
              </a:spcBef>
              <a:spcAft>
                <a:spcPts val="0"/>
              </a:spcAft>
              <a:buSzPts val="1530"/>
              <a:buChar char="•"/>
              <a:defRPr/>
            </a:lvl2pPr>
            <a:lvl3pPr marL="1371600" lvl="2" indent="-331469" algn="l" rtl="0">
              <a:lnSpc>
                <a:spcPct val="100000"/>
              </a:lnSpc>
              <a:spcBef>
                <a:spcPts val="360"/>
              </a:spcBef>
              <a:spcAft>
                <a:spcPts val="0"/>
              </a:spcAft>
              <a:buSzPts val="1620"/>
              <a:buChar char="•"/>
              <a:defRPr/>
            </a:lvl3pPr>
            <a:lvl4pPr marL="1828800" lvl="3" indent="-342900" algn="l" rtl="0">
              <a:lnSpc>
                <a:spcPct val="100000"/>
              </a:lnSpc>
              <a:spcBef>
                <a:spcPts val="360"/>
              </a:spcBef>
              <a:spcAft>
                <a:spcPts val="0"/>
              </a:spcAft>
              <a:buSzPts val="1800"/>
              <a:buChar char="•"/>
              <a:defRPr/>
            </a:lvl4pPr>
            <a:lvl5pPr marL="2286000" lvl="4" indent="-342900" algn="l" rtl="0">
              <a:lnSpc>
                <a:spcPct val="100000"/>
              </a:lnSpc>
              <a:spcBef>
                <a:spcPts val="360"/>
              </a:spcBef>
              <a:spcAft>
                <a:spcPts val="0"/>
              </a:spcAft>
              <a:buSzPts val="1800"/>
              <a:buChar char="•"/>
              <a:defRPr/>
            </a:lvl5pPr>
            <a:lvl6pPr marL="2743200" lvl="5" indent="-342900" algn="l" rtl="0">
              <a:lnSpc>
                <a:spcPct val="100000"/>
              </a:lnSpc>
              <a:spcBef>
                <a:spcPts val="360"/>
              </a:spcBef>
              <a:spcAft>
                <a:spcPts val="0"/>
              </a:spcAft>
              <a:buSzPts val="1800"/>
              <a:buChar char="•"/>
              <a:defRPr/>
            </a:lvl6pPr>
            <a:lvl7pPr marL="3200400" lvl="6" indent="-342900" algn="l" rtl="0">
              <a:lnSpc>
                <a:spcPct val="100000"/>
              </a:lnSpc>
              <a:spcBef>
                <a:spcPts val="360"/>
              </a:spcBef>
              <a:spcAft>
                <a:spcPts val="0"/>
              </a:spcAft>
              <a:buSzPts val="180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284" name="Google Shape;284;g1247873468e_0_279"/>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5" name="Google Shape;285;g1247873468e_0_279"/>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6" name="Google Shape;286;g1247873468e_0_279"/>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7"/>
        <p:cNvGrpSpPr/>
        <p:nvPr/>
      </p:nvGrpSpPr>
      <p:grpSpPr>
        <a:xfrm>
          <a:off x="0" y="0"/>
          <a:ext cx="0" cy="0"/>
          <a:chOff x="0" y="0"/>
          <a:chExt cx="0" cy="0"/>
        </a:xfrm>
      </p:grpSpPr>
      <p:sp>
        <p:nvSpPr>
          <p:cNvPr id="288" name="Google Shape;288;g1247873468e_0_285"/>
          <p:cNvSpPr txBox="1">
            <a:spLocks noGrp="1"/>
          </p:cNvSpPr>
          <p:nvPr>
            <p:ph type="title"/>
          </p:nvPr>
        </p:nvSpPr>
        <p:spPr>
          <a:xfrm rot="5400000">
            <a:off x="7277100" y="2171700"/>
            <a:ext cx="5867400" cy="27432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9" name="Google Shape;289;g1247873468e_0_285"/>
          <p:cNvSpPr txBox="1">
            <a:spLocks noGrp="1"/>
          </p:cNvSpPr>
          <p:nvPr>
            <p:ph type="body" idx="1"/>
          </p:nvPr>
        </p:nvSpPr>
        <p:spPr>
          <a:xfrm rot="5400000">
            <a:off x="1689050" y="-469950"/>
            <a:ext cx="5867400" cy="8026500"/>
          </a:xfrm>
          <a:prstGeom prst="rect">
            <a:avLst/>
          </a:prstGeom>
          <a:noFill/>
          <a:ln>
            <a:noFill/>
          </a:ln>
        </p:spPr>
        <p:txBody>
          <a:bodyPr spcFirstLastPara="1" wrap="square" lIns="91425" tIns="45700" rIns="91425" bIns="45700" anchor="t" anchorCtr="0">
            <a:normAutofit/>
          </a:bodyPr>
          <a:lstStyle>
            <a:lvl1pPr marL="457200" lvl="0" indent="-325755" algn="l" rtl="0">
              <a:lnSpc>
                <a:spcPct val="100000"/>
              </a:lnSpc>
              <a:spcBef>
                <a:spcPts val="360"/>
              </a:spcBef>
              <a:spcAft>
                <a:spcPts val="0"/>
              </a:spcAft>
              <a:buSzPts val="1530"/>
              <a:buChar char="•"/>
              <a:defRPr/>
            </a:lvl1pPr>
            <a:lvl2pPr marL="914400" lvl="1" indent="-325755" algn="l" rtl="0">
              <a:lnSpc>
                <a:spcPct val="100000"/>
              </a:lnSpc>
              <a:spcBef>
                <a:spcPts val="360"/>
              </a:spcBef>
              <a:spcAft>
                <a:spcPts val="0"/>
              </a:spcAft>
              <a:buSzPts val="1530"/>
              <a:buChar char="•"/>
              <a:defRPr/>
            </a:lvl2pPr>
            <a:lvl3pPr marL="1371600" lvl="2" indent="-331469" algn="l" rtl="0">
              <a:lnSpc>
                <a:spcPct val="100000"/>
              </a:lnSpc>
              <a:spcBef>
                <a:spcPts val="360"/>
              </a:spcBef>
              <a:spcAft>
                <a:spcPts val="0"/>
              </a:spcAft>
              <a:buSzPts val="1620"/>
              <a:buChar char="•"/>
              <a:defRPr/>
            </a:lvl3pPr>
            <a:lvl4pPr marL="1828800" lvl="3" indent="-342900" algn="l" rtl="0">
              <a:lnSpc>
                <a:spcPct val="100000"/>
              </a:lnSpc>
              <a:spcBef>
                <a:spcPts val="360"/>
              </a:spcBef>
              <a:spcAft>
                <a:spcPts val="0"/>
              </a:spcAft>
              <a:buSzPts val="1800"/>
              <a:buChar char="•"/>
              <a:defRPr/>
            </a:lvl4pPr>
            <a:lvl5pPr marL="2286000" lvl="4" indent="-342900" algn="l" rtl="0">
              <a:lnSpc>
                <a:spcPct val="100000"/>
              </a:lnSpc>
              <a:spcBef>
                <a:spcPts val="360"/>
              </a:spcBef>
              <a:spcAft>
                <a:spcPts val="0"/>
              </a:spcAft>
              <a:buSzPts val="1800"/>
              <a:buChar char="•"/>
              <a:defRPr/>
            </a:lvl5pPr>
            <a:lvl6pPr marL="2743200" lvl="5" indent="-342900" algn="l" rtl="0">
              <a:lnSpc>
                <a:spcPct val="100000"/>
              </a:lnSpc>
              <a:spcBef>
                <a:spcPts val="360"/>
              </a:spcBef>
              <a:spcAft>
                <a:spcPts val="0"/>
              </a:spcAft>
              <a:buSzPts val="1800"/>
              <a:buChar char="•"/>
              <a:defRPr/>
            </a:lvl6pPr>
            <a:lvl7pPr marL="3200400" lvl="6" indent="-342900" algn="l" rtl="0">
              <a:lnSpc>
                <a:spcPct val="100000"/>
              </a:lnSpc>
              <a:spcBef>
                <a:spcPts val="360"/>
              </a:spcBef>
              <a:spcAft>
                <a:spcPts val="0"/>
              </a:spcAft>
              <a:buSzPts val="180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290" name="Google Shape;290;g1247873468e_0_285"/>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1" name="Google Shape;291;g1247873468e_0_285"/>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2" name="Google Shape;292;g1247873468e_0_285"/>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with photo sidebar">
  <p:cSld name="Content slide with photo sidebar">
    <p:spTree>
      <p:nvGrpSpPr>
        <p:cNvPr id="1" name="Shape 48"/>
        <p:cNvGrpSpPr/>
        <p:nvPr/>
      </p:nvGrpSpPr>
      <p:grpSpPr>
        <a:xfrm>
          <a:off x="0" y="0"/>
          <a:ext cx="0" cy="0"/>
          <a:chOff x="0" y="0"/>
          <a:chExt cx="0" cy="0"/>
        </a:xfrm>
      </p:grpSpPr>
      <p:pic>
        <p:nvPicPr>
          <p:cNvPr id="49" name="Google Shape;49;p26"/>
          <p:cNvPicPr preferRelativeResize="0"/>
          <p:nvPr/>
        </p:nvPicPr>
        <p:blipFill rotWithShape="1">
          <a:blip r:embed="rId2">
            <a:alphaModFix/>
          </a:blip>
          <a:srcRect/>
          <a:stretch/>
        </p:blipFill>
        <p:spPr>
          <a:xfrm>
            <a:off x="9128632" y="444320"/>
            <a:ext cx="3069807" cy="6413679"/>
          </a:xfrm>
          <a:prstGeom prst="rect">
            <a:avLst/>
          </a:prstGeom>
          <a:noFill/>
          <a:ln>
            <a:noFill/>
          </a:ln>
        </p:spPr>
      </p:pic>
      <p:sp>
        <p:nvSpPr>
          <p:cNvPr id="50" name="Google Shape;50;p26"/>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26"/>
          <p:cNvSpPr txBox="1">
            <a:spLocks noGrp="1"/>
          </p:cNvSpPr>
          <p:nvPr>
            <p:ph type="title"/>
          </p:nvPr>
        </p:nvSpPr>
        <p:spPr>
          <a:xfrm>
            <a:off x="639726" y="851683"/>
            <a:ext cx="7717466" cy="8509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74C"/>
              </a:buClr>
              <a:buSzPts val="4400"/>
              <a:buFont typeface="Arial"/>
              <a:buNone/>
              <a:defRPr sz="4400" b="1" i="0" u="none" strike="noStrike" cap="none">
                <a:solidFill>
                  <a:srgbClr val="00274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26"/>
          <p:cNvSpPr txBox="1">
            <a:spLocks noGrp="1"/>
          </p:cNvSpPr>
          <p:nvPr>
            <p:ph type="body" idx="1"/>
          </p:nvPr>
        </p:nvSpPr>
        <p:spPr>
          <a:xfrm>
            <a:off x="639726" y="1954448"/>
            <a:ext cx="7717466" cy="4351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26"/>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26"/>
          <p:cNvSpPr>
            <a:spLocks noGrp="1"/>
          </p:cNvSpPr>
          <p:nvPr>
            <p:ph type="pic" idx="2"/>
          </p:nvPr>
        </p:nvSpPr>
        <p:spPr>
          <a:xfrm>
            <a:off x="8647113" y="1156483"/>
            <a:ext cx="3219450" cy="2408237"/>
          </a:xfrm>
          <a:prstGeom prst="rect">
            <a:avLst/>
          </a:prstGeom>
          <a:solidFill>
            <a:srgbClr val="F2F2F2"/>
          </a:solidFill>
          <a:ln>
            <a:noFill/>
          </a:ln>
        </p:spPr>
      </p:sp>
      <p:sp>
        <p:nvSpPr>
          <p:cNvPr id="55" name="Google Shape;55;p26"/>
          <p:cNvSpPr>
            <a:spLocks noGrp="1"/>
          </p:cNvSpPr>
          <p:nvPr>
            <p:ph type="pic" idx="3"/>
          </p:nvPr>
        </p:nvSpPr>
        <p:spPr>
          <a:xfrm>
            <a:off x="8647113" y="3765004"/>
            <a:ext cx="3219450" cy="2408237"/>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 1" type="obj">
  <p:cSld name="OBJECT">
    <p:spTree>
      <p:nvGrpSpPr>
        <p:cNvPr id="1" name="Shape 56"/>
        <p:cNvGrpSpPr/>
        <p:nvPr/>
      </p:nvGrpSpPr>
      <p:grpSpPr>
        <a:xfrm>
          <a:off x="0" y="0"/>
          <a:ext cx="0" cy="0"/>
          <a:chOff x="0" y="0"/>
          <a:chExt cx="0" cy="0"/>
        </a:xfrm>
      </p:grpSpPr>
      <p:sp>
        <p:nvSpPr>
          <p:cNvPr id="57" name="Google Shape;57;p24"/>
          <p:cNvSpPr txBox="1">
            <a:spLocks noGrp="1"/>
          </p:cNvSpPr>
          <p:nvPr>
            <p:ph type="title"/>
          </p:nvPr>
        </p:nvSpPr>
        <p:spPr>
          <a:xfrm>
            <a:off x="639725" y="851683"/>
            <a:ext cx="10765465" cy="8756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74C"/>
              </a:buClr>
              <a:buSzPts val="4400"/>
              <a:buFont typeface="Arial"/>
              <a:buNone/>
              <a:defRPr sz="4400" b="1" i="0" u="none" strike="noStrike" cap="none">
                <a:solidFill>
                  <a:srgbClr val="00274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24"/>
          <p:cNvSpPr txBox="1">
            <a:spLocks noGrp="1"/>
          </p:cNvSpPr>
          <p:nvPr>
            <p:ph type="body" idx="1"/>
          </p:nvPr>
        </p:nvSpPr>
        <p:spPr>
          <a:xfrm>
            <a:off x="639725" y="1954448"/>
            <a:ext cx="10765465"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24"/>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24"/>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slide with sidebar">
  <p:cSld name="Content slide with sidebar">
    <p:spTree>
      <p:nvGrpSpPr>
        <p:cNvPr id="1" name="Shape 61"/>
        <p:cNvGrpSpPr/>
        <p:nvPr/>
      </p:nvGrpSpPr>
      <p:grpSpPr>
        <a:xfrm>
          <a:off x="0" y="0"/>
          <a:ext cx="0" cy="0"/>
          <a:chOff x="0" y="0"/>
          <a:chExt cx="0" cy="0"/>
        </a:xfrm>
      </p:grpSpPr>
      <p:sp>
        <p:nvSpPr>
          <p:cNvPr id="62" name="Google Shape;62;p25"/>
          <p:cNvSpPr/>
          <p:nvPr/>
        </p:nvSpPr>
        <p:spPr>
          <a:xfrm>
            <a:off x="9129824" y="454734"/>
            <a:ext cx="3062176" cy="640326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Calibri"/>
              <a:ea typeface="Calibri"/>
              <a:cs typeface="Calibri"/>
              <a:sym typeface="Calibri"/>
            </a:endParaRPr>
          </a:p>
        </p:txBody>
      </p:sp>
      <p:sp>
        <p:nvSpPr>
          <p:cNvPr id="63" name="Google Shape;63;p25"/>
          <p:cNvSpPr txBox="1">
            <a:spLocks noGrp="1"/>
          </p:cNvSpPr>
          <p:nvPr>
            <p:ph type="title"/>
          </p:nvPr>
        </p:nvSpPr>
        <p:spPr>
          <a:xfrm>
            <a:off x="639726" y="851684"/>
            <a:ext cx="7717466" cy="87788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74C"/>
              </a:buClr>
              <a:buSzPts val="4400"/>
              <a:buFont typeface="Arial"/>
              <a:buNone/>
              <a:defRPr sz="4400" b="1" i="0" u="none" strike="noStrike" cap="none">
                <a:solidFill>
                  <a:srgbClr val="00274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25"/>
          <p:cNvSpPr txBox="1">
            <a:spLocks noGrp="1"/>
          </p:cNvSpPr>
          <p:nvPr>
            <p:ph type="body" idx="1"/>
          </p:nvPr>
        </p:nvSpPr>
        <p:spPr>
          <a:xfrm>
            <a:off x="639726" y="1954448"/>
            <a:ext cx="7717466" cy="4351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5"/>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25"/>
          <p:cNvSpPr txBox="1">
            <a:spLocks noGrp="1"/>
          </p:cNvSpPr>
          <p:nvPr>
            <p:ph type="body" idx="2"/>
          </p:nvPr>
        </p:nvSpPr>
        <p:spPr>
          <a:xfrm>
            <a:off x="9363740" y="1878418"/>
            <a:ext cx="2650460" cy="44273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25"/>
          <p:cNvSpPr txBox="1">
            <a:spLocks noGrp="1"/>
          </p:cNvSpPr>
          <p:nvPr>
            <p:ph type="body" idx="3"/>
          </p:nvPr>
        </p:nvSpPr>
        <p:spPr>
          <a:xfrm>
            <a:off x="9363740" y="836428"/>
            <a:ext cx="2650460" cy="8931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274C"/>
              </a:buClr>
              <a:buSzPts val="2800"/>
              <a:buFont typeface="Arial"/>
              <a:buNone/>
              <a:defRPr sz="2800" b="1" i="0" u="none" strike="noStrike" cap="none">
                <a:solidFill>
                  <a:srgbClr val="00274C"/>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5"/>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 2">
  <p:cSld name="Blank slide - 2">
    <p:spTree>
      <p:nvGrpSpPr>
        <p:cNvPr id="1" name="Shape 83"/>
        <p:cNvGrpSpPr/>
        <p:nvPr/>
      </p:nvGrpSpPr>
      <p:grpSpPr>
        <a:xfrm>
          <a:off x="0" y="0"/>
          <a:ext cx="0" cy="0"/>
          <a:chOff x="0" y="0"/>
          <a:chExt cx="0" cy="0"/>
        </a:xfrm>
      </p:grpSpPr>
      <p:sp>
        <p:nvSpPr>
          <p:cNvPr id="84" name="Google Shape;84;p32"/>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slide - 1">
  <p:cSld name="Blank slide - 1">
    <p:spTree>
      <p:nvGrpSpPr>
        <p:cNvPr id="1" name="Shape 85"/>
        <p:cNvGrpSpPr/>
        <p:nvPr/>
      </p:nvGrpSpPr>
      <p:grpSpPr>
        <a:xfrm>
          <a:off x="0" y="0"/>
          <a:ext cx="0" cy="0"/>
          <a:chOff x="0" y="0"/>
          <a:chExt cx="0" cy="0"/>
        </a:xfrm>
      </p:grpSpPr>
      <p:sp>
        <p:nvSpPr>
          <p:cNvPr id="86" name="Google Shape;86;p31"/>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31"/>
          <p:cNvSpPr txBox="1">
            <a:spLocks noGrp="1"/>
          </p:cNvSpPr>
          <p:nvPr>
            <p:ph type="title"/>
          </p:nvPr>
        </p:nvSpPr>
        <p:spPr>
          <a:xfrm>
            <a:off x="639725" y="851683"/>
            <a:ext cx="10765465" cy="8756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74C"/>
              </a:buClr>
              <a:buSzPts val="4400"/>
              <a:buFont typeface="Arial"/>
              <a:buNone/>
              <a:defRPr sz="4400" b="1" i="0" u="none" strike="noStrike" cap="none">
                <a:solidFill>
                  <a:srgbClr val="00274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 name="Google Shape;88;p31"/>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slide with two wells">
  <p:cSld name="Content slide with two wells">
    <p:spTree>
      <p:nvGrpSpPr>
        <p:cNvPr id="1" name="Shape 89"/>
        <p:cNvGrpSpPr/>
        <p:nvPr/>
      </p:nvGrpSpPr>
      <p:grpSpPr>
        <a:xfrm>
          <a:off x="0" y="0"/>
          <a:ext cx="0" cy="0"/>
          <a:chOff x="0" y="0"/>
          <a:chExt cx="0" cy="0"/>
        </a:xfrm>
      </p:grpSpPr>
      <p:sp>
        <p:nvSpPr>
          <p:cNvPr id="90" name="Google Shape;90;p29"/>
          <p:cNvSpPr txBox="1">
            <a:spLocks noGrp="1"/>
          </p:cNvSpPr>
          <p:nvPr>
            <p:ph type="title"/>
          </p:nvPr>
        </p:nvSpPr>
        <p:spPr>
          <a:xfrm>
            <a:off x="639725" y="851683"/>
            <a:ext cx="10765465" cy="8756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74C"/>
              </a:buClr>
              <a:buSzPts val="4400"/>
              <a:buFont typeface="Arial"/>
              <a:buNone/>
              <a:defRPr sz="4400" b="1" i="0" u="none" strike="noStrike" cap="none">
                <a:solidFill>
                  <a:srgbClr val="00274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29"/>
          <p:cNvSpPr txBox="1">
            <a:spLocks noGrp="1"/>
          </p:cNvSpPr>
          <p:nvPr>
            <p:ph type="body" idx="1"/>
          </p:nvPr>
        </p:nvSpPr>
        <p:spPr>
          <a:xfrm>
            <a:off x="639725" y="1954448"/>
            <a:ext cx="4938823"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29"/>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p29"/>
          <p:cNvSpPr txBox="1">
            <a:spLocks noGrp="1"/>
          </p:cNvSpPr>
          <p:nvPr>
            <p:ph type="body" idx="2"/>
          </p:nvPr>
        </p:nvSpPr>
        <p:spPr>
          <a:xfrm>
            <a:off x="6450419" y="1954448"/>
            <a:ext cx="4961862"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4" name="Google Shape;94;p29"/>
          <p:cNvCxnSpPr/>
          <p:nvPr/>
        </p:nvCxnSpPr>
        <p:spPr>
          <a:xfrm>
            <a:off x="6018028" y="1954448"/>
            <a:ext cx="0" cy="4903552"/>
          </a:xfrm>
          <a:prstGeom prst="straightConnector1">
            <a:avLst/>
          </a:prstGeom>
          <a:noFill/>
          <a:ln w="22225" cap="flat" cmpd="sng">
            <a:solidFill>
              <a:srgbClr val="00274C"/>
            </a:solidFill>
            <a:prstDash val="solid"/>
            <a:miter lim="800000"/>
            <a:headEnd type="none" w="sm" len="sm"/>
            <a:tailEnd type="none" w="sm" len="sm"/>
          </a:ln>
        </p:spPr>
      </p:cxnSp>
      <p:sp>
        <p:nvSpPr>
          <p:cNvPr id="95" name="Google Shape;95;p29"/>
          <p:cNvSpPr/>
          <p:nvPr/>
        </p:nvSpPr>
        <p:spPr>
          <a:xfrm>
            <a:off x="9129825" y="453939"/>
            <a:ext cx="3062175" cy="45719"/>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6.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p:nvPr/>
        </p:nvSpPr>
        <p:spPr>
          <a:xfrm>
            <a:off x="0" y="1"/>
            <a:ext cx="10588053" cy="374754"/>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19"/>
          <p:cNvSpPr/>
          <p:nvPr/>
        </p:nvSpPr>
        <p:spPr>
          <a:xfrm>
            <a:off x="9129825" y="0"/>
            <a:ext cx="3062176" cy="457199"/>
          </a:xfrm>
          <a:prstGeom prst="rect">
            <a:avLst/>
          </a:prstGeom>
          <a:solidFill>
            <a:srgbClr val="0027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Google Shape;12;p19"/>
          <p:cNvPicPr preferRelativeResize="0"/>
          <p:nvPr/>
        </p:nvPicPr>
        <p:blipFill rotWithShape="1">
          <a:blip r:embed="rId27">
            <a:alphaModFix/>
          </a:blip>
          <a:srcRect/>
          <a:stretch/>
        </p:blipFill>
        <p:spPr>
          <a:xfrm>
            <a:off x="9750114" y="75171"/>
            <a:ext cx="1821596" cy="303599"/>
          </a:xfrm>
          <a:prstGeom prst="rect">
            <a:avLst/>
          </a:prstGeom>
          <a:noFill/>
          <a:ln>
            <a:noFill/>
          </a:ln>
        </p:spPr>
      </p:pic>
      <p:pic>
        <p:nvPicPr>
          <p:cNvPr id="13" name="Google Shape;13;p19"/>
          <p:cNvPicPr preferRelativeResize="0"/>
          <p:nvPr/>
        </p:nvPicPr>
        <p:blipFill rotWithShape="1">
          <a:blip r:embed="rId28">
            <a:alphaModFix/>
          </a:blip>
          <a:srcRect/>
          <a:stretch/>
        </p:blipFill>
        <p:spPr>
          <a:xfrm>
            <a:off x="0" y="0"/>
            <a:ext cx="9129823" cy="3747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58"/>
          <p:cNvSpPr/>
          <p:nvPr/>
        </p:nvSpPr>
        <p:spPr>
          <a:xfrm>
            <a:off x="0" y="1"/>
            <a:ext cx="10588053" cy="374754"/>
          </a:xfrm>
          <a:prstGeom prst="rect">
            <a:avLst/>
          </a:prstGeom>
          <a:solidFill>
            <a:srgbClr val="FF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p58"/>
          <p:cNvSpPr/>
          <p:nvPr/>
        </p:nvSpPr>
        <p:spPr>
          <a:xfrm>
            <a:off x="9129825" y="0"/>
            <a:ext cx="3062176" cy="457199"/>
          </a:xfrm>
          <a:prstGeom prst="rect">
            <a:avLst/>
          </a:prstGeom>
          <a:solidFill>
            <a:srgbClr val="0027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3" name="Google Shape;203;p58"/>
          <p:cNvPicPr preferRelativeResize="0"/>
          <p:nvPr/>
        </p:nvPicPr>
        <p:blipFill rotWithShape="1">
          <a:blip r:embed="rId3">
            <a:alphaModFix/>
          </a:blip>
          <a:srcRect/>
          <a:stretch/>
        </p:blipFill>
        <p:spPr>
          <a:xfrm>
            <a:off x="9750114" y="75171"/>
            <a:ext cx="1821596" cy="303599"/>
          </a:xfrm>
          <a:prstGeom prst="rect">
            <a:avLst/>
          </a:prstGeom>
          <a:noFill/>
          <a:ln>
            <a:noFill/>
          </a:ln>
        </p:spPr>
      </p:pic>
      <p:pic>
        <p:nvPicPr>
          <p:cNvPr id="204" name="Google Shape;204;p58"/>
          <p:cNvPicPr preferRelativeResize="0"/>
          <p:nvPr/>
        </p:nvPicPr>
        <p:blipFill rotWithShape="1">
          <a:blip r:embed="rId4">
            <a:alphaModFix/>
          </a:blip>
          <a:srcRect/>
          <a:stretch/>
        </p:blipFill>
        <p:spPr>
          <a:xfrm>
            <a:off x="0" y="0"/>
            <a:ext cx="9129823" cy="3747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213" name="Google Shape;213;g1247873468e_0_210"/>
          <p:cNvSpPr/>
          <p:nvPr/>
        </p:nvSpPr>
        <p:spPr>
          <a:xfrm>
            <a:off x="0" y="220786"/>
            <a:ext cx="12192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14" name="Google Shape;214;g1247873468e_0_210"/>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5" name="Google Shape;215;g1247873468e_0_210"/>
          <p:cNvSpPr txBox="1">
            <a:spLocks noGrp="1"/>
          </p:cNvSpPr>
          <p:nvPr>
            <p:ph type="body" idx="1"/>
          </p:nvPr>
        </p:nvSpPr>
        <p:spPr>
          <a:xfrm>
            <a:off x="609600" y="1600200"/>
            <a:ext cx="10972800" cy="4876800"/>
          </a:xfrm>
          <a:prstGeom prst="rect">
            <a:avLst/>
          </a:prstGeom>
          <a:noFill/>
          <a:ln>
            <a:noFill/>
          </a:ln>
        </p:spPr>
        <p:txBody>
          <a:bodyPr spcFirstLastPara="1" wrap="square" lIns="91425" tIns="45700" rIns="91425" bIns="45700" anchor="t" anchorCtr="0">
            <a:normAutofit/>
          </a:bodyPr>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216" name="Google Shape;216;g1247873468e_0_210"/>
          <p:cNvSpPr/>
          <p:nvPr/>
        </p:nvSpPr>
        <p:spPr>
          <a:xfrm>
            <a:off x="0" y="0"/>
            <a:ext cx="12192000" cy="365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17" name="Google Shape;217;g1247873468e_0_210"/>
          <p:cNvSpPr txBox="1">
            <a:spLocks noGrp="1"/>
          </p:cNvSpPr>
          <p:nvPr>
            <p:ph type="dt" idx="10"/>
          </p:nvPr>
        </p:nvSpPr>
        <p:spPr>
          <a:xfrm>
            <a:off x="609600" y="18288"/>
            <a:ext cx="3860700" cy="329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8" name="Google Shape;218;g1247873468e_0_210"/>
          <p:cNvSpPr txBox="1">
            <a:spLocks noGrp="1"/>
          </p:cNvSpPr>
          <p:nvPr>
            <p:ph type="ftr" idx="11"/>
          </p:nvPr>
        </p:nvSpPr>
        <p:spPr>
          <a:xfrm>
            <a:off x="4572000" y="18288"/>
            <a:ext cx="5486400" cy="329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9" name="Google Shape;219;g1247873468e_0_210"/>
          <p:cNvSpPr txBox="1">
            <a:spLocks noGrp="1"/>
          </p:cNvSpPr>
          <p:nvPr>
            <p:ph type="sldNum" idx="12"/>
          </p:nvPr>
        </p:nvSpPr>
        <p:spPr>
          <a:xfrm>
            <a:off x="10160000" y="18288"/>
            <a:ext cx="14223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3" Type="http://schemas.openxmlformats.org/officeDocument/2006/relationships/image" Target="../media/image85.jpg"/><Relationship Id="rId7" Type="http://schemas.openxmlformats.org/officeDocument/2006/relationships/image" Target="../media/image104.png"/><Relationship Id="rId12" Type="http://schemas.openxmlformats.org/officeDocument/2006/relationships/image" Target="../media/image108.png"/><Relationship Id="rId2" Type="http://schemas.openxmlformats.org/officeDocument/2006/relationships/notesSlide" Target="../notesSlides/notesSlide31.xml"/><Relationship Id="rId16"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image" Target="../media/image103.png"/><Relationship Id="rId11" Type="http://schemas.openxmlformats.org/officeDocument/2006/relationships/image" Target="../media/image84.png"/><Relationship Id="rId5" Type="http://schemas.openxmlformats.org/officeDocument/2006/relationships/image" Target="../media/image102.png"/><Relationship Id="rId15" Type="http://schemas.openxmlformats.org/officeDocument/2006/relationships/image" Target="../media/image111.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84.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38.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2"/>
          <p:cNvPicPr preferRelativeResize="0"/>
          <p:nvPr/>
        </p:nvPicPr>
        <p:blipFill rotWithShape="1">
          <a:blip r:embed="rId3">
            <a:alphaModFix/>
          </a:blip>
          <a:srcRect/>
          <a:stretch/>
        </p:blipFill>
        <p:spPr>
          <a:xfrm>
            <a:off x="7040621" y="851683"/>
            <a:ext cx="5078228" cy="6006318"/>
          </a:xfrm>
          <a:prstGeom prst="rect">
            <a:avLst/>
          </a:prstGeom>
          <a:noFill/>
          <a:ln>
            <a:noFill/>
          </a:ln>
        </p:spPr>
      </p:pic>
      <p:sp>
        <p:nvSpPr>
          <p:cNvPr id="298" name="Google Shape;298;p2"/>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600"/>
              </a:spcAft>
              <a:buSzPts val="1200"/>
              <a:buNone/>
            </a:pPr>
            <a:fld id="{00000000-1234-1234-1234-123412341234}" type="slidenum">
              <a:rPr lang="en-US" sz="900"/>
              <a:t>1</a:t>
            </a:fld>
            <a:endParaRPr sz="900"/>
          </a:p>
        </p:txBody>
      </p:sp>
      <p:sp>
        <p:nvSpPr>
          <p:cNvPr id="299" name="Google Shape;299;p2"/>
          <p:cNvSpPr txBox="1">
            <a:spLocks noGrp="1"/>
          </p:cNvSpPr>
          <p:nvPr>
            <p:ph type="title"/>
          </p:nvPr>
        </p:nvSpPr>
        <p:spPr>
          <a:xfrm>
            <a:off x="639726" y="851683"/>
            <a:ext cx="6622720" cy="13173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u="sng" dirty="0"/>
              <a:t>In</a:t>
            </a:r>
            <a:r>
              <a:rPr lang="en-US" dirty="0"/>
              <a:t>terrupting </a:t>
            </a:r>
            <a:r>
              <a:rPr lang="en-US" u="sng" dirty="0"/>
              <a:t>P</a:t>
            </a:r>
            <a:r>
              <a:rPr lang="en-US" dirty="0"/>
              <a:t>rolonged sitting with </a:t>
            </a:r>
            <a:r>
              <a:rPr lang="en-US" u="sng" dirty="0" err="1"/>
              <a:t>ACT</a:t>
            </a:r>
            <a:r>
              <a:rPr lang="en-US" dirty="0" err="1"/>
              <a:t>ivity</a:t>
            </a:r>
            <a:endParaRPr dirty="0"/>
          </a:p>
        </p:txBody>
      </p:sp>
      <p:sp>
        <p:nvSpPr>
          <p:cNvPr id="300" name="Google Shape;300;p2"/>
          <p:cNvSpPr txBox="1">
            <a:spLocks noGrp="1"/>
          </p:cNvSpPr>
          <p:nvPr>
            <p:ph type="body" idx="1"/>
          </p:nvPr>
        </p:nvSpPr>
        <p:spPr>
          <a:xfrm>
            <a:off x="639726" y="5033917"/>
            <a:ext cx="6102364" cy="194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CB05"/>
              </a:buClr>
              <a:buSzPts val="2800"/>
              <a:buNone/>
            </a:pPr>
            <a:r>
              <a:rPr lang="en-US"/>
              <a:t>Rebecca Hasson, PhD, FACSM</a:t>
            </a:r>
            <a:endParaRPr/>
          </a:p>
          <a:p>
            <a:pPr marL="0" lvl="0" indent="0" algn="l" rtl="0">
              <a:lnSpc>
                <a:spcPct val="90000"/>
              </a:lnSpc>
              <a:spcBef>
                <a:spcPts val="0"/>
              </a:spcBef>
              <a:spcAft>
                <a:spcPts val="0"/>
              </a:spcAft>
              <a:buClr>
                <a:srgbClr val="FFCB05"/>
              </a:buClr>
              <a:buSzPts val="2800"/>
              <a:buNone/>
            </a:pPr>
            <a:r>
              <a:rPr lang="en-US"/>
              <a:t>University of Michigan</a:t>
            </a:r>
            <a:endParaRPr/>
          </a:p>
          <a:p>
            <a:pPr marL="0" lvl="0" indent="0" algn="l" rtl="0">
              <a:lnSpc>
                <a:spcPct val="90000"/>
              </a:lnSpc>
              <a:spcBef>
                <a:spcPts val="1000"/>
              </a:spcBef>
              <a:spcAft>
                <a:spcPts val="0"/>
              </a:spcAft>
              <a:buClr>
                <a:srgbClr val="FFCB05"/>
              </a:buClr>
              <a:buSzPts val="2000"/>
              <a:buNone/>
            </a:pPr>
            <a:endParaRPr b="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7"/>
          <p:cNvSpPr txBox="1"/>
          <p:nvPr/>
        </p:nvSpPr>
        <p:spPr>
          <a:xfrm>
            <a:off x="239601" y="6338710"/>
            <a:ext cx="642288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US Vance, R.E. Hasson, et al. Move Detroit: An Active Class Space Intervention. </a:t>
            </a:r>
            <a:endParaRPr/>
          </a:p>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105th ACSA Annual Meeting and Technology Conference Proceedings, 2017.</a:t>
            </a:r>
            <a:endParaRPr/>
          </a:p>
        </p:txBody>
      </p:sp>
      <p:pic>
        <p:nvPicPr>
          <p:cNvPr id="457" name="Google Shape;457;p7"/>
          <p:cNvPicPr preferRelativeResize="0">
            <a:picLocks noGrp="1"/>
          </p:cNvPicPr>
          <p:nvPr>
            <p:ph type="pic" idx="2"/>
          </p:nvPr>
        </p:nvPicPr>
        <p:blipFill rotWithShape="1">
          <a:blip r:embed="rId3">
            <a:alphaModFix/>
          </a:blip>
          <a:srcRect l="6513" r="6514"/>
          <a:stretch/>
        </p:blipFill>
        <p:spPr>
          <a:xfrm>
            <a:off x="6501205" y="1133167"/>
            <a:ext cx="4606582" cy="5295901"/>
          </a:xfrm>
          <a:prstGeom prst="rect">
            <a:avLst/>
          </a:prstGeom>
          <a:solidFill>
            <a:srgbClr val="F2F2F2"/>
          </a:solidFill>
          <a:ln>
            <a:noFill/>
          </a:ln>
        </p:spPr>
      </p:pic>
      <p:sp>
        <p:nvSpPr>
          <p:cNvPr id="458" name="Google Shape;458;p7"/>
          <p:cNvSpPr txBox="1">
            <a:spLocks noGrp="1"/>
          </p:cNvSpPr>
          <p:nvPr>
            <p:ph type="title"/>
          </p:nvPr>
        </p:nvSpPr>
        <p:spPr>
          <a:xfrm>
            <a:off x="639726" y="851683"/>
            <a:ext cx="6102364" cy="131735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74C"/>
              </a:buClr>
              <a:buSzPts val="4400"/>
              <a:buFont typeface="Arial"/>
              <a:buNone/>
            </a:pPr>
            <a:r>
              <a:rPr lang="en-US"/>
              <a:t>Classroom floorplans</a:t>
            </a:r>
            <a:endParaRPr/>
          </a:p>
        </p:txBody>
      </p:sp>
      <p:sp>
        <p:nvSpPr>
          <p:cNvPr id="459" name="Google Shape;459;p7"/>
          <p:cNvSpPr txBox="1">
            <a:spLocks noGrp="1"/>
          </p:cNvSpPr>
          <p:nvPr>
            <p:ph type="body" idx="1"/>
          </p:nvPr>
        </p:nvSpPr>
        <p:spPr>
          <a:xfrm>
            <a:off x="3531129" y="2343909"/>
            <a:ext cx="2484783" cy="63976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How can teachers redesign their classrooms to promote learning and moving?</a:t>
            </a:r>
            <a:endParaRPr/>
          </a:p>
        </p:txBody>
      </p:sp>
      <p:pic>
        <p:nvPicPr>
          <p:cNvPr id="460" name="Google Shape;460;p7"/>
          <p:cNvPicPr preferRelativeResize="0"/>
          <p:nvPr/>
        </p:nvPicPr>
        <p:blipFill rotWithShape="1">
          <a:blip r:embed="rId4">
            <a:alphaModFix/>
          </a:blip>
          <a:srcRect l="67860"/>
          <a:stretch/>
        </p:blipFill>
        <p:spPr>
          <a:xfrm>
            <a:off x="3451042" y="3320945"/>
            <a:ext cx="2644958" cy="2450969"/>
          </a:xfrm>
          <a:prstGeom prst="rect">
            <a:avLst/>
          </a:prstGeom>
          <a:noFill/>
          <a:ln>
            <a:noFill/>
          </a:ln>
        </p:spPr>
      </p:pic>
      <p:pic>
        <p:nvPicPr>
          <p:cNvPr id="461" name="Google Shape;461;p7"/>
          <p:cNvPicPr preferRelativeResize="0"/>
          <p:nvPr/>
        </p:nvPicPr>
        <p:blipFill rotWithShape="1">
          <a:blip r:embed="rId4">
            <a:alphaModFix/>
          </a:blip>
          <a:srcRect l="36478" r="33328"/>
          <a:stretch/>
        </p:blipFill>
        <p:spPr>
          <a:xfrm>
            <a:off x="561054" y="1636914"/>
            <a:ext cx="2484782" cy="2450969"/>
          </a:xfrm>
          <a:prstGeom prst="rect">
            <a:avLst/>
          </a:prstGeom>
          <a:noFill/>
          <a:ln>
            <a:noFill/>
          </a:ln>
        </p:spPr>
      </p:pic>
      <p:pic>
        <p:nvPicPr>
          <p:cNvPr id="462" name="Google Shape;462;p7"/>
          <p:cNvPicPr preferRelativeResize="0"/>
          <p:nvPr/>
        </p:nvPicPr>
        <p:blipFill rotWithShape="1">
          <a:blip r:embed="rId5">
            <a:alphaModFix/>
          </a:blip>
          <a:srcRect/>
          <a:stretch/>
        </p:blipFill>
        <p:spPr>
          <a:xfrm>
            <a:off x="11120406" y="448194"/>
            <a:ext cx="1021080" cy="1188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105d9c5cb72_2_15"/>
          <p:cNvSpPr txBox="1">
            <a:spLocks noGrp="1"/>
          </p:cNvSpPr>
          <p:nvPr>
            <p:ph type="title"/>
          </p:nvPr>
        </p:nvSpPr>
        <p:spPr>
          <a:xfrm>
            <a:off x="639726" y="851684"/>
            <a:ext cx="7717500" cy="87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Student motivation</a:t>
            </a:r>
            <a:endParaRPr/>
          </a:p>
        </p:txBody>
      </p:sp>
      <p:sp>
        <p:nvSpPr>
          <p:cNvPr id="469" name="Google Shape;469;g105d9c5cb72_2_15"/>
          <p:cNvSpPr txBox="1">
            <a:spLocks noGrp="1"/>
          </p:cNvSpPr>
          <p:nvPr>
            <p:ph type="body" idx="2"/>
          </p:nvPr>
        </p:nvSpPr>
        <p:spPr>
          <a:xfrm>
            <a:off x="9363740" y="1878418"/>
            <a:ext cx="2650500" cy="4427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1100"/>
              <a:buFont typeface="Arial"/>
              <a:buNone/>
            </a:pPr>
            <a:r>
              <a:rPr lang="en-US" sz="2600"/>
              <a:t>The application of game design elements (e.g., point scoring and competition) and game principles in non-game contexts.</a:t>
            </a:r>
            <a:endParaRPr/>
          </a:p>
        </p:txBody>
      </p:sp>
      <p:sp>
        <p:nvSpPr>
          <p:cNvPr id="470" name="Google Shape;470;g105d9c5cb72_2_15"/>
          <p:cNvSpPr txBox="1">
            <a:spLocks noGrp="1"/>
          </p:cNvSpPr>
          <p:nvPr>
            <p:ph type="body" idx="3"/>
          </p:nvPr>
        </p:nvSpPr>
        <p:spPr>
          <a:xfrm>
            <a:off x="9363750" y="1282777"/>
            <a:ext cx="2650500" cy="446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en-US"/>
              <a:t>Gamification</a:t>
            </a:r>
            <a:endParaRPr/>
          </a:p>
        </p:txBody>
      </p:sp>
      <p:pic>
        <p:nvPicPr>
          <p:cNvPr id="471" name="Google Shape;471;g105d9c5cb72_2_15"/>
          <p:cNvPicPr preferRelativeResize="0"/>
          <p:nvPr/>
        </p:nvPicPr>
        <p:blipFill rotWithShape="1">
          <a:blip r:embed="rId3">
            <a:alphaModFix/>
          </a:blip>
          <a:srcRect/>
          <a:stretch/>
        </p:blipFill>
        <p:spPr>
          <a:xfrm>
            <a:off x="364474" y="1789399"/>
            <a:ext cx="5731526" cy="3279201"/>
          </a:xfrm>
          <a:prstGeom prst="rect">
            <a:avLst/>
          </a:prstGeom>
          <a:noFill/>
          <a:ln>
            <a:noFill/>
          </a:ln>
        </p:spPr>
      </p:pic>
      <p:sp>
        <p:nvSpPr>
          <p:cNvPr id="472" name="Google Shape;472;g105d9c5cb72_2_15"/>
          <p:cNvSpPr txBox="1"/>
          <p:nvPr/>
        </p:nvSpPr>
        <p:spPr>
          <a:xfrm>
            <a:off x="852774" y="5261099"/>
            <a:ext cx="51186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27% increase in students participating at a moderate-to-vigorous intensity</a:t>
            </a:r>
            <a:endParaRPr sz="1400" b="1" i="0" u="none" strike="noStrike" cap="none">
              <a:solidFill>
                <a:schemeClr val="dk1"/>
              </a:solidFill>
              <a:latin typeface="Arial"/>
              <a:ea typeface="Arial"/>
              <a:cs typeface="Arial"/>
              <a:sym typeface="Arial"/>
            </a:endParaRPr>
          </a:p>
        </p:txBody>
      </p:sp>
      <p:sp>
        <p:nvSpPr>
          <p:cNvPr id="473" name="Google Shape;473;g105d9c5cb72_2_15"/>
          <p:cNvSpPr txBox="1"/>
          <p:nvPr/>
        </p:nvSpPr>
        <p:spPr>
          <a:xfrm>
            <a:off x="215387" y="6344499"/>
            <a:ext cx="60297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LR Beemer, et al. (2019) A Pilot Intervention Using Gamification to Enhance Student Participation in Classroom Activity Breaks. Int J Environ Res Public Health. 24;16(21):4082.</a:t>
            </a:r>
            <a:endParaRPr sz="1000" b="0" i="1" u="none" strike="noStrike" cap="none">
              <a:solidFill>
                <a:srgbClr val="000000"/>
              </a:solidFill>
              <a:latin typeface="Arial"/>
              <a:ea typeface="Arial"/>
              <a:cs typeface="Arial"/>
              <a:sym typeface="Arial"/>
            </a:endParaRPr>
          </a:p>
        </p:txBody>
      </p:sp>
      <p:pic>
        <p:nvPicPr>
          <p:cNvPr id="474" name="Google Shape;474;g105d9c5cb72_2_15"/>
          <p:cNvPicPr preferRelativeResize="0"/>
          <p:nvPr/>
        </p:nvPicPr>
        <p:blipFill rotWithShape="1">
          <a:blip r:embed="rId4">
            <a:alphaModFix/>
          </a:blip>
          <a:srcRect l="66062"/>
          <a:stretch/>
        </p:blipFill>
        <p:spPr>
          <a:xfrm>
            <a:off x="6720682" y="1552399"/>
            <a:ext cx="2018376" cy="4792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8"/>
          <p:cNvPicPr preferRelativeResize="0"/>
          <p:nvPr/>
        </p:nvPicPr>
        <p:blipFill rotWithShape="1">
          <a:blip r:embed="rId3">
            <a:alphaModFix/>
          </a:blip>
          <a:srcRect l="7992" t="26136" r="20170"/>
          <a:stretch/>
        </p:blipFill>
        <p:spPr>
          <a:xfrm>
            <a:off x="5245656" y="1657349"/>
            <a:ext cx="6184344" cy="4239139"/>
          </a:xfrm>
          <a:prstGeom prst="rect">
            <a:avLst/>
          </a:prstGeom>
          <a:noFill/>
          <a:ln>
            <a:noFill/>
          </a:ln>
        </p:spPr>
      </p:pic>
      <p:sp>
        <p:nvSpPr>
          <p:cNvPr id="481" name="Google Shape;481;p8"/>
          <p:cNvSpPr/>
          <p:nvPr/>
        </p:nvSpPr>
        <p:spPr>
          <a:xfrm>
            <a:off x="5579405" y="3157407"/>
            <a:ext cx="5398008" cy="2119757"/>
          </a:xfrm>
          <a:prstGeom prst="rect">
            <a:avLst/>
          </a:prstGeom>
          <a:solidFill>
            <a:schemeClr val="lt1">
              <a:alpha val="8274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82" name="Google Shape;482;p8"/>
          <p:cNvPicPr preferRelativeResize="0"/>
          <p:nvPr/>
        </p:nvPicPr>
        <p:blipFill rotWithShape="1">
          <a:blip r:embed="rId4">
            <a:alphaModFix/>
          </a:blip>
          <a:srcRect/>
          <a:stretch/>
        </p:blipFill>
        <p:spPr>
          <a:xfrm>
            <a:off x="1495424" y="1657350"/>
            <a:ext cx="4239139" cy="4239139"/>
          </a:xfrm>
          <a:prstGeom prst="rect">
            <a:avLst/>
          </a:prstGeom>
          <a:noFill/>
          <a:ln>
            <a:noFill/>
          </a:ln>
        </p:spPr>
      </p:pic>
      <p:sp>
        <p:nvSpPr>
          <p:cNvPr id="483" name="Google Shape;483;p8"/>
          <p:cNvSpPr/>
          <p:nvPr/>
        </p:nvSpPr>
        <p:spPr>
          <a:xfrm>
            <a:off x="1736725" y="1854027"/>
            <a:ext cx="2602081" cy="2674995"/>
          </a:xfrm>
          <a:prstGeom prst="rect">
            <a:avLst/>
          </a:prstGeom>
          <a:solidFill>
            <a:schemeClr val="lt1">
              <a:alpha val="8274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4" name="Google Shape;484;p8"/>
          <p:cNvSpPr txBox="1"/>
          <p:nvPr/>
        </p:nvSpPr>
        <p:spPr>
          <a:xfrm>
            <a:off x="1856198" y="1879579"/>
            <a:ext cx="2363134" cy="2372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Low-Income School</a:t>
            </a:r>
            <a:endParaRPr/>
          </a:p>
          <a:p>
            <a:pPr marL="214308" marR="0" lvl="0" indent="-214308" algn="l" rtl="0">
              <a:lnSpc>
                <a:spcPct val="100000"/>
              </a:lnSpc>
              <a:spcBef>
                <a:spcPts val="50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1000 Students</a:t>
            </a:r>
            <a:endParaRPr/>
          </a:p>
          <a:p>
            <a:pPr marL="214308" marR="0" lvl="0" indent="-214308"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92% non-white</a:t>
            </a:r>
            <a:endParaRPr/>
          </a:p>
          <a:p>
            <a:pPr marL="214308" marR="0" lvl="0" indent="-214308"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80% qualified for free/reduced lunch</a:t>
            </a:r>
            <a:endParaRPr/>
          </a:p>
          <a:p>
            <a:pPr marL="214308" marR="0" lvl="0" indent="-214308"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7 statewide </a:t>
            </a:r>
            <a:br>
              <a:rPr lang="en-US" sz="1600" b="0" i="0" u="none" strike="noStrike" cap="none">
                <a:solidFill>
                  <a:srgbClr val="000000"/>
                </a:solidFill>
                <a:latin typeface="Arial"/>
                <a:ea typeface="Arial"/>
                <a:cs typeface="Arial"/>
                <a:sym typeface="Arial"/>
              </a:rPr>
            </a:br>
            <a:r>
              <a:rPr lang="en-US" sz="1600" b="0" i="0" u="none" strike="noStrike" cap="none">
                <a:solidFill>
                  <a:srgbClr val="000000"/>
                </a:solidFill>
                <a:latin typeface="Arial"/>
                <a:ea typeface="Arial"/>
                <a:cs typeface="Arial"/>
                <a:sym typeface="Arial"/>
              </a:rPr>
              <a:t>percentile ranking</a:t>
            </a:r>
            <a:endParaRPr/>
          </a:p>
          <a:p>
            <a:pPr marL="214308" marR="0" lvl="0" indent="-214308"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High leadership support</a:t>
            </a:r>
            <a:endParaRPr/>
          </a:p>
        </p:txBody>
      </p:sp>
      <p:sp>
        <p:nvSpPr>
          <p:cNvPr id="485" name="Google Shape;485;p8"/>
          <p:cNvSpPr txBox="1"/>
          <p:nvPr/>
        </p:nvSpPr>
        <p:spPr>
          <a:xfrm>
            <a:off x="5734563" y="3288082"/>
            <a:ext cx="5398008" cy="17389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3rd to 5</a:t>
            </a:r>
            <a:r>
              <a:rPr lang="en-US" sz="2400" b="1" i="0" u="none" strike="noStrike" cap="none" baseline="30000">
                <a:solidFill>
                  <a:srgbClr val="000000"/>
                </a:solidFill>
                <a:latin typeface="Arial"/>
                <a:ea typeface="Arial"/>
                <a:cs typeface="Arial"/>
                <a:sym typeface="Arial"/>
              </a:rPr>
              <a:t>th</a:t>
            </a:r>
            <a:r>
              <a:rPr lang="en-US" sz="2400" b="1" i="0" u="none" strike="noStrike" cap="none">
                <a:solidFill>
                  <a:srgbClr val="000000"/>
                </a:solidFill>
                <a:latin typeface="Arial"/>
                <a:ea typeface="Arial"/>
                <a:cs typeface="Arial"/>
                <a:sym typeface="Arial"/>
              </a:rPr>
              <a:t> grade students </a:t>
            </a:r>
            <a:r>
              <a:rPr lang="en-US" sz="2400" b="0" i="0" u="none" strike="noStrike" cap="none">
                <a:solidFill>
                  <a:srgbClr val="000000"/>
                </a:solidFill>
                <a:latin typeface="Arial"/>
                <a:ea typeface="Arial"/>
                <a:cs typeface="Arial"/>
                <a:sym typeface="Arial"/>
              </a:rPr>
              <a:t>accumulated an additional </a:t>
            </a:r>
            <a:r>
              <a:rPr lang="en-US" sz="2400" b="1" i="0" u="none" strike="noStrike" cap="none">
                <a:solidFill>
                  <a:srgbClr val="000000"/>
                </a:solidFill>
                <a:latin typeface="Arial"/>
                <a:ea typeface="Arial"/>
                <a:cs typeface="Arial"/>
                <a:sym typeface="Arial"/>
              </a:rPr>
              <a:t>21 minutes of physical activity in the classroom per day!</a:t>
            </a:r>
            <a:endParaRPr/>
          </a:p>
        </p:txBody>
      </p:sp>
      <p:sp>
        <p:nvSpPr>
          <p:cNvPr id="486" name="Google Shape;486;p8"/>
          <p:cNvSpPr txBox="1">
            <a:spLocks noGrp="1"/>
          </p:cNvSpPr>
          <p:nvPr>
            <p:ph type="title"/>
          </p:nvPr>
        </p:nvSpPr>
        <p:spPr>
          <a:xfrm>
            <a:off x="225247" y="607003"/>
            <a:ext cx="11704816" cy="8756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74C"/>
              </a:buClr>
              <a:buSzPts val="4400"/>
              <a:buFont typeface="Arial"/>
              <a:buNone/>
            </a:pPr>
            <a:r>
              <a:rPr lang="en-US" sz="3600"/>
              <a:t>InPACT coaching model increased program fidelity!</a:t>
            </a:r>
            <a:endParaRPr/>
          </a:p>
        </p:txBody>
      </p:sp>
      <p:sp>
        <p:nvSpPr>
          <p:cNvPr id="487" name="Google Shape;487;p8"/>
          <p:cNvSpPr txBox="1"/>
          <p:nvPr/>
        </p:nvSpPr>
        <p:spPr>
          <a:xfrm>
            <a:off x="225248" y="6250997"/>
            <a:ext cx="898648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LR Beemer et al. (2019) A Pilot Intervention Using Gamification to Enhance Student Participation in Classroom Activity Breaks. Int J Environ Res Public Health, 16(21):4082.; RE Hasson et al. (2021) Adapting the InPACT Intervention to Enhance Implementation Fidelity and Flexibility. Prev Sci., 22(3):324-333.</a:t>
            </a:r>
            <a:endParaRPr/>
          </a:p>
          <a:p>
            <a:pPr marL="0" marR="0" lvl="0" indent="0" algn="l" rtl="0">
              <a:lnSpc>
                <a:spcPct val="100000"/>
              </a:lnSpc>
              <a:spcBef>
                <a:spcPts val="0"/>
              </a:spcBef>
              <a:spcAft>
                <a:spcPts val="0"/>
              </a:spcAft>
              <a:buNone/>
            </a:pPr>
            <a:endParaRPr sz="1000" b="0" i="1"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BEA33-57D9-5845-94E1-E64D785AED10}"/>
              </a:ext>
            </a:extLst>
          </p:cNvPr>
          <p:cNvSpPr>
            <a:spLocks noGrp="1"/>
          </p:cNvSpPr>
          <p:nvPr>
            <p:ph type="title"/>
          </p:nvPr>
        </p:nvSpPr>
        <p:spPr/>
        <p:txBody>
          <a:bodyPr/>
          <a:lstStyle/>
          <a:p>
            <a:r>
              <a:rPr lang="en-US" dirty="0"/>
              <a:t>Zones of Regulation</a:t>
            </a:r>
          </a:p>
        </p:txBody>
      </p:sp>
      <p:pic>
        <p:nvPicPr>
          <p:cNvPr id="4" name="Picture 3">
            <a:extLst>
              <a:ext uri="{FF2B5EF4-FFF2-40B4-BE49-F238E27FC236}">
                <a16:creationId xmlns:a16="http://schemas.microsoft.com/office/drawing/2014/main" id="{AC83ABC5-407A-4347-833B-2F148104282E}"/>
              </a:ext>
            </a:extLst>
          </p:cNvPr>
          <p:cNvPicPr>
            <a:picLocks noChangeAspect="1"/>
          </p:cNvPicPr>
          <p:nvPr/>
        </p:nvPicPr>
        <p:blipFill rotWithShape="1">
          <a:blip r:embed="rId3"/>
          <a:srcRect t="25187" b="9259"/>
          <a:stretch/>
        </p:blipFill>
        <p:spPr>
          <a:xfrm>
            <a:off x="2687675" y="1727362"/>
            <a:ext cx="8864600" cy="4495638"/>
          </a:xfrm>
          <a:prstGeom prst="rect">
            <a:avLst/>
          </a:prstGeom>
        </p:spPr>
      </p:pic>
      <p:sp>
        <p:nvSpPr>
          <p:cNvPr id="5" name="TextBox 4">
            <a:extLst>
              <a:ext uri="{FF2B5EF4-FFF2-40B4-BE49-F238E27FC236}">
                <a16:creationId xmlns:a16="http://schemas.microsoft.com/office/drawing/2014/main" id="{3E29D4A0-345F-A546-AF50-E7BB599794BE}"/>
              </a:ext>
            </a:extLst>
          </p:cNvPr>
          <p:cNvSpPr txBox="1"/>
          <p:nvPr/>
        </p:nvSpPr>
        <p:spPr>
          <a:xfrm>
            <a:off x="420577" y="2459504"/>
            <a:ext cx="2486246" cy="2308324"/>
          </a:xfrm>
          <a:prstGeom prst="rect">
            <a:avLst/>
          </a:prstGeom>
          <a:noFill/>
        </p:spPr>
        <p:txBody>
          <a:bodyPr wrap="square" rtlCol="0">
            <a:spAutoFit/>
          </a:bodyPr>
          <a:lstStyle/>
          <a:p>
            <a:pPr algn="ctr"/>
            <a:r>
              <a:rPr lang="en-US" sz="2400" dirty="0"/>
              <a:t>A curriculum designed to foster self-regulation and emotional control</a:t>
            </a:r>
          </a:p>
        </p:txBody>
      </p:sp>
      <p:sp>
        <p:nvSpPr>
          <p:cNvPr id="6" name="TextBox 5">
            <a:extLst>
              <a:ext uri="{FF2B5EF4-FFF2-40B4-BE49-F238E27FC236}">
                <a16:creationId xmlns:a16="http://schemas.microsoft.com/office/drawing/2014/main" id="{BA249B97-483A-5C46-AC3D-1752640256EA}"/>
              </a:ext>
            </a:extLst>
          </p:cNvPr>
          <p:cNvSpPr txBox="1"/>
          <p:nvPr/>
        </p:nvSpPr>
        <p:spPr>
          <a:xfrm>
            <a:off x="225248" y="6250997"/>
            <a:ext cx="2681576" cy="246221"/>
          </a:xfrm>
          <a:prstGeom prst="rect">
            <a:avLst/>
          </a:prstGeom>
          <a:noFill/>
        </p:spPr>
        <p:txBody>
          <a:bodyPr wrap="square" rtlCol="0">
            <a:spAutoFit/>
          </a:bodyPr>
          <a:lstStyle/>
          <a:p>
            <a:r>
              <a:rPr lang="en-US" sz="1000" i="1" dirty="0"/>
              <a:t>Created by Leah </a:t>
            </a:r>
            <a:r>
              <a:rPr lang="en-US" sz="1000" i="1" dirty="0" err="1"/>
              <a:t>Kuypers</a:t>
            </a:r>
            <a:endParaRPr lang="en-US" sz="1000" i="1" dirty="0"/>
          </a:p>
        </p:txBody>
      </p:sp>
    </p:spTree>
    <p:extLst>
      <p:ext uri="{BB962C8B-B14F-4D97-AF65-F5344CB8AC3E}">
        <p14:creationId xmlns:p14="http://schemas.microsoft.com/office/powerpoint/2010/main" val="281153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A73FA4-EC94-EA48-8B6B-51623A3378A0}"/>
              </a:ext>
            </a:extLst>
          </p:cNvPr>
          <p:cNvSpPr>
            <a:spLocks noGrp="1"/>
          </p:cNvSpPr>
          <p:nvPr>
            <p:ph type="title"/>
          </p:nvPr>
        </p:nvSpPr>
        <p:spPr>
          <a:xfrm>
            <a:off x="639725" y="851683"/>
            <a:ext cx="11074480" cy="875679"/>
          </a:xfrm>
        </p:spPr>
        <p:txBody>
          <a:bodyPr/>
          <a:lstStyle/>
          <a:p>
            <a:r>
              <a:rPr lang="en-US" dirty="0"/>
              <a:t>Connection physical activity to emotions</a:t>
            </a:r>
          </a:p>
        </p:txBody>
      </p:sp>
      <p:pic>
        <p:nvPicPr>
          <p:cNvPr id="4" name="Picture 3">
            <a:extLst>
              <a:ext uri="{FF2B5EF4-FFF2-40B4-BE49-F238E27FC236}">
                <a16:creationId xmlns:a16="http://schemas.microsoft.com/office/drawing/2014/main" id="{BDE57F9D-AB90-FC4F-9C77-6358F5183F84}"/>
              </a:ext>
            </a:extLst>
          </p:cNvPr>
          <p:cNvPicPr>
            <a:picLocks noChangeAspect="1"/>
          </p:cNvPicPr>
          <p:nvPr/>
        </p:nvPicPr>
        <p:blipFill>
          <a:blip r:embed="rId2"/>
          <a:stretch>
            <a:fillRect/>
          </a:stretch>
        </p:blipFill>
        <p:spPr>
          <a:xfrm>
            <a:off x="679318" y="1657097"/>
            <a:ext cx="5518467" cy="5130639"/>
          </a:xfrm>
          <a:prstGeom prst="rect">
            <a:avLst/>
          </a:prstGeom>
        </p:spPr>
      </p:pic>
      <p:sp>
        <p:nvSpPr>
          <p:cNvPr id="6" name="TextBox 5">
            <a:extLst>
              <a:ext uri="{FF2B5EF4-FFF2-40B4-BE49-F238E27FC236}">
                <a16:creationId xmlns:a16="http://schemas.microsoft.com/office/drawing/2014/main" id="{D7B12BA8-6E02-D74A-AFAB-97B7EAD5DB51}"/>
              </a:ext>
            </a:extLst>
          </p:cNvPr>
          <p:cNvSpPr txBox="1"/>
          <p:nvPr/>
        </p:nvSpPr>
        <p:spPr>
          <a:xfrm>
            <a:off x="849086" y="3178629"/>
            <a:ext cx="184731" cy="307777"/>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05E3BC13-A09F-8049-BC0E-B1333253C1AB}"/>
              </a:ext>
            </a:extLst>
          </p:cNvPr>
          <p:cNvPicPr>
            <a:picLocks noChangeAspect="1"/>
          </p:cNvPicPr>
          <p:nvPr/>
        </p:nvPicPr>
        <p:blipFill>
          <a:blip r:embed="rId3"/>
          <a:stretch>
            <a:fillRect/>
          </a:stretch>
        </p:blipFill>
        <p:spPr>
          <a:xfrm>
            <a:off x="6592916" y="1897091"/>
            <a:ext cx="2277298" cy="3178629"/>
          </a:xfrm>
          <a:prstGeom prst="rect">
            <a:avLst/>
          </a:prstGeom>
        </p:spPr>
      </p:pic>
      <p:pic>
        <p:nvPicPr>
          <p:cNvPr id="8" name="Picture 7">
            <a:extLst>
              <a:ext uri="{FF2B5EF4-FFF2-40B4-BE49-F238E27FC236}">
                <a16:creationId xmlns:a16="http://schemas.microsoft.com/office/drawing/2014/main" id="{2EF6948C-537A-BA4E-83D9-EB76DC106B5B}"/>
              </a:ext>
            </a:extLst>
          </p:cNvPr>
          <p:cNvPicPr>
            <a:picLocks noChangeAspect="1"/>
          </p:cNvPicPr>
          <p:nvPr/>
        </p:nvPicPr>
        <p:blipFill>
          <a:blip r:embed="rId4"/>
          <a:stretch>
            <a:fillRect/>
          </a:stretch>
        </p:blipFill>
        <p:spPr>
          <a:xfrm>
            <a:off x="9265346" y="2986483"/>
            <a:ext cx="2277298" cy="3194006"/>
          </a:xfrm>
          <a:prstGeom prst="rect">
            <a:avLst/>
          </a:prstGeom>
        </p:spPr>
      </p:pic>
      <p:sp>
        <p:nvSpPr>
          <p:cNvPr id="9" name="Oval 8">
            <a:extLst>
              <a:ext uri="{FF2B5EF4-FFF2-40B4-BE49-F238E27FC236}">
                <a16:creationId xmlns:a16="http://schemas.microsoft.com/office/drawing/2014/main" id="{2B18A260-8C2B-2F4B-8C26-1AD1082CF3A4}"/>
              </a:ext>
            </a:extLst>
          </p:cNvPr>
          <p:cNvSpPr/>
          <p:nvPr/>
        </p:nvSpPr>
        <p:spPr>
          <a:xfrm>
            <a:off x="525425" y="4308395"/>
            <a:ext cx="1717713" cy="828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9980F4-3C3D-5246-A4EC-E03D9A877B9E}"/>
              </a:ext>
            </a:extLst>
          </p:cNvPr>
          <p:cNvPicPr>
            <a:picLocks noChangeAspect="1"/>
          </p:cNvPicPr>
          <p:nvPr/>
        </p:nvPicPr>
        <p:blipFill rotWithShape="1">
          <a:blip r:embed="rId5"/>
          <a:srcRect b="36047"/>
          <a:stretch/>
        </p:blipFill>
        <p:spPr>
          <a:xfrm>
            <a:off x="10403995" y="1509937"/>
            <a:ext cx="1231900" cy="1047750"/>
          </a:xfrm>
          <a:prstGeom prst="rect">
            <a:avLst/>
          </a:prstGeom>
        </p:spPr>
      </p:pic>
    </p:spTree>
    <p:extLst>
      <p:ext uri="{BB962C8B-B14F-4D97-AF65-F5344CB8AC3E}">
        <p14:creationId xmlns:p14="http://schemas.microsoft.com/office/powerpoint/2010/main" val="25320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C53CDF-2661-9444-AFDE-610706B5EBCB}"/>
              </a:ext>
            </a:extLst>
          </p:cNvPr>
          <p:cNvPicPr>
            <a:picLocks noChangeAspect="1"/>
          </p:cNvPicPr>
          <p:nvPr/>
        </p:nvPicPr>
        <p:blipFill>
          <a:blip r:embed="rId2"/>
          <a:stretch>
            <a:fillRect/>
          </a:stretch>
        </p:blipFill>
        <p:spPr>
          <a:xfrm>
            <a:off x="6967470" y="1236029"/>
            <a:ext cx="5224530" cy="5237625"/>
          </a:xfrm>
          <a:prstGeom prst="rect">
            <a:avLst/>
          </a:prstGeom>
          <a:noFill/>
          <a:ln>
            <a:noFill/>
          </a:ln>
        </p:spPr>
      </p:pic>
      <p:sp>
        <p:nvSpPr>
          <p:cNvPr id="3" name="Title 2">
            <a:extLst>
              <a:ext uri="{FF2B5EF4-FFF2-40B4-BE49-F238E27FC236}">
                <a16:creationId xmlns:a16="http://schemas.microsoft.com/office/drawing/2014/main" id="{29ABE8AF-8694-AE4C-A9EE-09AA726014DF}"/>
              </a:ext>
            </a:extLst>
          </p:cNvPr>
          <p:cNvSpPr>
            <a:spLocks noGrp="1"/>
          </p:cNvSpPr>
          <p:nvPr>
            <p:ph type="title"/>
          </p:nvPr>
        </p:nvSpPr>
        <p:spPr>
          <a:xfrm>
            <a:off x="639726" y="851683"/>
            <a:ext cx="6102364" cy="1317359"/>
          </a:xfrm>
        </p:spPr>
        <p:txBody>
          <a:bodyPr wrap="square" anchor="t">
            <a:normAutofit/>
          </a:bodyPr>
          <a:lstStyle/>
          <a:p>
            <a:r>
              <a:rPr lang="en-US" dirty="0"/>
              <a:t>Building resilience over time</a:t>
            </a:r>
          </a:p>
        </p:txBody>
      </p:sp>
      <p:sp>
        <p:nvSpPr>
          <p:cNvPr id="11" name="Text Placeholder 4">
            <a:extLst>
              <a:ext uri="{FF2B5EF4-FFF2-40B4-BE49-F238E27FC236}">
                <a16:creationId xmlns:a16="http://schemas.microsoft.com/office/drawing/2014/main" id="{0CFA59E1-87D0-4A04-AD86-341071C4B6B9}"/>
              </a:ext>
            </a:extLst>
          </p:cNvPr>
          <p:cNvSpPr>
            <a:spLocks noGrp="1"/>
          </p:cNvSpPr>
          <p:nvPr>
            <p:ph type="body" idx="1"/>
          </p:nvPr>
        </p:nvSpPr>
        <p:spPr>
          <a:xfrm>
            <a:off x="639726" y="2466752"/>
            <a:ext cx="6102364" cy="3839033"/>
          </a:xfrm>
        </p:spPr>
        <p:txBody>
          <a:bodyPr/>
          <a:lstStyle/>
          <a:p>
            <a:r>
              <a:rPr lang="en-US" dirty="0"/>
              <a:t>Hypothesis: as students continue to engage in these activities over time, these social-emotional skills will develop thereby enhancing resilience.  </a:t>
            </a:r>
          </a:p>
        </p:txBody>
      </p:sp>
      <p:sp>
        <p:nvSpPr>
          <p:cNvPr id="7" name="TextBox 6">
            <a:extLst>
              <a:ext uri="{FF2B5EF4-FFF2-40B4-BE49-F238E27FC236}">
                <a16:creationId xmlns:a16="http://schemas.microsoft.com/office/drawing/2014/main" id="{6624991F-1222-A240-9A49-278AE5DF5E36}"/>
              </a:ext>
            </a:extLst>
          </p:cNvPr>
          <p:cNvSpPr txBox="1"/>
          <p:nvPr/>
        </p:nvSpPr>
        <p:spPr>
          <a:xfrm>
            <a:off x="225248" y="6250997"/>
            <a:ext cx="4803952" cy="246221"/>
          </a:xfrm>
          <a:prstGeom prst="rect">
            <a:avLst/>
          </a:prstGeom>
          <a:noFill/>
        </p:spPr>
        <p:txBody>
          <a:bodyPr wrap="square" rtlCol="0">
            <a:spAutoFit/>
          </a:bodyPr>
          <a:lstStyle/>
          <a:p>
            <a:r>
              <a:rPr lang="en-US" sz="1000" i="1" dirty="0"/>
              <a:t>Core competences of the CASEL Framework </a:t>
            </a:r>
            <a:r>
              <a:rPr lang="en-US" sz="1000" i="1" dirty="0" err="1"/>
              <a:t>www.casel.org</a:t>
            </a:r>
            <a:endParaRPr lang="en-US" sz="1000" i="1" dirty="0"/>
          </a:p>
        </p:txBody>
      </p:sp>
    </p:spTree>
    <p:extLst>
      <p:ext uri="{BB962C8B-B14F-4D97-AF65-F5344CB8AC3E}">
        <p14:creationId xmlns:p14="http://schemas.microsoft.com/office/powerpoint/2010/main" val="60620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4"/>
          <p:cNvSpPr txBox="1">
            <a:spLocks noGrp="1"/>
          </p:cNvSpPr>
          <p:nvPr>
            <p:ph type="title"/>
          </p:nvPr>
        </p:nvSpPr>
        <p:spPr>
          <a:xfrm>
            <a:off x="831850" y="5157619"/>
            <a:ext cx="10515600" cy="90124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CB05"/>
              </a:buClr>
              <a:buSzPts val="4400"/>
              <a:buFont typeface="Arial"/>
              <a:buNone/>
            </a:pPr>
            <a:r>
              <a:rPr lang="en-US" sz="3200"/>
              <a:t>Policies, Systems, and Environmental Approach</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5"/>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sz="4400" b="1">
                <a:solidFill>
                  <a:schemeClr val="dk2"/>
                </a:solidFill>
              </a:rPr>
              <a:t>Step-by-Step process for systems change</a:t>
            </a:r>
            <a:endParaRPr/>
          </a:p>
        </p:txBody>
      </p:sp>
      <p:sp>
        <p:nvSpPr>
          <p:cNvPr id="511" name="Google Shape;511;p15"/>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pic>
        <p:nvPicPr>
          <p:cNvPr id="512" name="Google Shape;512;p15" descr="Diagram&#10;&#10;Description automatically generated"/>
          <p:cNvPicPr preferRelativeResize="0"/>
          <p:nvPr/>
        </p:nvPicPr>
        <p:blipFill rotWithShape="1">
          <a:blip r:embed="rId3">
            <a:alphaModFix/>
          </a:blip>
          <a:srcRect/>
          <a:stretch/>
        </p:blipFill>
        <p:spPr>
          <a:xfrm>
            <a:off x="414572" y="2228912"/>
            <a:ext cx="11644080" cy="3105088"/>
          </a:xfrm>
          <a:prstGeom prst="rect">
            <a:avLst/>
          </a:prstGeom>
          <a:noFill/>
          <a:ln>
            <a:noFill/>
          </a:ln>
        </p:spPr>
      </p:pic>
      <p:sp>
        <p:nvSpPr>
          <p:cNvPr id="513" name="Google Shape;513;p15"/>
          <p:cNvSpPr txBox="1"/>
          <p:nvPr/>
        </p:nvSpPr>
        <p:spPr>
          <a:xfrm>
            <a:off x="225248" y="6250997"/>
            <a:ext cx="63554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GA Aarons (2011). Advancing a conceptual model of evidence-based practice implementation in public service sectors. Administration and Policy in Mental Health and Mental Health Services Research, 38(1), 4-23</a:t>
            </a:r>
            <a:endParaRPr sz="1000" b="0" i="1"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16"/>
          <p:cNvPicPr preferRelativeResize="0"/>
          <p:nvPr/>
        </p:nvPicPr>
        <p:blipFill rotWithShape="1">
          <a:blip r:embed="rId3">
            <a:alphaModFix/>
          </a:blip>
          <a:srcRect/>
          <a:stretch/>
        </p:blipFill>
        <p:spPr>
          <a:xfrm>
            <a:off x="3445701" y="330101"/>
            <a:ext cx="6415025" cy="6431400"/>
          </a:xfrm>
          <a:prstGeom prst="rect">
            <a:avLst/>
          </a:prstGeom>
          <a:noFill/>
          <a:ln>
            <a:noFill/>
          </a:ln>
        </p:spPr>
      </p:pic>
      <p:pic>
        <p:nvPicPr>
          <p:cNvPr id="520" name="Google Shape;520;p16"/>
          <p:cNvPicPr preferRelativeResize="0"/>
          <p:nvPr/>
        </p:nvPicPr>
        <p:blipFill rotWithShape="1">
          <a:blip r:embed="rId4">
            <a:alphaModFix/>
          </a:blip>
          <a:srcRect r="18552"/>
          <a:stretch/>
        </p:blipFill>
        <p:spPr>
          <a:xfrm>
            <a:off x="10528458" y="579919"/>
            <a:ext cx="855881" cy="1050881"/>
          </a:xfrm>
          <a:prstGeom prst="rect">
            <a:avLst/>
          </a:prstGeom>
          <a:noFill/>
          <a:ln>
            <a:noFill/>
          </a:ln>
        </p:spPr>
      </p:pic>
      <p:sp>
        <p:nvSpPr>
          <p:cNvPr id="521" name="Google Shape;521;p16"/>
          <p:cNvSpPr txBox="1">
            <a:spLocks noGrp="1"/>
          </p:cNvSpPr>
          <p:nvPr>
            <p:ph type="title"/>
          </p:nvPr>
        </p:nvSpPr>
        <p:spPr>
          <a:xfrm>
            <a:off x="232476" y="579919"/>
            <a:ext cx="5046700" cy="8756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74C"/>
              </a:buClr>
              <a:buSzPts val="4400"/>
              <a:buFont typeface="Arial"/>
              <a:buNone/>
            </a:pPr>
            <a:r>
              <a:rPr lang="en-US"/>
              <a:t>Exploration- intervention/ context fit</a:t>
            </a:r>
            <a:endParaRPr/>
          </a:p>
        </p:txBody>
      </p:sp>
      <p:sp>
        <p:nvSpPr>
          <p:cNvPr id="522" name="Google Shape;522;p16"/>
          <p:cNvSpPr txBox="1"/>
          <p:nvPr/>
        </p:nvSpPr>
        <p:spPr>
          <a:xfrm>
            <a:off x="9528649" y="3146123"/>
            <a:ext cx="2430875" cy="16312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March 2020</a:t>
            </a:r>
            <a:endParaRPr/>
          </a:p>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Score: 19/30</a:t>
            </a:r>
            <a:endParaRPr/>
          </a:p>
          <a:p>
            <a:pPr marL="0" marR="0" lvl="0" indent="0" algn="ctr" rtl="0">
              <a:lnSpc>
                <a:spcPct val="100000"/>
              </a:lnSpc>
              <a:spcBef>
                <a:spcPts val="0"/>
              </a:spcBef>
              <a:spcAft>
                <a:spcPts val="0"/>
              </a:spcAft>
              <a:buNone/>
            </a:pPr>
            <a:endParaRPr sz="2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March 2021</a:t>
            </a:r>
            <a:endParaRPr/>
          </a:p>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Score: 28/30</a:t>
            </a:r>
            <a:endParaRPr/>
          </a:p>
        </p:txBody>
      </p:sp>
      <p:sp>
        <p:nvSpPr>
          <p:cNvPr id="523" name="Google Shape;523;p16"/>
          <p:cNvSpPr txBox="1"/>
          <p:nvPr/>
        </p:nvSpPr>
        <p:spPr>
          <a:xfrm>
            <a:off x="232476" y="6361391"/>
            <a:ext cx="409968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Metz, A. &amp; Louison, L. (2018) The Hexagon Tool: Exploring Context. Chapel Hill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5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7"/>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600"/>
              </a:spcAft>
              <a:buSzPts val="1200"/>
              <a:buNone/>
            </a:pPr>
            <a:fld id="{00000000-1234-1234-1234-123412341234}" type="slidenum">
              <a:rPr lang="en-US" sz="900"/>
              <a:t>19</a:t>
            </a:fld>
            <a:endParaRPr sz="900"/>
          </a:p>
        </p:txBody>
      </p:sp>
      <p:sp>
        <p:nvSpPr>
          <p:cNvPr id="529" name="Google Shape;529;p17"/>
          <p:cNvSpPr txBox="1">
            <a:spLocks noGrp="1"/>
          </p:cNvSpPr>
          <p:nvPr>
            <p:ph type="title"/>
          </p:nvPr>
        </p:nvSpPr>
        <p:spPr>
          <a:xfrm>
            <a:off x="639726" y="851683"/>
            <a:ext cx="6102364" cy="131735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74C"/>
              </a:buClr>
              <a:buSzPts val="4400"/>
              <a:buFont typeface="Arial"/>
              <a:buNone/>
            </a:pPr>
            <a:r>
              <a:rPr lang="en-US"/>
              <a:t>Exploration- policy evaluation</a:t>
            </a:r>
            <a:endParaRPr/>
          </a:p>
        </p:txBody>
      </p:sp>
      <p:pic>
        <p:nvPicPr>
          <p:cNvPr id="530" name="Google Shape;530;p17"/>
          <p:cNvPicPr preferRelativeResize="0"/>
          <p:nvPr/>
        </p:nvPicPr>
        <p:blipFill rotWithShape="1">
          <a:blip r:embed="rId3">
            <a:alphaModFix/>
          </a:blip>
          <a:srcRect/>
          <a:stretch/>
        </p:blipFill>
        <p:spPr>
          <a:xfrm>
            <a:off x="7366583" y="552215"/>
            <a:ext cx="4729339" cy="6305785"/>
          </a:xfrm>
          <a:prstGeom prst="rect">
            <a:avLst/>
          </a:prstGeom>
          <a:noFill/>
          <a:ln>
            <a:noFill/>
          </a:ln>
        </p:spPr>
      </p:pic>
      <p:pic>
        <p:nvPicPr>
          <p:cNvPr id="531" name="Google Shape;531;p17"/>
          <p:cNvPicPr preferRelativeResize="0"/>
          <p:nvPr/>
        </p:nvPicPr>
        <p:blipFill rotWithShape="1">
          <a:blip r:embed="rId4">
            <a:alphaModFix/>
          </a:blip>
          <a:srcRect/>
          <a:stretch/>
        </p:blipFill>
        <p:spPr>
          <a:xfrm>
            <a:off x="96078" y="2872031"/>
            <a:ext cx="7169313" cy="313428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f7981be82b_4_8"/>
          <p:cNvSpPr txBox="1">
            <a:spLocks noGrp="1"/>
          </p:cNvSpPr>
          <p:nvPr>
            <p:ph type="body" idx="1"/>
          </p:nvPr>
        </p:nvSpPr>
        <p:spPr>
          <a:xfrm>
            <a:off x="7415365" y="4527320"/>
            <a:ext cx="1934700" cy="1750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en-US" sz="2300"/>
              <a:t>Depression and Anxiety  </a:t>
            </a:r>
            <a:endParaRPr sz="2300"/>
          </a:p>
        </p:txBody>
      </p:sp>
      <p:sp>
        <p:nvSpPr>
          <p:cNvPr id="307" name="Google Shape;307;gf7981be82b_4_8"/>
          <p:cNvSpPr txBox="1">
            <a:spLocks noGrp="1"/>
          </p:cNvSpPr>
          <p:nvPr>
            <p:ph type="body" idx="2"/>
          </p:nvPr>
        </p:nvSpPr>
        <p:spPr>
          <a:xfrm>
            <a:off x="508410" y="4527320"/>
            <a:ext cx="2094000" cy="1750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en-US" sz="2300"/>
              <a:t>Physical Inactivity and Screen Time</a:t>
            </a:r>
            <a:endParaRPr sz="2300"/>
          </a:p>
        </p:txBody>
      </p:sp>
      <p:pic>
        <p:nvPicPr>
          <p:cNvPr id="308" name="Google Shape;308;gf7981be82b_4_8"/>
          <p:cNvPicPr preferRelativeResize="0">
            <a:picLocks noGrp="1"/>
          </p:cNvPicPr>
          <p:nvPr>
            <p:ph type="pic" idx="3"/>
          </p:nvPr>
        </p:nvPicPr>
        <p:blipFill rotWithShape="1">
          <a:blip r:embed="rId3">
            <a:alphaModFix/>
          </a:blip>
          <a:srcRect l="4586" r="4575"/>
          <a:stretch/>
        </p:blipFill>
        <p:spPr>
          <a:xfrm>
            <a:off x="5206510" y="2502400"/>
            <a:ext cx="1934701" cy="1610700"/>
          </a:xfrm>
          <a:prstGeom prst="rect">
            <a:avLst/>
          </a:prstGeom>
          <a:solidFill>
            <a:srgbClr val="F2F2F2"/>
          </a:solidFill>
          <a:ln>
            <a:noFill/>
          </a:ln>
        </p:spPr>
      </p:pic>
      <p:pic>
        <p:nvPicPr>
          <p:cNvPr id="309" name="Google Shape;309;gf7981be82b_4_8"/>
          <p:cNvPicPr preferRelativeResize="0">
            <a:picLocks noGrp="1"/>
          </p:cNvPicPr>
          <p:nvPr>
            <p:ph type="pic" idx="4"/>
          </p:nvPr>
        </p:nvPicPr>
        <p:blipFill rotWithShape="1">
          <a:blip r:embed="rId4">
            <a:alphaModFix/>
          </a:blip>
          <a:srcRect t="226" b="235"/>
          <a:stretch/>
        </p:blipFill>
        <p:spPr>
          <a:xfrm>
            <a:off x="510405" y="2502400"/>
            <a:ext cx="2094000" cy="1610700"/>
          </a:xfrm>
          <a:prstGeom prst="rect">
            <a:avLst/>
          </a:prstGeom>
          <a:solidFill>
            <a:srgbClr val="F2F2F2"/>
          </a:solidFill>
          <a:ln>
            <a:noFill/>
          </a:ln>
        </p:spPr>
      </p:pic>
      <p:pic>
        <p:nvPicPr>
          <p:cNvPr id="310" name="Google Shape;310;gf7981be82b_4_8"/>
          <p:cNvPicPr preferRelativeResize="0">
            <a:picLocks noGrp="1"/>
          </p:cNvPicPr>
          <p:nvPr>
            <p:ph type="pic" idx="5"/>
          </p:nvPr>
        </p:nvPicPr>
        <p:blipFill rotWithShape="1">
          <a:blip r:embed="rId5">
            <a:alphaModFix/>
          </a:blip>
          <a:srcRect l="4861" r="27337"/>
          <a:stretch/>
        </p:blipFill>
        <p:spPr>
          <a:xfrm>
            <a:off x="7417100" y="2502400"/>
            <a:ext cx="1934700" cy="1610700"/>
          </a:xfrm>
          <a:prstGeom prst="rect">
            <a:avLst/>
          </a:prstGeom>
          <a:solidFill>
            <a:srgbClr val="F2F2F2"/>
          </a:solidFill>
          <a:ln>
            <a:noFill/>
          </a:ln>
        </p:spPr>
      </p:pic>
      <p:pic>
        <p:nvPicPr>
          <p:cNvPr id="311" name="Google Shape;311;gf7981be82b_4_8"/>
          <p:cNvPicPr preferRelativeResize="0">
            <a:picLocks noGrp="1"/>
          </p:cNvPicPr>
          <p:nvPr>
            <p:ph type="pic" idx="6"/>
          </p:nvPr>
        </p:nvPicPr>
        <p:blipFill rotWithShape="1">
          <a:blip r:embed="rId6">
            <a:alphaModFix/>
          </a:blip>
          <a:srcRect l="5697" r="5685"/>
          <a:stretch/>
        </p:blipFill>
        <p:spPr>
          <a:xfrm>
            <a:off x="2886633" y="2502400"/>
            <a:ext cx="1934700" cy="1610700"/>
          </a:xfrm>
          <a:prstGeom prst="rect">
            <a:avLst/>
          </a:prstGeom>
          <a:solidFill>
            <a:srgbClr val="F2F2F2"/>
          </a:solidFill>
          <a:ln>
            <a:noFill/>
          </a:ln>
        </p:spPr>
      </p:pic>
      <p:sp>
        <p:nvSpPr>
          <p:cNvPr id="312" name="Google Shape;312;gf7981be82b_4_8"/>
          <p:cNvSpPr txBox="1">
            <a:spLocks noGrp="1"/>
          </p:cNvSpPr>
          <p:nvPr>
            <p:ph type="body" idx="7"/>
          </p:nvPr>
        </p:nvSpPr>
        <p:spPr>
          <a:xfrm>
            <a:off x="2880267" y="4527313"/>
            <a:ext cx="2094000" cy="1750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en-US" sz="2300"/>
              <a:t>Rapid Weight Gain</a:t>
            </a:r>
            <a:endParaRPr sz="2300"/>
          </a:p>
        </p:txBody>
      </p:sp>
      <p:sp>
        <p:nvSpPr>
          <p:cNvPr id="313" name="Google Shape;313;gf7981be82b_4_8"/>
          <p:cNvSpPr txBox="1">
            <a:spLocks noGrp="1"/>
          </p:cNvSpPr>
          <p:nvPr>
            <p:ph type="title"/>
          </p:nvPr>
        </p:nvSpPr>
        <p:spPr>
          <a:xfrm>
            <a:off x="384425" y="439983"/>
            <a:ext cx="10765500" cy="87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74C"/>
              </a:buClr>
              <a:buSzPts val="4400"/>
              <a:buFont typeface="Arial"/>
              <a:buNone/>
            </a:pPr>
            <a:r>
              <a:rPr lang="en-US" sz="4800" b="1" i="0" u="none" strike="noStrike" cap="none">
                <a:solidFill>
                  <a:schemeClr val="lt1"/>
                </a:solidFill>
                <a:latin typeface="Arial"/>
                <a:ea typeface="Arial"/>
                <a:cs typeface="Arial"/>
                <a:sym typeface="Arial"/>
              </a:rPr>
              <a:t>Unintended consequences of the COVID-19 pandemic on children</a:t>
            </a:r>
            <a:endParaRPr sz="4800" b="1" i="0" u="none" strike="noStrike" cap="none">
              <a:solidFill>
                <a:schemeClr val="lt1"/>
              </a:solidFill>
              <a:latin typeface="Arial"/>
              <a:ea typeface="Arial"/>
              <a:cs typeface="Arial"/>
              <a:sym typeface="Arial"/>
            </a:endParaRPr>
          </a:p>
        </p:txBody>
      </p:sp>
      <p:sp>
        <p:nvSpPr>
          <p:cNvPr id="314" name="Google Shape;314;gf7981be82b_4_8"/>
          <p:cNvSpPr txBox="1"/>
          <p:nvPr/>
        </p:nvSpPr>
        <p:spPr>
          <a:xfrm>
            <a:off x="7326975" y="5934400"/>
            <a:ext cx="2037600" cy="785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1" u="none" strike="noStrike" cap="none">
                <a:solidFill>
                  <a:schemeClr val="lt1"/>
                </a:solidFill>
                <a:latin typeface="Arial"/>
                <a:ea typeface="Arial"/>
                <a:cs typeface="Arial"/>
                <a:sym typeface="Arial"/>
              </a:rPr>
              <a:t>Racine et al., JAMA Pediatr. 2021;175(11):1142-1150</a:t>
            </a:r>
            <a:endParaRPr sz="1300" b="0" i="1" u="none" strike="noStrike" cap="none">
              <a:solidFill>
                <a:schemeClr val="lt1"/>
              </a:solidFill>
              <a:latin typeface="Arial"/>
              <a:ea typeface="Arial"/>
              <a:cs typeface="Arial"/>
              <a:sym typeface="Arial"/>
            </a:endParaRPr>
          </a:p>
        </p:txBody>
      </p:sp>
      <p:sp>
        <p:nvSpPr>
          <p:cNvPr id="315" name="Google Shape;315;gf7981be82b_4_8"/>
          <p:cNvSpPr txBox="1"/>
          <p:nvPr/>
        </p:nvSpPr>
        <p:spPr>
          <a:xfrm>
            <a:off x="510400" y="6030525"/>
            <a:ext cx="2094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1" u="none" strike="noStrike" cap="none">
                <a:solidFill>
                  <a:schemeClr val="lt1"/>
                </a:solidFill>
                <a:latin typeface="Arial"/>
                <a:ea typeface="Arial"/>
                <a:cs typeface="Arial"/>
                <a:sym typeface="Arial"/>
              </a:rPr>
              <a:t>Nagata et al., JAMA Pediatr. 2021</a:t>
            </a:r>
            <a:endParaRPr sz="1300" b="0" i="1" u="none" strike="noStrike" cap="none">
              <a:solidFill>
                <a:schemeClr val="lt1"/>
              </a:solidFill>
              <a:latin typeface="Arial"/>
              <a:ea typeface="Arial"/>
              <a:cs typeface="Arial"/>
              <a:sym typeface="Arial"/>
            </a:endParaRPr>
          </a:p>
        </p:txBody>
      </p:sp>
      <p:sp>
        <p:nvSpPr>
          <p:cNvPr id="316" name="Google Shape;316;gf7981be82b_4_8"/>
          <p:cNvSpPr txBox="1"/>
          <p:nvPr/>
        </p:nvSpPr>
        <p:spPr>
          <a:xfrm>
            <a:off x="2852825" y="6030525"/>
            <a:ext cx="2094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1" u="none" strike="noStrike" cap="none">
                <a:solidFill>
                  <a:schemeClr val="lt1"/>
                </a:solidFill>
                <a:latin typeface="Arial"/>
                <a:ea typeface="Arial"/>
                <a:cs typeface="Arial"/>
                <a:sym typeface="Arial"/>
              </a:rPr>
              <a:t>Woolford et al., JAMA 2021; 326(14):1434-1436</a:t>
            </a:r>
            <a:endParaRPr sz="1300" b="0" i="1" u="none" strike="noStrike" cap="none">
              <a:solidFill>
                <a:schemeClr val="lt1"/>
              </a:solidFill>
              <a:latin typeface="Arial"/>
              <a:ea typeface="Arial"/>
              <a:cs typeface="Arial"/>
              <a:sym typeface="Arial"/>
            </a:endParaRPr>
          </a:p>
        </p:txBody>
      </p:sp>
      <p:sp>
        <p:nvSpPr>
          <p:cNvPr id="317" name="Google Shape;317;gf7981be82b_4_8"/>
          <p:cNvSpPr txBox="1"/>
          <p:nvPr/>
        </p:nvSpPr>
        <p:spPr>
          <a:xfrm>
            <a:off x="9550400" y="6038375"/>
            <a:ext cx="2094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1" u="none" strike="noStrike" cap="none">
                <a:solidFill>
                  <a:schemeClr val="lt1"/>
                </a:solidFill>
                <a:latin typeface="Arial"/>
                <a:ea typeface="Arial"/>
                <a:cs typeface="Arial"/>
                <a:sym typeface="Arial"/>
              </a:rPr>
              <a:t>Hillis et al., Pediatrics. 2021; e2021053760</a:t>
            </a:r>
            <a:endParaRPr sz="1300" b="0" i="1" u="none" strike="noStrike" cap="none">
              <a:solidFill>
                <a:schemeClr val="lt1"/>
              </a:solidFill>
              <a:latin typeface="Arial"/>
              <a:ea typeface="Arial"/>
              <a:cs typeface="Arial"/>
              <a:sym typeface="Arial"/>
            </a:endParaRPr>
          </a:p>
        </p:txBody>
      </p:sp>
      <p:pic>
        <p:nvPicPr>
          <p:cNvPr id="318" name="Google Shape;318;gf7981be82b_4_8"/>
          <p:cNvPicPr preferRelativeResize="0">
            <a:picLocks noGrp="1"/>
          </p:cNvPicPr>
          <p:nvPr>
            <p:ph type="pic" idx="8"/>
          </p:nvPr>
        </p:nvPicPr>
        <p:blipFill rotWithShape="1">
          <a:blip r:embed="rId7">
            <a:alphaModFix/>
          </a:blip>
          <a:srcRect l="10019" r="10019"/>
          <a:stretch/>
        </p:blipFill>
        <p:spPr>
          <a:xfrm>
            <a:off x="9595345" y="2502412"/>
            <a:ext cx="1934700" cy="1610700"/>
          </a:xfrm>
          <a:prstGeom prst="rect">
            <a:avLst/>
          </a:prstGeom>
          <a:solidFill>
            <a:srgbClr val="F2F2F2"/>
          </a:solidFill>
          <a:ln>
            <a:noFill/>
          </a:ln>
        </p:spPr>
      </p:pic>
      <p:sp>
        <p:nvSpPr>
          <p:cNvPr id="319" name="Google Shape;319;gf7981be82b_4_8"/>
          <p:cNvSpPr txBox="1">
            <a:spLocks noGrp="1"/>
          </p:cNvSpPr>
          <p:nvPr>
            <p:ph type="body" idx="9"/>
          </p:nvPr>
        </p:nvSpPr>
        <p:spPr>
          <a:xfrm>
            <a:off x="9595342" y="4527325"/>
            <a:ext cx="2094000" cy="1750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en-US" sz="2300"/>
              <a:t>Orphanhood and Caregiver Death</a:t>
            </a:r>
            <a:endParaRPr sz="2300"/>
          </a:p>
        </p:txBody>
      </p:sp>
      <p:sp>
        <p:nvSpPr>
          <p:cNvPr id="320" name="Google Shape;320;gf7981be82b_4_8"/>
          <p:cNvSpPr txBox="1">
            <a:spLocks noGrp="1"/>
          </p:cNvSpPr>
          <p:nvPr>
            <p:ph type="body" idx="13"/>
          </p:nvPr>
        </p:nvSpPr>
        <p:spPr>
          <a:xfrm>
            <a:off x="5121042" y="4527313"/>
            <a:ext cx="2094000" cy="1750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en-US" sz="2300"/>
              <a:t>Achievement Gap and Digital Divide</a:t>
            </a:r>
            <a:endParaRPr sz="2300"/>
          </a:p>
        </p:txBody>
      </p:sp>
      <p:sp>
        <p:nvSpPr>
          <p:cNvPr id="321" name="Google Shape;321;gf7981be82b_4_8"/>
          <p:cNvSpPr txBox="1"/>
          <p:nvPr/>
        </p:nvSpPr>
        <p:spPr>
          <a:xfrm>
            <a:off x="5183850" y="6030525"/>
            <a:ext cx="2094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1" u="none" strike="noStrike" cap="none">
                <a:solidFill>
                  <a:schemeClr val="lt1"/>
                </a:solidFill>
                <a:latin typeface="Arial"/>
                <a:ea typeface="Arial"/>
                <a:cs typeface="Arial"/>
                <a:sym typeface="Arial"/>
              </a:rPr>
              <a:t>U.S. Department of Education, 2021</a:t>
            </a:r>
            <a:endParaRPr sz="1300" b="0" i="1"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g1247873468e_0_194"/>
          <p:cNvPicPr preferRelativeResize="0"/>
          <p:nvPr/>
        </p:nvPicPr>
        <p:blipFill>
          <a:blip r:embed="rId3">
            <a:alphaModFix/>
          </a:blip>
          <a:stretch>
            <a:fillRect/>
          </a:stretch>
        </p:blipFill>
        <p:spPr>
          <a:xfrm>
            <a:off x="2795867" y="1272500"/>
            <a:ext cx="7922000" cy="5513450"/>
          </a:xfrm>
          <a:prstGeom prst="rect">
            <a:avLst/>
          </a:prstGeom>
          <a:noFill/>
          <a:ln>
            <a:noFill/>
          </a:ln>
        </p:spPr>
      </p:pic>
      <p:sp>
        <p:nvSpPr>
          <p:cNvPr id="538" name="Google Shape;538;g1247873468e_0_194"/>
          <p:cNvSpPr txBox="1">
            <a:spLocks noGrp="1"/>
          </p:cNvSpPr>
          <p:nvPr>
            <p:ph type="title"/>
          </p:nvPr>
        </p:nvSpPr>
        <p:spPr>
          <a:xfrm>
            <a:off x="287850" y="397600"/>
            <a:ext cx="4909500" cy="9906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3600" b="1"/>
              <a:t>Policy Enhancement Process</a:t>
            </a:r>
            <a:endParaRPr sz="3600" b="1"/>
          </a:p>
        </p:txBody>
      </p:sp>
      <p:sp>
        <p:nvSpPr>
          <p:cNvPr id="539" name="Google Shape;539;g1247873468e_0_194"/>
          <p:cNvSpPr txBox="1"/>
          <p:nvPr/>
        </p:nvSpPr>
        <p:spPr>
          <a:xfrm>
            <a:off x="5381075" y="3806025"/>
            <a:ext cx="2751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t>Student Wellness</a:t>
            </a:r>
            <a:endParaRPr sz="1700" b="1"/>
          </a:p>
        </p:txBody>
      </p:sp>
      <p:sp>
        <p:nvSpPr>
          <p:cNvPr id="540" name="Google Shape;540;g1247873468e_0_194"/>
          <p:cNvSpPr txBox="1"/>
          <p:nvPr/>
        </p:nvSpPr>
        <p:spPr>
          <a:xfrm>
            <a:off x="7641100" y="1388200"/>
            <a:ext cx="30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41" name="Google Shape;541;g1247873468e_0_194"/>
          <p:cNvSpPr txBox="1"/>
          <p:nvPr/>
        </p:nvSpPr>
        <p:spPr>
          <a:xfrm>
            <a:off x="7540367" y="1334150"/>
            <a:ext cx="2603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What does your policy language say?</a:t>
            </a:r>
            <a:endParaRPr/>
          </a:p>
        </p:txBody>
      </p:sp>
      <p:sp>
        <p:nvSpPr>
          <p:cNvPr id="542" name="Google Shape;542;g1247873468e_0_194"/>
          <p:cNvSpPr txBox="1"/>
          <p:nvPr/>
        </p:nvSpPr>
        <p:spPr>
          <a:xfrm>
            <a:off x="9673400" y="2535475"/>
            <a:ext cx="218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What are you actually doing? </a:t>
            </a:r>
            <a:endParaRPr/>
          </a:p>
        </p:txBody>
      </p:sp>
      <p:sp>
        <p:nvSpPr>
          <p:cNvPr id="543" name="Google Shape;543;g1247873468e_0_194"/>
          <p:cNvSpPr txBox="1"/>
          <p:nvPr/>
        </p:nvSpPr>
        <p:spPr>
          <a:xfrm>
            <a:off x="9490625" y="4778925"/>
            <a:ext cx="2187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Are the policies and programs aligned?</a:t>
            </a:r>
            <a:endParaRPr/>
          </a:p>
        </p:txBody>
      </p:sp>
      <p:sp>
        <p:nvSpPr>
          <p:cNvPr id="544" name="Google Shape;544;g1247873468e_0_194"/>
          <p:cNvSpPr txBox="1"/>
          <p:nvPr/>
        </p:nvSpPr>
        <p:spPr>
          <a:xfrm>
            <a:off x="7202600" y="6108700"/>
            <a:ext cx="2120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Is the new policy feasible?</a:t>
            </a:r>
            <a:endParaRPr/>
          </a:p>
        </p:txBody>
      </p:sp>
      <p:sp>
        <p:nvSpPr>
          <p:cNvPr id="545" name="Google Shape;545;g1247873468e_0_194"/>
          <p:cNvSpPr txBox="1"/>
          <p:nvPr/>
        </p:nvSpPr>
        <p:spPr>
          <a:xfrm>
            <a:off x="2362733" y="4681775"/>
            <a:ext cx="1965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Is the new policy feasible for all? </a:t>
            </a:r>
            <a:endParaRPr/>
          </a:p>
        </p:txBody>
      </p:sp>
      <p:sp>
        <p:nvSpPr>
          <p:cNvPr id="546" name="Google Shape;546;g1247873468e_0_194"/>
          <p:cNvSpPr txBox="1"/>
          <p:nvPr/>
        </p:nvSpPr>
        <p:spPr>
          <a:xfrm>
            <a:off x="2795875" y="1388200"/>
            <a:ext cx="3020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How will we monitor policy implementation?</a:t>
            </a:r>
            <a:endParaRPr/>
          </a:p>
        </p:txBody>
      </p:sp>
      <p:sp>
        <p:nvSpPr>
          <p:cNvPr id="547" name="Google Shape;547;g1247873468e_0_194"/>
          <p:cNvSpPr txBox="1"/>
          <p:nvPr/>
        </p:nvSpPr>
        <p:spPr>
          <a:xfrm>
            <a:off x="1654208" y="2427625"/>
            <a:ext cx="2187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What is the process to implement the new policy?</a:t>
            </a:r>
            <a:endParaRPr/>
          </a:p>
        </p:txBody>
      </p:sp>
      <p:pic>
        <p:nvPicPr>
          <p:cNvPr id="13" name="Picture 12">
            <a:extLst>
              <a:ext uri="{FF2B5EF4-FFF2-40B4-BE49-F238E27FC236}">
                <a16:creationId xmlns:a16="http://schemas.microsoft.com/office/drawing/2014/main" id="{B4460F94-F15A-5CDF-4C25-C0331D16E720}"/>
              </a:ext>
            </a:extLst>
          </p:cNvPr>
          <p:cNvPicPr>
            <a:picLocks noChangeAspect="1"/>
          </p:cNvPicPr>
          <p:nvPr/>
        </p:nvPicPr>
        <p:blipFill rotWithShape="1">
          <a:blip r:embed="rId4"/>
          <a:srcRect b="36047"/>
          <a:stretch/>
        </p:blipFill>
        <p:spPr>
          <a:xfrm>
            <a:off x="10582246" y="490788"/>
            <a:ext cx="1231900" cy="1047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1000"/>
                                        <p:tgtEl>
                                          <p:spTgt spid="5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2"/>
                                        </p:tgtEl>
                                        <p:attrNameLst>
                                          <p:attrName>style.visibility</p:attrName>
                                        </p:attrNameLst>
                                      </p:cBhvr>
                                      <p:to>
                                        <p:strVal val="visible"/>
                                      </p:to>
                                    </p:set>
                                    <p:animEffect transition="in" filter="fade">
                                      <p:cBhvr>
                                        <p:cTn id="12" dur="1000"/>
                                        <p:tgtEl>
                                          <p:spTgt spid="5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3"/>
                                        </p:tgtEl>
                                        <p:attrNameLst>
                                          <p:attrName>style.visibility</p:attrName>
                                        </p:attrNameLst>
                                      </p:cBhvr>
                                      <p:to>
                                        <p:strVal val="visible"/>
                                      </p:to>
                                    </p:set>
                                    <p:animEffect transition="in" filter="fade">
                                      <p:cBhvr>
                                        <p:cTn id="17" dur="1000"/>
                                        <p:tgtEl>
                                          <p:spTgt spid="5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4"/>
                                        </p:tgtEl>
                                        <p:attrNameLst>
                                          <p:attrName>style.visibility</p:attrName>
                                        </p:attrNameLst>
                                      </p:cBhvr>
                                      <p:to>
                                        <p:strVal val="visible"/>
                                      </p:to>
                                    </p:set>
                                    <p:animEffect transition="in" filter="fade">
                                      <p:cBhvr>
                                        <p:cTn id="22" dur="1000"/>
                                        <p:tgtEl>
                                          <p:spTgt spid="5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5"/>
                                        </p:tgtEl>
                                        <p:attrNameLst>
                                          <p:attrName>style.visibility</p:attrName>
                                        </p:attrNameLst>
                                      </p:cBhvr>
                                      <p:to>
                                        <p:strVal val="visible"/>
                                      </p:to>
                                    </p:set>
                                    <p:animEffect transition="in" filter="fade">
                                      <p:cBhvr>
                                        <p:cTn id="27" dur="1000"/>
                                        <p:tgtEl>
                                          <p:spTgt spid="5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7"/>
                                        </p:tgtEl>
                                        <p:attrNameLst>
                                          <p:attrName>style.visibility</p:attrName>
                                        </p:attrNameLst>
                                      </p:cBhvr>
                                      <p:to>
                                        <p:strVal val="visible"/>
                                      </p:to>
                                    </p:set>
                                    <p:animEffect transition="in" filter="fade">
                                      <p:cBhvr>
                                        <p:cTn id="32" dur="1000"/>
                                        <p:tgtEl>
                                          <p:spTgt spid="5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6"/>
                                        </p:tgtEl>
                                        <p:attrNameLst>
                                          <p:attrName>style.visibility</p:attrName>
                                        </p:attrNameLst>
                                      </p:cBhvr>
                                      <p:to>
                                        <p:strVal val="visible"/>
                                      </p:to>
                                    </p:set>
                                    <p:animEffect transition="in" filter="fade">
                                      <p:cBhvr>
                                        <p:cTn id="37" dur="10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9"/>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fld id="{00000000-1234-1234-1234-123412341234}" type="slidenum">
              <a:rPr lang="en-US"/>
              <a:t>21</a:t>
            </a:fld>
            <a:endParaRPr/>
          </a:p>
        </p:txBody>
      </p:sp>
      <p:sp>
        <p:nvSpPr>
          <p:cNvPr id="553" name="Google Shape;553;p39"/>
          <p:cNvSpPr txBox="1">
            <a:spLocks noGrp="1"/>
          </p:cNvSpPr>
          <p:nvPr>
            <p:ph type="title"/>
          </p:nvPr>
        </p:nvSpPr>
        <p:spPr>
          <a:xfrm>
            <a:off x="639725" y="851683"/>
            <a:ext cx="3172421" cy="282496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74C"/>
              </a:buClr>
              <a:buSzPts val="4400"/>
              <a:buFont typeface="Arial"/>
              <a:buNone/>
            </a:pPr>
            <a:r>
              <a:rPr lang="en-US" sz="3600"/>
              <a:t>Tiered approach to policy enhancement</a:t>
            </a:r>
            <a:endParaRPr/>
          </a:p>
        </p:txBody>
      </p:sp>
      <p:grpSp>
        <p:nvGrpSpPr>
          <p:cNvPr id="554" name="Google Shape;554;p39"/>
          <p:cNvGrpSpPr/>
          <p:nvPr/>
        </p:nvGrpSpPr>
        <p:grpSpPr>
          <a:xfrm>
            <a:off x="3893825" y="851675"/>
            <a:ext cx="7130125" cy="5343869"/>
            <a:chOff x="0" y="0"/>
            <a:chExt cx="7662681" cy="5368564"/>
          </a:xfrm>
        </p:grpSpPr>
        <p:grpSp>
          <p:nvGrpSpPr>
            <p:cNvPr id="555" name="Google Shape;555;p39"/>
            <p:cNvGrpSpPr/>
            <p:nvPr/>
          </p:nvGrpSpPr>
          <p:grpSpPr>
            <a:xfrm>
              <a:off x="0" y="0"/>
              <a:ext cx="7662681" cy="5368564"/>
              <a:chOff x="0" y="0"/>
              <a:chExt cx="7662681" cy="5368564"/>
            </a:xfrm>
          </p:grpSpPr>
          <p:sp>
            <p:nvSpPr>
              <p:cNvPr id="556" name="Google Shape;556;p39"/>
              <p:cNvSpPr/>
              <p:nvPr/>
            </p:nvSpPr>
            <p:spPr>
              <a:xfrm>
                <a:off x="0" y="0"/>
                <a:ext cx="2503618" cy="5368564"/>
              </a:xfrm>
              <a:prstGeom prst="roundRect">
                <a:avLst>
                  <a:gd name="adj" fmla="val 10000"/>
                </a:avLst>
              </a:prstGeom>
              <a:solidFill>
                <a:srgbClr val="00479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9"/>
              <p:cNvSpPr txBox="1"/>
              <p:nvPr/>
            </p:nvSpPr>
            <p:spPr>
              <a:xfrm>
                <a:off x="0" y="2147425"/>
                <a:ext cx="2503618" cy="2147425"/>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BRONZE</a:t>
                </a:r>
                <a:endParaRPr/>
              </a:p>
              <a:p>
                <a:pPr marL="0" marR="0" lvl="0" indent="0" algn="ctr" rtl="0">
                  <a:lnSpc>
                    <a:spcPct val="90000"/>
                  </a:lnSpc>
                  <a:spcBef>
                    <a:spcPts val="455"/>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Districts shall provide training to all elementary school teachers for classroom activity</a:t>
                </a:r>
                <a:endParaRPr/>
              </a:p>
              <a:p>
                <a:pPr marL="0" marR="0" lvl="0" indent="0" algn="ctr" rtl="0">
                  <a:lnSpc>
                    <a:spcPct val="90000"/>
                  </a:lnSpc>
                  <a:spcBef>
                    <a:spcPts val="455"/>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a:p>
                <a:pPr marL="0" marR="0" lvl="0" indent="0" algn="ctr" rtl="0">
                  <a:lnSpc>
                    <a:spcPct val="90000"/>
                  </a:lnSpc>
                  <a:spcBef>
                    <a:spcPts val="455"/>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Elementary schools shall provide 5-10 minutes of classroom activity each day to provide all students with physical activity opportunities</a:t>
                </a:r>
                <a:endParaRPr/>
              </a:p>
            </p:txBody>
          </p:sp>
          <p:sp>
            <p:nvSpPr>
              <p:cNvPr id="558" name="Google Shape;558;p39"/>
              <p:cNvSpPr/>
              <p:nvPr/>
            </p:nvSpPr>
            <p:spPr>
              <a:xfrm>
                <a:off x="359552" y="322113"/>
                <a:ext cx="1787731" cy="1787731"/>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9"/>
              <p:cNvSpPr/>
              <p:nvPr/>
            </p:nvSpPr>
            <p:spPr>
              <a:xfrm>
                <a:off x="2580336" y="0"/>
                <a:ext cx="2503618" cy="5368564"/>
              </a:xfrm>
              <a:prstGeom prst="roundRect">
                <a:avLst>
                  <a:gd name="adj" fmla="val 10000"/>
                </a:avLst>
              </a:prstGeom>
              <a:solidFill>
                <a:srgbClr val="2D65A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9"/>
              <p:cNvSpPr txBox="1"/>
              <p:nvPr/>
            </p:nvSpPr>
            <p:spPr>
              <a:xfrm>
                <a:off x="2580336" y="2147425"/>
                <a:ext cx="2503618" cy="2147425"/>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SILVER</a:t>
                </a:r>
                <a:endParaRPr/>
              </a:p>
              <a:p>
                <a:pPr marL="0" marR="0" lvl="0" indent="0" algn="ctr" rtl="0">
                  <a:lnSpc>
                    <a:spcPct val="90000"/>
                  </a:lnSpc>
                  <a:spcBef>
                    <a:spcPts val="455"/>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Districts shall provide training to all elementary school teachers for classroom activity</a:t>
                </a:r>
                <a:endParaRPr/>
              </a:p>
              <a:p>
                <a:pPr marL="0" marR="0" lvl="0" indent="0" algn="ctr" rtl="0">
                  <a:lnSpc>
                    <a:spcPct val="90000"/>
                  </a:lnSpc>
                  <a:spcBef>
                    <a:spcPts val="455"/>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a:p>
                <a:pPr marL="0" marR="0" lvl="0" indent="0" algn="ctr" rtl="0">
                  <a:lnSpc>
                    <a:spcPct val="90000"/>
                  </a:lnSpc>
                  <a:spcBef>
                    <a:spcPts val="455"/>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Elementary schools shall provide 10-15 minutes of classroom activity each day to provide all students with physical activity opportunities</a:t>
                </a:r>
                <a:endParaRPr/>
              </a:p>
            </p:txBody>
          </p:sp>
          <p:sp>
            <p:nvSpPr>
              <p:cNvPr id="561" name="Google Shape;561;p39"/>
              <p:cNvSpPr/>
              <p:nvPr/>
            </p:nvSpPr>
            <p:spPr>
              <a:xfrm>
                <a:off x="2938279" y="322113"/>
                <a:ext cx="1787731" cy="1787731"/>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9"/>
              <p:cNvSpPr/>
              <p:nvPr/>
            </p:nvSpPr>
            <p:spPr>
              <a:xfrm>
                <a:off x="5159063" y="0"/>
                <a:ext cx="2503618" cy="5368564"/>
              </a:xfrm>
              <a:prstGeom prst="roundRect">
                <a:avLst>
                  <a:gd name="adj" fmla="val 10000"/>
                </a:avLst>
              </a:prstGeom>
              <a:solidFill>
                <a:srgbClr val="00B2A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9"/>
              <p:cNvSpPr txBox="1"/>
              <p:nvPr/>
            </p:nvSpPr>
            <p:spPr>
              <a:xfrm>
                <a:off x="5159063" y="2147425"/>
                <a:ext cx="2503618" cy="2147425"/>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GOLD</a:t>
                </a:r>
                <a:endParaRPr/>
              </a:p>
              <a:p>
                <a:pPr marL="0" marR="0" lvl="0" indent="0" algn="ctr" rtl="0">
                  <a:lnSpc>
                    <a:spcPct val="90000"/>
                  </a:lnSpc>
                  <a:spcBef>
                    <a:spcPts val="455"/>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Districts shall provide training to all elementary school teachers for classroom activity</a:t>
                </a:r>
                <a:endParaRPr/>
              </a:p>
              <a:p>
                <a:pPr marL="0" marR="0" lvl="0" indent="0" algn="ctr" rtl="0">
                  <a:lnSpc>
                    <a:spcPct val="90000"/>
                  </a:lnSpc>
                  <a:spcBef>
                    <a:spcPts val="455"/>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a:p>
                <a:pPr marL="0" marR="0" lvl="0" indent="0" algn="ctr" rtl="0">
                  <a:lnSpc>
                    <a:spcPct val="90000"/>
                  </a:lnSpc>
                  <a:spcBef>
                    <a:spcPts val="455"/>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Elementary schools shall provide 20 minutes of classroom activity each day to provide all students with physical activity opportunities</a:t>
                </a:r>
                <a:endParaRPr/>
              </a:p>
            </p:txBody>
          </p:sp>
          <p:sp>
            <p:nvSpPr>
              <p:cNvPr id="564" name="Google Shape;564;p39"/>
              <p:cNvSpPr/>
              <p:nvPr/>
            </p:nvSpPr>
            <p:spPr>
              <a:xfrm>
                <a:off x="5517006" y="322113"/>
                <a:ext cx="1787731" cy="1787731"/>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9"/>
              <p:cNvSpPr/>
              <p:nvPr/>
            </p:nvSpPr>
            <p:spPr>
              <a:xfrm>
                <a:off x="306571" y="4294851"/>
                <a:ext cx="7051147" cy="805284"/>
              </a:xfrm>
              <a:prstGeom prst="leftRightArrow">
                <a:avLst>
                  <a:gd name="adj1" fmla="val 50000"/>
                  <a:gd name="adj2" fmla="val 50000"/>
                </a:avLst>
              </a:prstGeom>
              <a:solidFill>
                <a:srgbClr val="CACED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6" name="Google Shape;566;p39"/>
            <p:cNvSpPr txBox="1"/>
            <p:nvPr/>
          </p:nvSpPr>
          <p:spPr>
            <a:xfrm>
              <a:off x="840089" y="4579817"/>
              <a:ext cx="6004200" cy="2352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en-US" sz="1000" b="0" i="0" u="none" strike="noStrike" cap="none">
                  <a:solidFill>
                    <a:srgbClr val="000000"/>
                  </a:solidFill>
                  <a:latin typeface="Gill Sans"/>
                  <a:ea typeface="Gill Sans"/>
                  <a:cs typeface="Gill Sans"/>
                  <a:sym typeface="Gill Sans"/>
                </a:rPr>
                <a:t>InPACT Tiered Approach to Classroom Activity Policy Enhancement</a:t>
              </a:r>
              <a:endParaRPr sz="1000" b="0" i="0" u="none" strike="noStrike" cap="none">
                <a:solidFill>
                  <a:srgbClr val="000000"/>
                </a:solidFill>
                <a:latin typeface="Gill Sans"/>
                <a:ea typeface="Gill Sans"/>
                <a:cs typeface="Gill Sans"/>
                <a:sym typeface="Gill Sans"/>
              </a:endParaRPr>
            </a:p>
            <a:p>
              <a:pPr marL="0" marR="0" lvl="0" indent="0" algn="ctr" rtl="0">
                <a:lnSpc>
                  <a:spcPct val="107000"/>
                </a:lnSpc>
                <a:spcBef>
                  <a:spcPts val="300"/>
                </a:spcBef>
                <a:spcAft>
                  <a:spcPts val="0"/>
                </a:spcAft>
                <a:buNone/>
              </a:pPr>
              <a:r>
                <a:rPr lang="en-US" sz="1000" b="0" i="0" u="none" strike="noStrike" cap="none">
                  <a:solidFill>
                    <a:srgbClr val="000000"/>
                  </a:solidFill>
                  <a:latin typeface="Gill Sans"/>
                  <a:ea typeface="Gill Sans"/>
                  <a:cs typeface="Gill Sans"/>
                  <a:sym typeface="Gill Sans"/>
                </a:rPr>
                <a:t> </a:t>
              </a:r>
              <a:endParaRPr sz="1000" b="0" i="0" u="none" strike="noStrike" cap="none">
                <a:solidFill>
                  <a:srgbClr val="000000"/>
                </a:solidFill>
                <a:latin typeface="Gill Sans"/>
                <a:ea typeface="Gill Sans"/>
                <a:cs typeface="Gill Sans"/>
                <a:sym typeface="Gill San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0"/>
          <p:cNvSpPr txBox="1">
            <a:spLocks noGrp="1"/>
          </p:cNvSpPr>
          <p:nvPr>
            <p:ph type="title"/>
          </p:nvPr>
        </p:nvSpPr>
        <p:spPr>
          <a:xfrm>
            <a:off x="330806" y="636398"/>
            <a:ext cx="10765465" cy="875679"/>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2"/>
              </a:buClr>
              <a:buSzPts val="1800"/>
              <a:buNone/>
            </a:pPr>
            <a:r>
              <a:rPr lang="en-US"/>
              <a:t>Preparation- TOT programming</a:t>
            </a:r>
            <a:endParaRPr/>
          </a:p>
        </p:txBody>
      </p:sp>
      <p:pic>
        <p:nvPicPr>
          <p:cNvPr id="572" name="Google Shape;572;p40"/>
          <p:cNvPicPr preferRelativeResize="0"/>
          <p:nvPr/>
        </p:nvPicPr>
        <p:blipFill rotWithShape="1">
          <a:blip r:embed="rId3">
            <a:alphaModFix/>
          </a:blip>
          <a:srcRect/>
          <a:stretch/>
        </p:blipFill>
        <p:spPr>
          <a:xfrm>
            <a:off x="6764868" y="1465226"/>
            <a:ext cx="4273386" cy="4738130"/>
          </a:xfrm>
          <a:prstGeom prst="rect">
            <a:avLst/>
          </a:prstGeom>
          <a:noFill/>
          <a:ln>
            <a:noFill/>
          </a:ln>
        </p:spPr>
      </p:pic>
      <p:sp>
        <p:nvSpPr>
          <p:cNvPr id="573" name="Google Shape;573;p40"/>
          <p:cNvSpPr txBox="1"/>
          <p:nvPr/>
        </p:nvSpPr>
        <p:spPr>
          <a:xfrm>
            <a:off x="148000" y="6396157"/>
            <a:ext cx="59480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Used with permission from the Michigan School Health Coordinators’ Association: Mishca.org</a:t>
            </a:r>
            <a:endParaRPr sz="1000" b="0" i="1" u="none" strike="noStrike" cap="none">
              <a:solidFill>
                <a:srgbClr val="000000"/>
              </a:solidFill>
              <a:latin typeface="Arial"/>
              <a:ea typeface="Arial"/>
              <a:cs typeface="Arial"/>
              <a:sym typeface="Arial"/>
            </a:endParaRPr>
          </a:p>
        </p:txBody>
      </p:sp>
      <p:grpSp>
        <p:nvGrpSpPr>
          <p:cNvPr id="574" name="Google Shape;574;p40"/>
          <p:cNvGrpSpPr/>
          <p:nvPr/>
        </p:nvGrpSpPr>
        <p:grpSpPr>
          <a:xfrm>
            <a:off x="1924279" y="1857779"/>
            <a:ext cx="3915441" cy="3953022"/>
            <a:chOff x="1356617" y="1905"/>
            <a:chExt cx="3915441" cy="3953022"/>
          </a:xfrm>
        </p:grpSpPr>
        <p:sp>
          <p:nvSpPr>
            <p:cNvPr id="575" name="Google Shape;575;p40"/>
            <p:cNvSpPr/>
            <p:nvPr/>
          </p:nvSpPr>
          <p:spPr>
            <a:xfrm>
              <a:off x="3148625" y="489933"/>
              <a:ext cx="102485" cy="448985"/>
            </a:xfrm>
            <a:custGeom>
              <a:avLst/>
              <a:gdLst/>
              <a:ahLst/>
              <a:cxnLst/>
              <a:rect l="l" t="t" r="r" b="b"/>
              <a:pathLst>
                <a:path w="120000" h="120000" extrusionOk="0">
                  <a:moveTo>
                    <a:pt x="120000" y="0"/>
                  </a:moveTo>
                  <a:lnTo>
                    <a:pt x="120000" y="120000"/>
                  </a:lnTo>
                  <a:lnTo>
                    <a:pt x="0" y="120000"/>
                  </a:lnTo>
                </a:path>
              </a:pathLst>
            </a:custGeom>
            <a:noFill/>
            <a:ln w="25400" cap="flat" cmpd="sng">
              <a:solidFill>
                <a:srgbClr val="2D65A6"/>
              </a:solidFill>
              <a:prstDash val="solid"/>
              <a:round/>
              <a:headEnd type="none" w="sm" len="sm"/>
              <a:tailEnd type="none" w="sm" len="sm"/>
            </a:ln>
          </p:spPr>
        </p:sp>
        <p:sp>
          <p:nvSpPr>
            <p:cNvPr id="576" name="Google Shape;576;p40"/>
            <p:cNvSpPr/>
            <p:nvPr/>
          </p:nvSpPr>
          <p:spPr>
            <a:xfrm>
              <a:off x="4126084" y="1875931"/>
              <a:ext cx="169919" cy="1834983"/>
            </a:xfrm>
            <a:custGeom>
              <a:avLst/>
              <a:gdLst/>
              <a:ahLst/>
              <a:cxnLst/>
              <a:rect l="l" t="t" r="r" b="b"/>
              <a:pathLst>
                <a:path w="120000" h="120000" extrusionOk="0">
                  <a:moveTo>
                    <a:pt x="0" y="0"/>
                  </a:moveTo>
                  <a:lnTo>
                    <a:pt x="0" y="120000"/>
                  </a:lnTo>
                  <a:lnTo>
                    <a:pt x="120000" y="120000"/>
                  </a:lnTo>
                </a:path>
              </a:pathLst>
            </a:custGeom>
            <a:noFill/>
            <a:ln w="25400" cap="flat" cmpd="sng">
              <a:solidFill>
                <a:srgbClr val="00B2A7"/>
              </a:solidFill>
              <a:prstDash val="solid"/>
              <a:round/>
              <a:headEnd type="none" w="sm" len="sm"/>
              <a:tailEnd type="none" w="sm" len="sm"/>
            </a:ln>
          </p:spPr>
        </p:sp>
        <p:sp>
          <p:nvSpPr>
            <p:cNvPr id="577" name="Google Shape;577;p40"/>
            <p:cNvSpPr/>
            <p:nvPr/>
          </p:nvSpPr>
          <p:spPr>
            <a:xfrm>
              <a:off x="4126084" y="1875931"/>
              <a:ext cx="169919" cy="1141984"/>
            </a:xfrm>
            <a:custGeom>
              <a:avLst/>
              <a:gdLst/>
              <a:ahLst/>
              <a:cxnLst/>
              <a:rect l="l" t="t" r="r" b="b"/>
              <a:pathLst>
                <a:path w="120000" h="120000" extrusionOk="0">
                  <a:moveTo>
                    <a:pt x="0" y="0"/>
                  </a:moveTo>
                  <a:lnTo>
                    <a:pt x="0" y="120000"/>
                  </a:lnTo>
                  <a:lnTo>
                    <a:pt x="120000" y="120000"/>
                  </a:lnTo>
                </a:path>
              </a:pathLst>
            </a:custGeom>
            <a:noFill/>
            <a:ln w="25400" cap="flat" cmpd="sng">
              <a:solidFill>
                <a:srgbClr val="00B2A7"/>
              </a:solidFill>
              <a:prstDash val="solid"/>
              <a:round/>
              <a:headEnd type="none" w="sm" len="sm"/>
              <a:tailEnd type="none" w="sm" len="sm"/>
            </a:ln>
          </p:spPr>
        </p:sp>
        <p:sp>
          <p:nvSpPr>
            <p:cNvPr id="578" name="Google Shape;578;p40"/>
            <p:cNvSpPr/>
            <p:nvPr/>
          </p:nvSpPr>
          <p:spPr>
            <a:xfrm>
              <a:off x="4126084" y="1875931"/>
              <a:ext cx="169919" cy="448985"/>
            </a:xfrm>
            <a:custGeom>
              <a:avLst/>
              <a:gdLst/>
              <a:ahLst/>
              <a:cxnLst/>
              <a:rect l="l" t="t" r="r" b="b"/>
              <a:pathLst>
                <a:path w="120000" h="120000" extrusionOk="0">
                  <a:moveTo>
                    <a:pt x="0" y="0"/>
                  </a:moveTo>
                  <a:lnTo>
                    <a:pt x="0" y="120000"/>
                  </a:lnTo>
                  <a:lnTo>
                    <a:pt x="120000" y="120000"/>
                  </a:lnTo>
                </a:path>
              </a:pathLst>
            </a:custGeom>
            <a:noFill/>
            <a:ln w="25400" cap="flat" cmpd="sng">
              <a:solidFill>
                <a:srgbClr val="00B2A7"/>
              </a:solidFill>
              <a:prstDash val="solid"/>
              <a:round/>
              <a:headEnd type="none" w="sm" len="sm"/>
              <a:tailEnd type="none" w="sm" len="sm"/>
            </a:ln>
          </p:spPr>
        </p:sp>
        <p:sp>
          <p:nvSpPr>
            <p:cNvPr id="579" name="Google Shape;579;p40"/>
            <p:cNvSpPr/>
            <p:nvPr/>
          </p:nvSpPr>
          <p:spPr>
            <a:xfrm>
              <a:off x="3251110" y="489933"/>
              <a:ext cx="1328093" cy="897970"/>
            </a:xfrm>
            <a:custGeom>
              <a:avLst/>
              <a:gdLst/>
              <a:ahLst/>
              <a:cxnLst/>
              <a:rect l="l" t="t" r="r" b="b"/>
              <a:pathLst>
                <a:path w="120000" h="120000" extrusionOk="0">
                  <a:moveTo>
                    <a:pt x="0" y="0"/>
                  </a:moveTo>
                  <a:lnTo>
                    <a:pt x="0" y="106304"/>
                  </a:lnTo>
                  <a:lnTo>
                    <a:pt x="120000" y="106304"/>
                  </a:lnTo>
                  <a:lnTo>
                    <a:pt x="120000" y="120000"/>
                  </a:lnTo>
                </a:path>
              </a:pathLst>
            </a:custGeom>
            <a:noFill/>
            <a:ln w="25400" cap="flat" cmpd="sng">
              <a:solidFill>
                <a:srgbClr val="2D65A6"/>
              </a:solidFill>
              <a:prstDash val="solid"/>
              <a:round/>
              <a:headEnd type="none" w="sm" len="sm"/>
              <a:tailEnd type="none" w="sm" len="sm"/>
            </a:ln>
          </p:spPr>
        </p:sp>
        <p:sp>
          <p:nvSpPr>
            <p:cNvPr id="580" name="Google Shape;580;p40"/>
            <p:cNvSpPr/>
            <p:nvPr/>
          </p:nvSpPr>
          <p:spPr>
            <a:xfrm>
              <a:off x="2799144" y="1875931"/>
              <a:ext cx="168114" cy="1834983"/>
            </a:xfrm>
            <a:custGeom>
              <a:avLst/>
              <a:gdLst/>
              <a:ahLst/>
              <a:cxnLst/>
              <a:rect l="l" t="t" r="r" b="b"/>
              <a:pathLst>
                <a:path w="120000" h="120000" extrusionOk="0">
                  <a:moveTo>
                    <a:pt x="0" y="0"/>
                  </a:moveTo>
                  <a:lnTo>
                    <a:pt x="0" y="120000"/>
                  </a:lnTo>
                  <a:lnTo>
                    <a:pt x="120000" y="120000"/>
                  </a:lnTo>
                </a:path>
              </a:pathLst>
            </a:custGeom>
            <a:noFill/>
            <a:ln w="25400" cap="flat" cmpd="sng">
              <a:solidFill>
                <a:srgbClr val="00B2A7"/>
              </a:solidFill>
              <a:prstDash val="solid"/>
              <a:round/>
              <a:headEnd type="none" w="sm" len="sm"/>
              <a:tailEnd type="none" w="sm" len="sm"/>
            </a:ln>
          </p:spPr>
        </p:sp>
        <p:sp>
          <p:nvSpPr>
            <p:cNvPr id="581" name="Google Shape;581;p40"/>
            <p:cNvSpPr/>
            <p:nvPr/>
          </p:nvSpPr>
          <p:spPr>
            <a:xfrm>
              <a:off x="2799144" y="1875931"/>
              <a:ext cx="168114" cy="1141984"/>
            </a:xfrm>
            <a:custGeom>
              <a:avLst/>
              <a:gdLst/>
              <a:ahLst/>
              <a:cxnLst/>
              <a:rect l="l" t="t" r="r" b="b"/>
              <a:pathLst>
                <a:path w="120000" h="120000" extrusionOk="0">
                  <a:moveTo>
                    <a:pt x="0" y="0"/>
                  </a:moveTo>
                  <a:lnTo>
                    <a:pt x="0" y="120000"/>
                  </a:lnTo>
                  <a:lnTo>
                    <a:pt x="120000" y="120000"/>
                  </a:lnTo>
                </a:path>
              </a:pathLst>
            </a:custGeom>
            <a:noFill/>
            <a:ln w="25400" cap="flat" cmpd="sng">
              <a:solidFill>
                <a:srgbClr val="00B2A7"/>
              </a:solidFill>
              <a:prstDash val="solid"/>
              <a:round/>
              <a:headEnd type="none" w="sm" len="sm"/>
              <a:tailEnd type="none" w="sm" len="sm"/>
            </a:ln>
          </p:spPr>
        </p:sp>
        <p:sp>
          <p:nvSpPr>
            <p:cNvPr id="582" name="Google Shape;582;p40"/>
            <p:cNvSpPr/>
            <p:nvPr/>
          </p:nvSpPr>
          <p:spPr>
            <a:xfrm>
              <a:off x="2799144" y="1875931"/>
              <a:ext cx="168114" cy="448985"/>
            </a:xfrm>
            <a:custGeom>
              <a:avLst/>
              <a:gdLst/>
              <a:ahLst/>
              <a:cxnLst/>
              <a:rect l="l" t="t" r="r" b="b"/>
              <a:pathLst>
                <a:path w="120000" h="120000" extrusionOk="0">
                  <a:moveTo>
                    <a:pt x="0" y="0"/>
                  </a:moveTo>
                  <a:lnTo>
                    <a:pt x="0" y="120000"/>
                  </a:lnTo>
                  <a:lnTo>
                    <a:pt x="120000" y="120000"/>
                  </a:lnTo>
                </a:path>
              </a:pathLst>
            </a:custGeom>
            <a:noFill/>
            <a:ln w="25400" cap="flat" cmpd="sng">
              <a:solidFill>
                <a:srgbClr val="00B2A7"/>
              </a:solidFill>
              <a:prstDash val="solid"/>
              <a:round/>
              <a:headEnd type="none" w="sm" len="sm"/>
              <a:tailEnd type="none" w="sm" len="sm"/>
            </a:ln>
          </p:spPr>
        </p:sp>
        <p:sp>
          <p:nvSpPr>
            <p:cNvPr id="583" name="Google Shape;583;p40"/>
            <p:cNvSpPr/>
            <p:nvPr/>
          </p:nvSpPr>
          <p:spPr>
            <a:xfrm>
              <a:off x="3201730" y="489933"/>
              <a:ext cx="91440" cy="897970"/>
            </a:xfrm>
            <a:custGeom>
              <a:avLst/>
              <a:gdLst/>
              <a:ahLst/>
              <a:cxnLst/>
              <a:rect l="l" t="t" r="r" b="b"/>
              <a:pathLst>
                <a:path w="120000" h="120000" extrusionOk="0">
                  <a:moveTo>
                    <a:pt x="64803" y="0"/>
                  </a:moveTo>
                  <a:lnTo>
                    <a:pt x="64803" y="106304"/>
                  </a:lnTo>
                  <a:lnTo>
                    <a:pt x="60000" y="106304"/>
                  </a:lnTo>
                  <a:lnTo>
                    <a:pt x="60000" y="120000"/>
                  </a:lnTo>
                </a:path>
              </a:pathLst>
            </a:custGeom>
            <a:noFill/>
            <a:ln w="25400" cap="flat" cmpd="sng">
              <a:solidFill>
                <a:srgbClr val="2D65A6"/>
              </a:solidFill>
              <a:prstDash val="solid"/>
              <a:round/>
              <a:headEnd type="none" w="sm" len="sm"/>
              <a:tailEnd type="none" w="sm" len="sm"/>
            </a:ln>
          </p:spPr>
        </p:sp>
        <p:sp>
          <p:nvSpPr>
            <p:cNvPr id="584" name="Google Shape;584;p40"/>
            <p:cNvSpPr/>
            <p:nvPr/>
          </p:nvSpPr>
          <p:spPr>
            <a:xfrm>
              <a:off x="1469165" y="1875931"/>
              <a:ext cx="168821" cy="1834983"/>
            </a:xfrm>
            <a:custGeom>
              <a:avLst/>
              <a:gdLst/>
              <a:ahLst/>
              <a:cxnLst/>
              <a:rect l="l" t="t" r="r" b="b"/>
              <a:pathLst>
                <a:path w="120000" h="120000" extrusionOk="0">
                  <a:moveTo>
                    <a:pt x="0" y="0"/>
                  </a:moveTo>
                  <a:lnTo>
                    <a:pt x="0" y="120000"/>
                  </a:lnTo>
                  <a:lnTo>
                    <a:pt x="120000" y="120000"/>
                  </a:lnTo>
                </a:path>
              </a:pathLst>
            </a:custGeom>
            <a:noFill/>
            <a:ln w="25400" cap="flat" cmpd="sng">
              <a:solidFill>
                <a:srgbClr val="00B2A7"/>
              </a:solidFill>
              <a:prstDash val="solid"/>
              <a:round/>
              <a:headEnd type="none" w="sm" len="sm"/>
              <a:tailEnd type="none" w="sm" len="sm"/>
            </a:ln>
          </p:spPr>
        </p:sp>
        <p:sp>
          <p:nvSpPr>
            <p:cNvPr id="585" name="Google Shape;585;p40"/>
            <p:cNvSpPr/>
            <p:nvPr/>
          </p:nvSpPr>
          <p:spPr>
            <a:xfrm>
              <a:off x="1469165" y="1875931"/>
              <a:ext cx="168821" cy="1141984"/>
            </a:xfrm>
            <a:custGeom>
              <a:avLst/>
              <a:gdLst/>
              <a:ahLst/>
              <a:cxnLst/>
              <a:rect l="l" t="t" r="r" b="b"/>
              <a:pathLst>
                <a:path w="120000" h="120000" extrusionOk="0">
                  <a:moveTo>
                    <a:pt x="0" y="0"/>
                  </a:moveTo>
                  <a:lnTo>
                    <a:pt x="0" y="120000"/>
                  </a:lnTo>
                  <a:lnTo>
                    <a:pt x="120000" y="120000"/>
                  </a:lnTo>
                </a:path>
              </a:pathLst>
            </a:custGeom>
            <a:noFill/>
            <a:ln w="25400" cap="flat" cmpd="sng">
              <a:solidFill>
                <a:srgbClr val="00B2A7"/>
              </a:solidFill>
              <a:prstDash val="solid"/>
              <a:round/>
              <a:headEnd type="none" w="sm" len="sm"/>
              <a:tailEnd type="none" w="sm" len="sm"/>
            </a:ln>
          </p:spPr>
        </p:sp>
        <p:sp>
          <p:nvSpPr>
            <p:cNvPr id="586" name="Google Shape;586;p40"/>
            <p:cNvSpPr/>
            <p:nvPr/>
          </p:nvSpPr>
          <p:spPr>
            <a:xfrm>
              <a:off x="1469165" y="1875931"/>
              <a:ext cx="168821" cy="448985"/>
            </a:xfrm>
            <a:custGeom>
              <a:avLst/>
              <a:gdLst/>
              <a:ahLst/>
              <a:cxnLst/>
              <a:rect l="l" t="t" r="r" b="b"/>
              <a:pathLst>
                <a:path w="120000" h="120000" extrusionOk="0">
                  <a:moveTo>
                    <a:pt x="0" y="0"/>
                  </a:moveTo>
                  <a:lnTo>
                    <a:pt x="0" y="120000"/>
                  </a:lnTo>
                  <a:lnTo>
                    <a:pt x="120000" y="120000"/>
                  </a:lnTo>
                </a:path>
              </a:pathLst>
            </a:custGeom>
            <a:noFill/>
            <a:ln w="25400" cap="flat" cmpd="sng">
              <a:solidFill>
                <a:srgbClr val="00B2A7"/>
              </a:solidFill>
              <a:prstDash val="solid"/>
              <a:round/>
              <a:headEnd type="none" w="sm" len="sm"/>
              <a:tailEnd type="none" w="sm" len="sm"/>
            </a:ln>
          </p:spPr>
        </p:sp>
        <p:sp>
          <p:nvSpPr>
            <p:cNvPr id="587" name="Google Shape;587;p40"/>
            <p:cNvSpPr/>
            <p:nvPr/>
          </p:nvSpPr>
          <p:spPr>
            <a:xfrm>
              <a:off x="1919357" y="489933"/>
              <a:ext cx="1331753" cy="897970"/>
            </a:xfrm>
            <a:custGeom>
              <a:avLst/>
              <a:gdLst/>
              <a:ahLst/>
              <a:cxnLst/>
              <a:rect l="l" t="t" r="r" b="b"/>
              <a:pathLst>
                <a:path w="120000" h="120000" extrusionOk="0">
                  <a:moveTo>
                    <a:pt x="120000" y="0"/>
                  </a:moveTo>
                  <a:lnTo>
                    <a:pt x="120000" y="106304"/>
                  </a:lnTo>
                  <a:lnTo>
                    <a:pt x="0" y="106304"/>
                  </a:lnTo>
                  <a:lnTo>
                    <a:pt x="0" y="120000"/>
                  </a:lnTo>
                </a:path>
              </a:pathLst>
            </a:custGeom>
            <a:noFill/>
            <a:ln w="25400" cap="flat" cmpd="sng">
              <a:solidFill>
                <a:srgbClr val="2D65A6"/>
              </a:solidFill>
              <a:prstDash val="solid"/>
              <a:round/>
              <a:headEnd type="none" w="sm" len="sm"/>
              <a:tailEnd type="none" w="sm" len="sm"/>
            </a:ln>
          </p:spPr>
        </p:sp>
        <p:sp>
          <p:nvSpPr>
            <p:cNvPr id="588" name="Google Shape;588;p40"/>
            <p:cNvSpPr/>
            <p:nvPr/>
          </p:nvSpPr>
          <p:spPr>
            <a:xfrm>
              <a:off x="2288159" y="1905"/>
              <a:ext cx="1925902" cy="488027"/>
            </a:xfrm>
            <a:prstGeom prst="rect">
              <a:avLst/>
            </a:prstGeom>
            <a:solidFill>
              <a:srgbClr val="969C9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txBox="1"/>
            <p:nvPr/>
          </p:nvSpPr>
          <p:spPr>
            <a:xfrm>
              <a:off x="2288159" y="1905"/>
              <a:ext cx="1925902" cy="48802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Saginaw ISD Regional School Health Coordinator</a:t>
              </a:r>
              <a:endParaRPr/>
            </a:p>
          </p:txBody>
        </p:sp>
        <p:sp>
          <p:nvSpPr>
            <p:cNvPr id="590" name="Google Shape;590;p40"/>
            <p:cNvSpPr/>
            <p:nvPr/>
          </p:nvSpPr>
          <p:spPr>
            <a:xfrm>
              <a:off x="1356617" y="1387903"/>
              <a:ext cx="1125479" cy="488027"/>
            </a:xfrm>
            <a:prstGeom prst="rect">
              <a:avLst/>
            </a:prstGeom>
            <a:solidFill>
              <a:srgbClr val="2D65A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txBox="1"/>
            <p:nvPr/>
          </p:nvSpPr>
          <p:spPr>
            <a:xfrm>
              <a:off x="1356617" y="1387903"/>
              <a:ext cx="1125479" cy="488027"/>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School District 1</a:t>
              </a:r>
              <a:endParaRPr sz="1100" b="0" i="0" u="none" strike="noStrike" cap="none">
                <a:solidFill>
                  <a:schemeClr val="lt1"/>
                </a:solidFill>
                <a:latin typeface="Arial"/>
                <a:ea typeface="Arial"/>
                <a:cs typeface="Arial"/>
                <a:sym typeface="Arial"/>
              </a:endParaRPr>
            </a:p>
          </p:txBody>
        </p:sp>
        <p:sp>
          <p:nvSpPr>
            <p:cNvPr id="592" name="Google Shape;592;p40"/>
            <p:cNvSpPr/>
            <p:nvPr/>
          </p:nvSpPr>
          <p:spPr>
            <a:xfrm>
              <a:off x="1637987" y="2080902"/>
              <a:ext cx="976054" cy="488027"/>
            </a:xfrm>
            <a:prstGeom prst="rect">
              <a:avLst/>
            </a:prstGeom>
            <a:solidFill>
              <a:srgbClr val="00B2A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txBox="1"/>
            <p:nvPr/>
          </p:nvSpPr>
          <p:spPr>
            <a:xfrm>
              <a:off x="1637987" y="2080902"/>
              <a:ext cx="976054" cy="48802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School 1</a:t>
              </a:r>
              <a:endParaRPr/>
            </a:p>
          </p:txBody>
        </p:sp>
        <p:sp>
          <p:nvSpPr>
            <p:cNvPr id="594" name="Google Shape;594;p40"/>
            <p:cNvSpPr/>
            <p:nvPr/>
          </p:nvSpPr>
          <p:spPr>
            <a:xfrm>
              <a:off x="1637987" y="2773901"/>
              <a:ext cx="976054" cy="488027"/>
            </a:xfrm>
            <a:prstGeom prst="rect">
              <a:avLst/>
            </a:prstGeom>
            <a:solidFill>
              <a:srgbClr val="00B2A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txBox="1"/>
            <p:nvPr/>
          </p:nvSpPr>
          <p:spPr>
            <a:xfrm>
              <a:off x="1637987" y="2773901"/>
              <a:ext cx="976054" cy="48802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School 2</a:t>
              </a:r>
              <a:endParaRPr sz="1200" b="0" i="0" u="none" strike="noStrike" cap="none">
                <a:solidFill>
                  <a:schemeClr val="lt1"/>
                </a:solidFill>
                <a:latin typeface="Arial"/>
                <a:ea typeface="Arial"/>
                <a:cs typeface="Arial"/>
                <a:sym typeface="Arial"/>
              </a:endParaRPr>
            </a:p>
          </p:txBody>
        </p:sp>
        <p:sp>
          <p:nvSpPr>
            <p:cNvPr id="596" name="Google Shape;596;p40"/>
            <p:cNvSpPr/>
            <p:nvPr/>
          </p:nvSpPr>
          <p:spPr>
            <a:xfrm>
              <a:off x="1637987" y="3466900"/>
              <a:ext cx="976054" cy="488027"/>
            </a:xfrm>
            <a:prstGeom prst="rect">
              <a:avLst/>
            </a:prstGeom>
            <a:solidFill>
              <a:srgbClr val="00B2A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txBox="1"/>
            <p:nvPr/>
          </p:nvSpPr>
          <p:spPr>
            <a:xfrm>
              <a:off x="1637987" y="3466900"/>
              <a:ext cx="976054" cy="48802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School 3</a:t>
              </a:r>
              <a:endParaRPr sz="1200" b="0" i="0" u="none" strike="noStrike" cap="none">
                <a:solidFill>
                  <a:schemeClr val="lt1"/>
                </a:solidFill>
                <a:latin typeface="Arial"/>
                <a:ea typeface="Arial"/>
                <a:cs typeface="Arial"/>
                <a:sym typeface="Arial"/>
              </a:endParaRPr>
            </a:p>
          </p:txBody>
        </p:sp>
        <p:sp>
          <p:nvSpPr>
            <p:cNvPr id="598" name="Google Shape;598;p40"/>
            <p:cNvSpPr/>
            <p:nvPr/>
          </p:nvSpPr>
          <p:spPr>
            <a:xfrm>
              <a:off x="2687068" y="1387903"/>
              <a:ext cx="1120764" cy="488027"/>
            </a:xfrm>
            <a:prstGeom prst="rect">
              <a:avLst/>
            </a:prstGeom>
            <a:solidFill>
              <a:srgbClr val="2D65A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txBox="1"/>
            <p:nvPr/>
          </p:nvSpPr>
          <p:spPr>
            <a:xfrm>
              <a:off x="2687068" y="1387903"/>
              <a:ext cx="1120764" cy="488027"/>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School District 2</a:t>
              </a:r>
              <a:endParaRPr sz="1100" b="0" i="0" u="none" strike="noStrike" cap="none">
                <a:solidFill>
                  <a:schemeClr val="lt1"/>
                </a:solidFill>
                <a:latin typeface="Arial"/>
                <a:ea typeface="Arial"/>
                <a:cs typeface="Arial"/>
                <a:sym typeface="Arial"/>
              </a:endParaRPr>
            </a:p>
          </p:txBody>
        </p:sp>
        <p:sp>
          <p:nvSpPr>
            <p:cNvPr id="600" name="Google Shape;600;p40"/>
            <p:cNvSpPr/>
            <p:nvPr/>
          </p:nvSpPr>
          <p:spPr>
            <a:xfrm>
              <a:off x="2967259" y="2080902"/>
              <a:ext cx="976054" cy="488027"/>
            </a:xfrm>
            <a:prstGeom prst="rect">
              <a:avLst/>
            </a:prstGeom>
            <a:solidFill>
              <a:srgbClr val="00B2A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txBox="1"/>
            <p:nvPr/>
          </p:nvSpPr>
          <p:spPr>
            <a:xfrm>
              <a:off x="2967259" y="2080902"/>
              <a:ext cx="976054" cy="48802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School 1</a:t>
              </a:r>
              <a:endParaRPr sz="1200" b="0" i="0" u="none" strike="noStrike" cap="none">
                <a:solidFill>
                  <a:schemeClr val="lt1"/>
                </a:solidFill>
                <a:latin typeface="Arial"/>
                <a:ea typeface="Arial"/>
                <a:cs typeface="Arial"/>
                <a:sym typeface="Arial"/>
              </a:endParaRPr>
            </a:p>
          </p:txBody>
        </p:sp>
        <p:sp>
          <p:nvSpPr>
            <p:cNvPr id="602" name="Google Shape;602;p40"/>
            <p:cNvSpPr/>
            <p:nvPr/>
          </p:nvSpPr>
          <p:spPr>
            <a:xfrm>
              <a:off x="2967259" y="2773901"/>
              <a:ext cx="976054" cy="488027"/>
            </a:xfrm>
            <a:prstGeom prst="rect">
              <a:avLst/>
            </a:prstGeom>
            <a:solidFill>
              <a:srgbClr val="00B2A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txBox="1"/>
            <p:nvPr/>
          </p:nvSpPr>
          <p:spPr>
            <a:xfrm>
              <a:off x="2967259" y="2773901"/>
              <a:ext cx="976054" cy="48802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School 2</a:t>
              </a:r>
              <a:endParaRPr sz="1200" b="0" i="0" u="none" strike="noStrike" cap="none">
                <a:solidFill>
                  <a:schemeClr val="lt1"/>
                </a:solidFill>
                <a:latin typeface="Arial"/>
                <a:ea typeface="Arial"/>
                <a:cs typeface="Arial"/>
                <a:sym typeface="Arial"/>
              </a:endParaRPr>
            </a:p>
          </p:txBody>
        </p:sp>
        <p:sp>
          <p:nvSpPr>
            <p:cNvPr id="604" name="Google Shape;604;p40"/>
            <p:cNvSpPr/>
            <p:nvPr/>
          </p:nvSpPr>
          <p:spPr>
            <a:xfrm>
              <a:off x="2967259" y="3466900"/>
              <a:ext cx="976054" cy="488027"/>
            </a:xfrm>
            <a:prstGeom prst="rect">
              <a:avLst/>
            </a:prstGeom>
            <a:solidFill>
              <a:srgbClr val="00B2A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txBox="1"/>
            <p:nvPr/>
          </p:nvSpPr>
          <p:spPr>
            <a:xfrm>
              <a:off x="2967259" y="3466900"/>
              <a:ext cx="976054" cy="48802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School 3</a:t>
              </a:r>
              <a:endParaRPr sz="1200" b="0" i="0" u="none" strike="noStrike" cap="none">
                <a:solidFill>
                  <a:schemeClr val="lt1"/>
                </a:solidFill>
                <a:latin typeface="Arial"/>
                <a:ea typeface="Arial"/>
                <a:cs typeface="Arial"/>
                <a:sym typeface="Arial"/>
              </a:endParaRPr>
            </a:p>
          </p:txBody>
        </p:sp>
        <p:sp>
          <p:nvSpPr>
            <p:cNvPr id="606" name="Google Shape;606;p40"/>
            <p:cNvSpPr/>
            <p:nvPr/>
          </p:nvSpPr>
          <p:spPr>
            <a:xfrm>
              <a:off x="4012804" y="1387903"/>
              <a:ext cx="1132799" cy="488027"/>
            </a:xfrm>
            <a:prstGeom prst="rect">
              <a:avLst/>
            </a:prstGeom>
            <a:solidFill>
              <a:srgbClr val="2D65A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txBox="1"/>
            <p:nvPr/>
          </p:nvSpPr>
          <p:spPr>
            <a:xfrm>
              <a:off x="4012804" y="1387903"/>
              <a:ext cx="1132799" cy="488027"/>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School District 3</a:t>
              </a:r>
              <a:endParaRPr sz="1100" b="0" i="0" u="none" strike="noStrike" cap="none">
                <a:solidFill>
                  <a:schemeClr val="lt1"/>
                </a:solidFill>
                <a:latin typeface="Arial"/>
                <a:ea typeface="Arial"/>
                <a:cs typeface="Arial"/>
                <a:sym typeface="Arial"/>
              </a:endParaRPr>
            </a:p>
          </p:txBody>
        </p:sp>
        <p:sp>
          <p:nvSpPr>
            <p:cNvPr id="608" name="Google Shape;608;p40"/>
            <p:cNvSpPr/>
            <p:nvPr/>
          </p:nvSpPr>
          <p:spPr>
            <a:xfrm>
              <a:off x="4296004" y="2080902"/>
              <a:ext cx="976054" cy="488027"/>
            </a:xfrm>
            <a:prstGeom prst="rect">
              <a:avLst/>
            </a:prstGeom>
            <a:solidFill>
              <a:srgbClr val="00B2A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txBox="1"/>
            <p:nvPr/>
          </p:nvSpPr>
          <p:spPr>
            <a:xfrm>
              <a:off x="4296004" y="2080902"/>
              <a:ext cx="976054" cy="48802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School 1</a:t>
              </a:r>
              <a:endParaRPr sz="1200" b="0" i="0" u="none" strike="noStrike" cap="none">
                <a:solidFill>
                  <a:schemeClr val="lt1"/>
                </a:solidFill>
                <a:latin typeface="Arial"/>
                <a:ea typeface="Arial"/>
                <a:cs typeface="Arial"/>
                <a:sym typeface="Arial"/>
              </a:endParaRPr>
            </a:p>
          </p:txBody>
        </p:sp>
        <p:sp>
          <p:nvSpPr>
            <p:cNvPr id="610" name="Google Shape;610;p40"/>
            <p:cNvSpPr/>
            <p:nvPr/>
          </p:nvSpPr>
          <p:spPr>
            <a:xfrm>
              <a:off x="4296004" y="2773901"/>
              <a:ext cx="976054" cy="488027"/>
            </a:xfrm>
            <a:prstGeom prst="rect">
              <a:avLst/>
            </a:prstGeom>
            <a:solidFill>
              <a:srgbClr val="00B2A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txBox="1"/>
            <p:nvPr/>
          </p:nvSpPr>
          <p:spPr>
            <a:xfrm>
              <a:off x="4296004" y="2773901"/>
              <a:ext cx="976054" cy="48802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School 2</a:t>
              </a:r>
              <a:endParaRPr sz="1200" b="0" i="0" u="none" strike="noStrike" cap="none">
                <a:solidFill>
                  <a:schemeClr val="lt1"/>
                </a:solidFill>
                <a:latin typeface="Arial"/>
                <a:ea typeface="Arial"/>
                <a:cs typeface="Arial"/>
                <a:sym typeface="Arial"/>
              </a:endParaRPr>
            </a:p>
          </p:txBody>
        </p:sp>
        <p:sp>
          <p:nvSpPr>
            <p:cNvPr id="612" name="Google Shape;612;p40"/>
            <p:cNvSpPr/>
            <p:nvPr/>
          </p:nvSpPr>
          <p:spPr>
            <a:xfrm>
              <a:off x="4296004" y="3466900"/>
              <a:ext cx="976054" cy="488027"/>
            </a:xfrm>
            <a:prstGeom prst="rect">
              <a:avLst/>
            </a:prstGeom>
            <a:solidFill>
              <a:srgbClr val="00B2A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0"/>
            <p:cNvSpPr txBox="1"/>
            <p:nvPr/>
          </p:nvSpPr>
          <p:spPr>
            <a:xfrm>
              <a:off x="4296004" y="3466900"/>
              <a:ext cx="976054" cy="48802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School 3</a:t>
              </a:r>
              <a:endParaRPr sz="1200" b="0" i="0" u="none" strike="noStrike" cap="none">
                <a:solidFill>
                  <a:schemeClr val="lt1"/>
                </a:solidFill>
                <a:latin typeface="Arial"/>
                <a:ea typeface="Arial"/>
                <a:cs typeface="Arial"/>
                <a:sym typeface="Arial"/>
              </a:endParaRPr>
            </a:p>
          </p:txBody>
        </p:sp>
        <p:sp>
          <p:nvSpPr>
            <p:cNvPr id="614" name="Google Shape;614;p40"/>
            <p:cNvSpPr/>
            <p:nvPr/>
          </p:nvSpPr>
          <p:spPr>
            <a:xfrm>
              <a:off x="2172570" y="694904"/>
              <a:ext cx="976054" cy="488027"/>
            </a:xfrm>
            <a:prstGeom prst="rect">
              <a:avLst/>
            </a:prstGeom>
            <a:solidFill>
              <a:schemeClr val="lt2"/>
            </a:solidFill>
            <a:ln w="25400"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0"/>
            <p:cNvSpPr txBox="1"/>
            <p:nvPr/>
          </p:nvSpPr>
          <p:spPr>
            <a:xfrm>
              <a:off x="2172570" y="694904"/>
              <a:ext cx="976054" cy="48802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University of Michigan</a:t>
              </a:r>
              <a:endParaRPr/>
            </a:p>
          </p:txBody>
        </p:sp>
      </p:grpSp>
      <p:pic>
        <p:nvPicPr>
          <p:cNvPr id="616" name="Google Shape;616;p40"/>
          <p:cNvPicPr preferRelativeResize="0"/>
          <p:nvPr/>
        </p:nvPicPr>
        <p:blipFill rotWithShape="1">
          <a:blip r:embed="rId4">
            <a:alphaModFix/>
          </a:blip>
          <a:srcRect r="18552"/>
          <a:stretch/>
        </p:blipFill>
        <p:spPr>
          <a:xfrm>
            <a:off x="11038254" y="636398"/>
            <a:ext cx="855881" cy="10508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41"/>
          <p:cNvPicPr preferRelativeResize="0"/>
          <p:nvPr/>
        </p:nvPicPr>
        <p:blipFill rotWithShape="1">
          <a:blip r:embed="rId3">
            <a:alphaModFix/>
          </a:blip>
          <a:srcRect b="24233"/>
          <a:stretch/>
        </p:blipFill>
        <p:spPr>
          <a:xfrm>
            <a:off x="562684" y="1921257"/>
            <a:ext cx="5178898" cy="4840245"/>
          </a:xfrm>
          <a:prstGeom prst="rect">
            <a:avLst/>
          </a:prstGeom>
          <a:noFill/>
          <a:ln>
            <a:noFill/>
          </a:ln>
        </p:spPr>
      </p:pic>
      <p:sp>
        <p:nvSpPr>
          <p:cNvPr id="622" name="Google Shape;622;p41"/>
          <p:cNvSpPr txBox="1">
            <a:spLocks noGrp="1"/>
          </p:cNvSpPr>
          <p:nvPr>
            <p:ph type="title"/>
          </p:nvPr>
        </p:nvSpPr>
        <p:spPr>
          <a:xfrm>
            <a:off x="639725" y="851683"/>
            <a:ext cx="10765465" cy="87567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74C"/>
              </a:buClr>
              <a:buSzPts val="4400"/>
              <a:buFont typeface="Arial"/>
              <a:buNone/>
            </a:pPr>
            <a:r>
              <a:rPr lang="en-US"/>
              <a:t>Alignment with state health curriculum</a:t>
            </a:r>
            <a:endParaRPr/>
          </a:p>
        </p:txBody>
      </p:sp>
      <p:pic>
        <p:nvPicPr>
          <p:cNvPr id="623" name="Google Shape;623;p41"/>
          <p:cNvPicPr preferRelativeResize="0"/>
          <p:nvPr/>
        </p:nvPicPr>
        <p:blipFill rotWithShape="1">
          <a:blip r:embed="rId4">
            <a:alphaModFix/>
          </a:blip>
          <a:srcRect/>
          <a:stretch/>
        </p:blipFill>
        <p:spPr>
          <a:xfrm>
            <a:off x="6204488" y="2554446"/>
            <a:ext cx="5852045" cy="2941537"/>
          </a:xfrm>
          <a:prstGeom prst="rect">
            <a:avLst/>
          </a:prstGeom>
          <a:noFill/>
          <a:ln>
            <a:noFill/>
          </a:ln>
        </p:spPr>
      </p:pic>
      <p:pic>
        <p:nvPicPr>
          <p:cNvPr id="624" name="Google Shape;624;p41"/>
          <p:cNvPicPr preferRelativeResize="0"/>
          <p:nvPr/>
        </p:nvPicPr>
        <p:blipFill rotWithShape="1">
          <a:blip r:embed="rId5">
            <a:alphaModFix/>
          </a:blip>
          <a:srcRect/>
          <a:stretch/>
        </p:blipFill>
        <p:spPr>
          <a:xfrm>
            <a:off x="11066130" y="1458583"/>
            <a:ext cx="972289" cy="9722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43"/>
          <p:cNvPicPr preferRelativeResize="0"/>
          <p:nvPr/>
        </p:nvPicPr>
        <p:blipFill rotWithShape="1">
          <a:blip r:embed="rId3">
            <a:alphaModFix amt="10000"/>
          </a:blip>
          <a:srcRect t="9008" b="9907"/>
          <a:stretch/>
        </p:blipFill>
        <p:spPr>
          <a:xfrm>
            <a:off x="0" y="367439"/>
            <a:ext cx="12192000" cy="7807590"/>
          </a:xfrm>
          <a:prstGeom prst="rect">
            <a:avLst/>
          </a:prstGeom>
          <a:noFill/>
          <a:ln>
            <a:noFill/>
          </a:ln>
        </p:spPr>
      </p:pic>
      <p:sp>
        <p:nvSpPr>
          <p:cNvPr id="630" name="Google Shape;630;p43"/>
          <p:cNvSpPr txBox="1">
            <a:spLocks noGrp="1"/>
          </p:cNvSpPr>
          <p:nvPr>
            <p:ph type="title"/>
          </p:nvPr>
        </p:nvSpPr>
        <p:spPr>
          <a:xfrm>
            <a:off x="639725" y="851683"/>
            <a:ext cx="10765465" cy="87567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74C"/>
              </a:buClr>
              <a:buSzPts val="4400"/>
              <a:buFont typeface="Arial"/>
              <a:buNone/>
            </a:pPr>
            <a:r>
              <a:rPr lang="en-US"/>
              <a:t>Challenges </a:t>
            </a:r>
            <a:endParaRPr/>
          </a:p>
        </p:txBody>
      </p:sp>
      <p:sp>
        <p:nvSpPr>
          <p:cNvPr id="631" name="Google Shape;631;p43"/>
          <p:cNvSpPr txBox="1">
            <a:spLocks noGrp="1"/>
          </p:cNvSpPr>
          <p:nvPr>
            <p:ph type="body" idx="1"/>
          </p:nvPr>
        </p:nvSpPr>
        <p:spPr>
          <a:xfrm>
            <a:off x="639725" y="1954448"/>
            <a:ext cx="4938900" cy="4351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SzPts val="2800"/>
              <a:buNone/>
            </a:pPr>
            <a:r>
              <a:rPr lang="en-US" b="1"/>
              <a:t>BEFORE COVID</a:t>
            </a:r>
            <a:endParaRPr b="1"/>
          </a:p>
          <a:p>
            <a:pPr marL="914400" lvl="1" indent="-406400" algn="l" rtl="0">
              <a:lnSpc>
                <a:spcPct val="100000"/>
              </a:lnSpc>
              <a:spcBef>
                <a:spcPts val="0"/>
              </a:spcBef>
              <a:spcAft>
                <a:spcPts val="0"/>
              </a:spcAft>
              <a:buClr>
                <a:schemeClr val="dk1"/>
              </a:buClr>
              <a:buSzPts val="2800"/>
              <a:buChar char="•"/>
            </a:pPr>
            <a:r>
              <a:rPr lang="en-US" sz="2800"/>
              <a:t>School budgets</a:t>
            </a:r>
            <a:endParaRPr sz="2800"/>
          </a:p>
          <a:p>
            <a:pPr marL="914400" lvl="1" indent="-406400" algn="l" rtl="0">
              <a:lnSpc>
                <a:spcPct val="100000"/>
              </a:lnSpc>
              <a:spcBef>
                <a:spcPts val="0"/>
              </a:spcBef>
              <a:spcAft>
                <a:spcPts val="0"/>
              </a:spcAft>
              <a:buSzPts val="2800"/>
              <a:buChar char="•"/>
            </a:pPr>
            <a:r>
              <a:rPr lang="en-US" sz="2800"/>
              <a:t>Limited recess</a:t>
            </a:r>
            <a:endParaRPr sz="2800"/>
          </a:p>
          <a:p>
            <a:pPr marL="914400" lvl="1" indent="-406400" algn="l" rtl="0">
              <a:lnSpc>
                <a:spcPct val="100000"/>
              </a:lnSpc>
              <a:spcBef>
                <a:spcPts val="0"/>
              </a:spcBef>
              <a:spcAft>
                <a:spcPts val="0"/>
              </a:spcAft>
              <a:buSzPts val="2800"/>
              <a:buChar char="•"/>
            </a:pPr>
            <a:r>
              <a:rPr lang="en-US" sz="2800"/>
              <a:t>Smartphones/screen time</a:t>
            </a:r>
            <a:endParaRPr sz="2800"/>
          </a:p>
          <a:p>
            <a:pPr marL="914400" lvl="1" indent="-406400" algn="l" rtl="0">
              <a:lnSpc>
                <a:spcPct val="100000"/>
              </a:lnSpc>
              <a:spcBef>
                <a:spcPts val="0"/>
              </a:spcBef>
              <a:spcAft>
                <a:spcPts val="0"/>
              </a:spcAft>
              <a:buSzPts val="2800"/>
              <a:buChar char="•"/>
            </a:pPr>
            <a:r>
              <a:rPr lang="en-US" sz="2800"/>
              <a:t>Classroom behaviors</a:t>
            </a:r>
            <a:endParaRPr sz="2800"/>
          </a:p>
          <a:p>
            <a:pPr marL="914400" lvl="1" indent="-406400" algn="l" rtl="0">
              <a:lnSpc>
                <a:spcPct val="100000"/>
              </a:lnSpc>
              <a:spcBef>
                <a:spcPts val="0"/>
              </a:spcBef>
              <a:spcAft>
                <a:spcPts val="0"/>
              </a:spcAft>
              <a:buSzPts val="2800"/>
              <a:buChar char="•"/>
            </a:pPr>
            <a:r>
              <a:rPr lang="en-US" sz="2800"/>
              <a:t>Unsafe neighborhoods</a:t>
            </a:r>
            <a:endParaRPr sz="2800"/>
          </a:p>
          <a:p>
            <a:pPr marL="914400" lvl="1" indent="-406400" algn="l" rtl="0">
              <a:lnSpc>
                <a:spcPct val="100000"/>
              </a:lnSpc>
              <a:spcBef>
                <a:spcPts val="0"/>
              </a:spcBef>
              <a:spcAft>
                <a:spcPts val="0"/>
              </a:spcAft>
              <a:buSzPts val="2800"/>
              <a:buChar char="•"/>
            </a:pPr>
            <a:r>
              <a:rPr lang="en-US" sz="2800"/>
              <a:t>Lack of equipment to exercise safely</a:t>
            </a:r>
            <a:endParaRPr sz="2800"/>
          </a:p>
          <a:p>
            <a:pPr marL="457200" lvl="0" indent="0" algn="l" rtl="0">
              <a:lnSpc>
                <a:spcPct val="90000"/>
              </a:lnSpc>
              <a:spcBef>
                <a:spcPts val="0"/>
              </a:spcBef>
              <a:spcAft>
                <a:spcPts val="0"/>
              </a:spcAft>
              <a:buSzPts val="2800"/>
              <a:buNone/>
            </a:pPr>
            <a:endParaRPr/>
          </a:p>
        </p:txBody>
      </p:sp>
      <p:sp>
        <p:nvSpPr>
          <p:cNvPr id="632" name="Google Shape;632;p43"/>
          <p:cNvSpPr txBox="1">
            <a:spLocks noGrp="1"/>
          </p:cNvSpPr>
          <p:nvPr>
            <p:ph type="body" idx="2"/>
          </p:nvPr>
        </p:nvSpPr>
        <p:spPr>
          <a:xfrm>
            <a:off x="6450425" y="1954450"/>
            <a:ext cx="5645400" cy="4351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SzPts val="2800"/>
              <a:buNone/>
            </a:pPr>
            <a:r>
              <a:rPr lang="en-US" b="1"/>
              <a:t>DURING COVID</a:t>
            </a:r>
            <a:endParaRPr b="1"/>
          </a:p>
          <a:p>
            <a:pPr marL="457200" lvl="0" indent="-406400" algn="l" rtl="0">
              <a:lnSpc>
                <a:spcPct val="100000"/>
              </a:lnSpc>
              <a:spcBef>
                <a:spcPts val="1000"/>
              </a:spcBef>
              <a:spcAft>
                <a:spcPts val="0"/>
              </a:spcAft>
              <a:buSzPts val="2800"/>
              <a:buChar char="•"/>
            </a:pPr>
            <a:r>
              <a:rPr lang="en-US"/>
              <a:t>Substitute teacher shortage</a:t>
            </a:r>
            <a:endParaRPr/>
          </a:p>
          <a:p>
            <a:pPr marL="457200" lvl="0" indent="-406400" algn="l" rtl="0">
              <a:lnSpc>
                <a:spcPct val="100000"/>
              </a:lnSpc>
              <a:spcBef>
                <a:spcPts val="0"/>
              </a:spcBef>
              <a:spcAft>
                <a:spcPts val="0"/>
              </a:spcAft>
              <a:buSzPts val="2800"/>
              <a:buChar char="•"/>
            </a:pPr>
            <a:r>
              <a:rPr lang="en-US"/>
              <a:t>PE canceled/altered</a:t>
            </a:r>
            <a:endParaRPr/>
          </a:p>
          <a:p>
            <a:pPr marL="457200" lvl="0" indent="-406400" algn="l" rtl="0">
              <a:lnSpc>
                <a:spcPct val="100000"/>
              </a:lnSpc>
              <a:spcBef>
                <a:spcPts val="0"/>
              </a:spcBef>
              <a:spcAft>
                <a:spcPts val="0"/>
              </a:spcAft>
              <a:buSzPts val="2800"/>
              <a:buChar char="•"/>
            </a:pPr>
            <a:r>
              <a:rPr lang="en-US"/>
              <a:t>Increased screen time</a:t>
            </a:r>
            <a:endParaRPr/>
          </a:p>
          <a:p>
            <a:pPr marL="457200" lvl="0" indent="-406400" algn="l" rtl="0">
              <a:lnSpc>
                <a:spcPct val="100000"/>
              </a:lnSpc>
              <a:spcBef>
                <a:spcPts val="0"/>
              </a:spcBef>
              <a:spcAft>
                <a:spcPts val="0"/>
              </a:spcAft>
              <a:buSzPts val="2800"/>
              <a:buChar char="•"/>
            </a:pPr>
            <a:r>
              <a:rPr lang="en-US"/>
              <a:t>Students remain in classroom</a:t>
            </a:r>
            <a:endParaRPr/>
          </a:p>
          <a:p>
            <a:pPr marL="457200" lvl="0" indent="-406400" algn="l" rtl="0">
              <a:lnSpc>
                <a:spcPct val="100000"/>
              </a:lnSpc>
              <a:spcBef>
                <a:spcPts val="0"/>
              </a:spcBef>
              <a:spcAft>
                <a:spcPts val="0"/>
              </a:spcAft>
              <a:buSzPts val="2800"/>
              <a:buChar char="•"/>
            </a:pPr>
            <a:r>
              <a:rPr lang="en-US"/>
              <a:t>Fear of going places/isolation</a:t>
            </a:r>
            <a:endParaRPr/>
          </a:p>
          <a:p>
            <a:pPr marL="457200" lvl="0" indent="-406400" algn="l" rtl="0">
              <a:lnSpc>
                <a:spcPct val="100000"/>
              </a:lnSpc>
              <a:spcBef>
                <a:spcPts val="0"/>
              </a:spcBef>
              <a:spcAft>
                <a:spcPts val="0"/>
              </a:spcAft>
              <a:buSzPts val="2800"/>
              <a:buChar char="•"/>
            </a:pPr>
            <a:r>
              <a:rPr lang="en-US"/>
              <a:t>Sports/exercise classes were canceled</a:t>
            </a:r>
            <a:endParaRPr/>
          </a:p>
          <a:p>
            <a:pPr marL="457200" lvl="0" indent="-406400" algn="l" rtl="0">
              <a:lnSpc>
                <a:spcPct val="100000"/>
              </a:lnSpc>
              <a:spcBef>
                <a:spcPts val="0"/>
              </a:spcBef>
              <a:spcAft>
                <a:spcPts val="0"/>
              </a:spcAft>
              <a:buSzPts val="2800"/>
              <a:buChar char="•"/>
            </a:pPr>
            <a:r>
              <a:rPr lang="en-US"/>
              <a:t>Trauma/stress</a:t>
            </a:r>
            <a:endParaRPr/>
          </a:p>
          <a:p>
            <a:pPr marL="0" lvl="0" indent="0" algn="l" rtl="0">
              <a:lnSpc>
                <a:spcPct val="90000"/>
              </a:lnSpc>
              <a:spcBef>
                <a:spcPts val="1000"/>
              </a:spcBef>
              <a:spcAft>
                <a:spcPts val="0"/>
              </a:spcAft>
              <a:buClr>
                <a:schemeClr val="dk1"/>
              </a:buClr>
              <a:buSzPts val="1100"/>
              <a:buFont typeface="Arial"/>
              <a:buNone/>
            </a:pPr>
            <a:endParaRPr/>
          </a:p>
          <a:p>
            <a:pPr marL="0" lvl="0" indent="0" algn="l" rtl="0">
              <a:lnSpc>
                <a:spcPct val="90000"/>
              </a:lnSpc>
              <a:spcBef>
                <a:spcPts val="1000"/>
              </a:spcBef>
              <a:spcAft>
                <a:spcPts val="0"/>
              </a:spcAft>
              <a:buSzPts val="2800"/>
              <a:buNone/>
            </a:pPr>
            <a:endParaRPr/>
          </a:p>
        </p:txBody>
      </p:sp>
      <p:pic>
        <p:nvPicPr>
          <p:cNvPr id="633" name="Google Shape;633;p43"/>
          <p:cNvPicPr preferRelativeResize="0"/>
          <p:nvPr/>
        </p:nvPicPr>
        <p:blipFill rotWithShape="1">
          <a:blip r:embed="rId4">
            <a:alphaModFix/>
          </a:blip>
          <a:srcRect/>
          <a:stretch/>
        </p:blipFill>
        <p:spPr>
          <a:xfrm>
            <a:off x="9583775" y="731319"/>
            <a:ext cx="1968500" cy="1028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fade">
                                      <p:cBhvr>
                                        <p:cTn id="7" dur="1000"/>
                                        <p:tgtEl>
                                          <p:spTgt spid="632"/>
                                        </p:tgtEl>
                                      </p:cBhvr>
                                    </p:animEffect>
                                  </p:childTnLst>
                                </p:cTn>
                              </p:par>
                              <p:par>
                                <p:cTn id="8" presetID="10" presetClass="entr" presetSubtype="0" fill="hold" nodeType="withEffect">
                                  <p:stCondLst>
                                    <p:cond delay="0"/>
                                  </p:stCondLst>
                                  <p:childTnLst>
                                    <p:set>
                                      <p:cBhvr>
                                        <p:cTn id="9" dur="1" fill="hold">
                                          <p:stCondLst>
                                            <p:cond delay="0"/>
                                          </p:stCondLst>
                                        </p:cTn>
                                        <p:tgtEl>
                                          <p:spTgt spid="633"/>
                                        </p:tgtEl>
                                        <p:attrNameLst>
                                          <p:attrName>style.visibility</p:attrName>
                                        </p:attrNameLst>
                                      </p:cBhvr>
                                      <p:to>
                                        <p:strVal val="visible"/>
                                      </p:to>
                                    </p:set>
                                    <p:animEffect transition="in" filter="fade">
                                      <p:cBhvr>
                                        <p:cTn id="10" dur="5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44"/>
          <p:cNvSpPr txBox="1">
            <a:spLocks noGrp="1"/>
          </p:cNvSpPr>
          <p:nvPr>
            <p:ph type="title"/>
          </p:nvPr>
        </p:nvSpPr>
        <p:spPr>
          <a:xfrm>
            <a:off x="639724" y="448160"/>
            <a:ext cx="10765465" cy="875679"/>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274C"/>
              </a:buClr>
              <a:buSzPts val="4400"/>
              <a:buFont typeface="Arial"/>
              <a:buNone/>
            </a:pPr>
            <a:r>
              <a:rPr lang="en-US">
                <a:solidFill>
                  <a:srgbClr val="002060"/>
                </a:solidFill>
              </a:rPr>
              <a:t>Rapid cycle research</a:t>
            </a:r>
            <a:endParaRPr/>
          </a:p>
        </p:txBody>
      </p:sp>
      <p:grpSp>
        <p:nvGrpSpPr>
          <p:cNvPr id="639" name="Google Shape;639;p44"/>
          <p:cNvGrpSpPr/>
          <p:nvPr/>
        </p:nvGrpSpPr>
        <p:grpSpPr>
          <a:xfrm>
            <a:off x="7227390" y="1755346"/>
            <a:ext cx="4323993" cy="4066716"/>
            <a:chOff x="20677" y="-5192"/>
            <a:chExt cx="4323993" cy="4066716"/>
          </a:xfrm>
        </p:grpSpPr>
        <p:sp>
          <p:nvSpPr>
            <p:cNvPr id="640" name="Google Shape;640;p44"/>
            <p:cNvSpPr/>
            <p:nvPr/>
          </p:nvSpPr>
          <p:spPr>
            <a:xfrm>
              <a:off x="149316" y="-5192"/>
              <a:ext cx="4066716" cy="4066716"/>
            </a:xfrm>
            <a:custGeom>
              <a:avLst/>
              <a:gdLst/>
              <a:ahLst/>
              <a:cxnLst/>
              <a:rect l="l" t="t" r="r" b="b"/>
              <a:pathLst>
                <a:path w="120000" h="120000" extrusionOk="0">
                  <a:moveTo>
                    <a:pt x="74238" y="5228"/>
                  </a:moveTo>
                  <a:lnTo>
                    <a:pt x="74238" y="5228"/>
                  </a:lnTo>
                  <a:cubicBezTo>
                    <a:pt x="100311" y="12006"/>
                    <a:pt x="117992" y="36223"/>
                    <a:pt x="116506" y="63122"/>
                  </a:cubicBezTo>
                  <a:cubicBezTo>
                    <a:pt x="115020" y="90020"/>
                    <a:pt x="94778" y="112143"/>
                    <a:pt x="68117" y="116007"/>
                  </a:cubicBezTo>
                  <a:cubicBezTo>
                    <a:pt x="41456" y="119871"/>
                    <a:pt x="15767" y="104405"/>
                    <a:pt x="6706" y="79036"/>
                  </a:cubicBezTo>
                  <a:cubicBezTo>
                    <a:pt x="-2356" y="53666"/>
                    <a:pt x="7722" y="25425"/>
                    <a:pt x="30798" y="11524"/>
                  </a:cubicBezTo>
                  <a:lnTo>
                    <a:pt x="29302" y="8476"/>
                  </a:lnTo>
                  <a:lnTo>
                    <a:pt x="36456" y="12040"/>
                  </a:lnTo>
                  <a:lnTo>
                    <a:pt x="35094" y="20276"/>
                  </a:lnTo>
                  <a:lnTo>
                    <a:pt x="33599" y="17229"/>
                  </a:lnTo>
                  <a:lnTo>
                    <a:pt x="33599" y="17229"/>
                  </a:lnTo>
                  <a:cubicBezTo>
                    <a:pt x="13282" y="29770"/>
                    <a:pt x="4591" y="54873"/>
                    <a:pt x="12805" y="77291"/>
                  </a:cubicBezTo>
                  <a:cubicBezTo>
                    <a:pt x="21018" y="99710"/>
                    <a:pt x="43869" y="113256"/>
                    <a:pt x="67479" y="109704"/>
                  </a:cubicBezTo>
                  <a:cubicBezTo>
                    <a:pt x="91089" y="106151"/>
                    <a:pt x="108942" y="86479"/>
                    <a:pt x="110194" y="62637"/>
                  </a:cubicBezTo>
                  <a:cubicBezTo>
                    <a:pt x="111446" y="38794"/>
                    <a:pt x="95753" y="17360"/>
                    <a:pt x="72645" y="11353"/>
                  </a:cubicBezTo>
                  <a:close/>
                </a:path>
              </a:pathLst>
            </a:custGeom>
            <a:solidFill>
              <a:srgbClr val="E0E0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4"/>
            <p:cNvSpPr/>
            <p:nvPr/>
          </p:nvSpPr>
          <p:spPr>
            <a:xfrm>
              <a:off x="1449432" y="1509"/>
              <a:ext cx="1466484" cy="733242"/>
            </a:xfrm>
            <a:prstGeom prst="roundRect">
              <a:avLst>
                <a:gd name="adj" fmla="val 16667"/>
              </a:avLst>
            </a:prstGeom>
            <a:gradFill>
              <a:gsLst>
                <a:gs pos="0">
                  <a:srgbClr val="BDBD00"/>
                </a:gs>
                <a:gs pos="100000">
                  <a:srgbClr val="FDFD9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4"/>
            <p:cNvSpPr txBox="1"/>
            <p:nvPr/>
          </p:nvSpPr>
          <p:spPr>
            <a:xfrm>
              <a:off x="1485226" y="37303"/>
              <a:ext cx="1394896" cy="66165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Preparation</a:t>
              </a:r>
              <a:endParaRPr sz="1400" b="0" i="0" u="none" strike="noStrike" cap="none">
                <a:solidFill>
                  <a:schemeClr val="dk2"/>
                </a:solidFill>
                <a:latin typeface="Arial"/>
                <a:ea typeface="Arial"/>
                <a:cs typeface="Arial"/>
                <a:sym typeface="Arial"/>
              </a:endParaRPr>
            </a:p>
          </p:txBody>
        </p:sp>
        <p:sp>
          <p:nvSpPr>
            <p:cNvPr id="643" name="Google Shape;643;p44"/>
            <p:cNvSpPr/>
            <p:nvPr/>
          </p:nvSpPr>
          <p:spPr>
            <a:xfrm>
              <a:off x="2878186" y="826401"/>
              <a:ext cx="1466484" cy="733242"/>
            </a:xfrm>
            <a:prstGeom prst="roundRect">
              <a:avLst>
                <a:gd name="adj" fmla="val 16667"/>
              </a:avLst>
            </a:prstGeom>
            <a:gradFill>
              <a:gsLst>
                <a:gs pos="0">
                  <a:srgbClr val="C8AC00"/>
                </a:gs>
                <a:gs pos="100000">
                  <a:srgbClr val="FFEB90"/>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4"/>
            <p:cNvSpPr txBox="1"/>
            <p:nvPr/>
          </p:nvSpPr>
          <p:spPr>
            <a:xfrm>
              <a:off x="2913980" y="862195"/>
              <a:ext cx="1394896" cy="66165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Problem Exploration</a:t>
              </a:r>
              <a:endParaRPr/>
            </a:p>
          </p:txBody>
        </p:sp>
        <p:sp>
          <p:nvSpPr>
            <p:cNvPr id="645" name="Google Shape;645;p44"/>
            <p:cNvSpPr/>
            <p:nvPr/>
          </p:nvSpPr>
          <p:spPr>
            <a:xfrm>
              <a:off x="2878186" y="2476184"/>
              <a:ext cx="1466484" cy="733242"/>
            </a:xfrm>
            <a:prstGeom prst="roundRect">
              <a:avLst>
                <a:gd name="adj" fmla="val 16667"/>
              </a:avLst>
            </a:prstGeom>
            <a:gradFill>
              <a:gsLst>
                <a:gs pos="0">
                  <a:srgbClr val="D49B00"/>
                </a:gs>
                <a:gs pos="100000">
                  <a:srgbClr val="FFD78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4"/>
            <p:cNvSpPr txBox="1"/>
            <p:nvPr/>
          </p:nvSpPr>
          <p:spPr>
            <a:xfrm>
              <a:off x="2913980" y="2511978"/>
              <a:ext cx="1394896" cy="66165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Knowledge Exploration</a:t>
              </a:r>
              <a:endParaRPr/>
            </a:p>
          </p:txBody>
        </p:sp>
        <p:sp>
          <p:nvSpPr>
            <p:cNvPr id="647" name="Google Shape;647;p44"/>
            <p:cNvSpPr/>
            <p:nvPr/>
          </p:nvSpPr>
          <p:spPr>
            <a:xfrm>
              <a:off x="1449432" y="3301076"/>
              <a:ext cx="1466484" cy="733242"/>
            </a:xfrm>
            <a:prstGeom prst="roundRect">
              <a:avLst>
                <a:gd name="adj" fmla="val 16667"/>
              </a:avLst>
            </a:prstGeom>
            <a:gradFill>
              <a:gsLst>
                <a:gs pos="0">
                  <a:srgbClr val="DF8600"/>
                </a:gs>
                <a:gs pos="100000">
                  <a:srgbClr val="FFC48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4"/>
            <p:cNvSpPr txBox="1"/>
            <p:nvPr/>
          </p:nvSpPr>
          <p:spPr>
            <a:xfrm>
              <a:off x="1485226" y="3336870"/>
              <a:ext cx="1394896" cy="66165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Solution Development</a:t>
              </a:r>
              <a:endParaRPr/>
            </a:p>
          </p:txBody>
        </p:sp>
        <p:sp>
          <p:nvSpPr>
            <p:cNvPr id="649" name="Google Shape;649;p44"/>
            <p:cNvSpPr/>
            <p:nvPr/>
          </p:nvSpPr>
          <p:spPr>
            <a:xfrm>
              <a:off x="20677" y="2476184"/>
              <a:ext cx="1466484" cy="733242"/>
            </a:xfrm>
            <a:prstGeom prst="roundRect">
              <a:avLst>
                <a:gd name="adj" fmla="val 16667"/>
              </a:avLst>
            </a:prstGeom>
            <a:gradFill>
              <a:gsLst>
                <a:gs pos="0">
                  <a:srgbClr val="EA7000"/>
                </a:gs>
                <a:gs pos="100000">
                  <a:srgbClr val="FFAE80"/>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4"/>
            <p:cNvSpPr txBox="1"/>
            <p:nvPr/>
          </p:nvSpPr>
          <p:spPr>
            <a:xfrm>
              <a:off x="56471" y="2511978"/>
              <a:ext cx="1394896" cy="66165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Solution Testing</a:t>
              </a:r>
              <a:endParaRPr/>
            </a:p>
          </p:txBody>
        </p:sp>
        <p:sp>
          <p:nvSpPr>
            <p:cNvPr id="651" name="Google Shape;651;p44"/>
            <p:cNvSpPr/>
            <p:nvPr/>
          </p:nvSpPr>
          <p:spPr>
            <a:xfrm>
              <a:off x="20677" y="826401"/>
              <a:ext cx="1466484" cy="733242"/>
            </a:xfrm>
            <a:prstGeom prst="roundRect">
              <a:avLst>
                <a:gd name="adj" fmla="val 16667"/>
              </a:avLst>
            </a:prstGeom>
            <a:gradFill>
              <a:gsLst>
                <a:gs pos="0">
                  <a:srgbClr val="F35600"/>
                </a:gs>
                <a:gs pos="100000">
                  <a:srgbClr val="FF9B7B"/>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4"/>
            <p:cNvSpPr txBox="1"/>
            <p:nvPr/>
          </p:nvSpPr>
          <p:spPr>
            <a:xfrm>
              <a:off x="56471" y="862195"/>
              <a:ext cx="1394896" cy="66165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Implementation &amp; Dissemination</a:t>
              </a:r>
              <a:endParaRPr/>
            </a:p>
          </p:txBody>
        </p:sp>
      </p:grpSp>
      <p:sp>
        <p:nvSpPr>
          <p:cNvPr id="653" name="Google Shape;653;p44"/>
          <p:cNvSpPr txBox="1"/>
          <p:nvPr/>
        </p:nvSpPr>
        <p:spPr>
          <a:xfrm>
            <a:off x="320990" y="6279937"/>
            <a:ext cx="648276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K Johnson, et al. (2015) Using rapid-cycle research to reach goals: awareness, assessment, adaptation, acceleration. AHRQ Publication No. 15-0036. Rockville (MD): Agency for Healthcare Research and Quality.</a:t>
            </a:r>
            <a:endParaRPr/>
          </a:p>
        </p:txBody>
      </p:sp>
      <p:sp>
        <p:nvSpPr>
          <p:cNvPr id="654" name="Google Shape;654;p44"/>
          <p:cNvSpPr txBox="1"/>
          <p:nvPr/>
        </p:nvSpPr>
        <p:spPr>
          <a:xfrm>
            <a:off x="879906" y="1278616"/>
            <a:ext cx="5784365" cy="3603944"/>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rgbClr val="717570"/>
              </a:buClr>
              <a:buSzPts val="1360"/>
              <a:buFont typeface="Noto Sans Symbols"/>
              <a:buChar char="►"/>
            </a:pPr>
            <a:r>
              <a:rPr lang="en-US" sz="1700" b="1" i="0" u="none" strike="noStrike" cap="none">
                <a:solidFill>
                  <a:srgbClr val="3F3F3F"/>
                </a:solidFill>
                <a:latin typeface="Arial"/>
                <a:ea typeface="Arial"/>
                <a:cs typeface="Arial"/>
                <a:sym typeface="Arial"/>
              </a:rPr>
              <a:t>Preparation</a:t>
            </a:r>
            <a:endParaRPr/>
          </a:p>
          <a:p>
            <a:pPr marL="1143000" marR="0" lvl="2" indent="-228600" algn="l" rtl="0">
              <a:lnSpc>
                <a:spcPct val="100000"/>
              </a:lnSpc>
              <a:spcBef>
                <a:spcPts val="1000"/>
              </a:spcBef>
              <a:spcAft>
                <a:spcPts val="0"/>
              </a:spcAft>
              <a:buClr>
                <a:srgbClr val="717570"/>
              </a:buClr>
              <a:buSzPts val="1360"/>
              <a:buFont typeface="Noto Sans Symbols"/>
              <a:buChar char="►"/>
            </a:pPr>
            <a:r>
              <a:rPr lang="en-US" sz="1700" b="0" i="0" u="none" strike="noStrike" cap="none">
                <a:solidFill>
                  <a:srgbClr val="3F3F3F"/>
                </a:solidFill>
                <a:latin typeface="Arial"/>
                <a:ea typeface="Arial"/>
                <a:cs typeface="Arial"/>
                <a:sym typeface="Arial"/>
              </a:rPr>
              <a:t>Identify partner organizations</a:t>
            </a:r>
            <a:endParaRPr/>
          </a:p>
          <a:p>
            <a:pPr marL="742950" marR="0" lvl="1" indent="-285750" algn="l" rtl="0">
              <a:lnSpc>
                <a:spcPct val="100000"/>
              </a:lnSpc>
              <a:spcBef>
                <a:spcPts val="1000"/>
              </a:spcBef>
              <a:spcAft>
                <a:spcPts val="0"/>
              </a:spcAft>
              <a:buClr>
                <a:srgbClr val="717570"/>
              </a:buClr>
              <a:buSzPts val="1360"/>
              <a:buFont typeface="Noto Sans Symbols"/>
              <a:buChar char="►"/>
            </a:pPr>
            <a:r>
              <a:rPr lang="en-US" sz="1700" b="1" i="0" u="none" strike="noStrike" cap="none">
                <a:solidFill>
                  <a:srgbClr val="3F3F3F"/>
                </a:solidFill>
                <a:latin typeface="Arial"/>
                <a:ea typeface="Arial"/>
                <a:cs typeface="Arial"/>
                <a:sym typeface="Arial"/>
              </a:rPr>
              <a:t>Problem Exploration</a:t>
            </a:r>
            <a:endParaRPr/>
          </a:p>
          <a:p>
            <a:pPr marL="1143000" marR="0" lvl="2" indent="-228600" algn="l" rtl="0">
              <a:lnSpc>
                <a:spcPct val="100000"/>
              </a:lnSpc>
              <a:spcBef>
                <a:spcPts val="1000"/>
              </a:spcBef>
              <a:spcAft>
                <a:spcPts val="0"/>
              </a:spcAft>
              <a:buClr>
                <a:srgbClr val="717570"/>
              </a:buClr>
              <a:buSzPts val="1360"/>
              <a:buFont typeface="Noto Sans Symbols"/>
              <a:buChar char="►"/>
            </a:pPr>
            <a:r>
              <a:rPr lang="en-US" sz="1700" b="0" i="0" u="none" strike="noStrike" cap="none">
                <a:solidFill>
                  <a:srgbClr val="3F3F3F"/>
                </a:solidFill>
                <a:latin typeface="Arial"/>
                <a:ea typeface="Arial"/>
                <a:cs typeface="Arial"/>
                <a:sym typeface="Arial"/>
              </a:rPr>
              <a:t>In-depth understanding of the problem</a:t>
            </a:r>
            <a:endParaRPr/>
          </a:p>
          <a:p>
            <a:pPr marL="742950" marR="0" lvl="1" indent="-285750" algn="l" rtl="0">
              <a:lnSpc>
                <a:spcPct val="100000"/>
              </a:lnSpc>
              <a:spcBef>
                <a:spcPts val="1000"/>
              </a:spcBef>
              <a:spcAft>
                <a:spcPts val="0"/>
              </a:spcAft>
              <a:buClr>
                <a:srgbClr val="717570"/>
              </a:buClr>
              <a:buSzPts val="1360"/>
              <a:buFont typeface="Noto Sans Symbols"/>
              <a:buChar char="►"/>
            </a:pPr>
            <a:r>
              <a:rPr lang="en-US" sz="1700" b="1" i="0" u="none" strike="noStrike" cap="none">
                <a:solidFill>
                  <a:srgbClr val="3F3F3F"/>
                </a:solidFill>
                <a:latin typeface="Arial"/>
                <a:ea typeface="Arial"/>
                <a:cs typeface="Arial"/>
                <a:sym typeface="Arial"/>
              </a:rPr>
              <a:t>Knowledge Exploration</a:t>
            </a:r>
            <a:endParaRPr/>
          </a:p>
          <a:p>
            <a:pPr marL="1143000" marR="0" lvl="2" indent="-228600" algn="l" rtl="0">
              <a:lnSpc>
                <a:spcPct val="100000"/>
              </a:lnSpc>
              <a:spcBef>
                <a:spcPts val="1000"/>
              </a:spcBef>
              <a:spcAft>
                <a:spcPts val="0"/>
              </a:spcAft>
              <a:buClr>
                <a:srgbClr val="717570"/>
              </a:buClr>
              <a:buSzPts val="1360"/>
              <a:buFont typeface="Noto Sans Symbols"/>
              <a:buChar char="►"/>
            </a:pPr>
            <a:r>
              <a:rPr lang="en-US" sz="1700" b="0" i="0" u="none" strike="noStrike" cap="none">
                <a:solidFill>
                  <a:srgbClr val="3F3F3F"/>
                </a:solidFill>
                <a:latin typeface="Arial"/>
                <a:ea typeface="Arial"/>
                <a:cs typeface="Arial"/>
                <a:sym typeface="Arial"/>
              </a:rPr>
              <a:t>Exploring the problem from different perspectives</a:t>
            </a:r>
            <a:endParaRPr/>
          </a:p>
          <a:p>
            <a:pPr marL="742950" marR="0" lvl="1" indent="-285750" algn="l" rtl="0">
              <a:lnSpc>
                <a:spcPct val="100000"/>
              </a:lnSpc>
              <a:spcBef>
                <a:spcPts val="1000"/>
              </a:spcBef>
              <a:spcAft>
                <a:spcPts val="0"/>
              </a:spcAft>
              <a:buClr>
                <a:srgbClr val="717570"/>
              </a:buClr>
              <a:buSzPts val="1360"/>
              <a:buFont typeface="Noto Sans Symbols"/>
              <a:buChar char="►"/>
            </a:pPr>
            <a:r>
              <a:rPr lang="en-US" sz="1700" b="1" i="0" u="none" strike="noStrike" cap="none">
                <a:solidFill>
                  <a:srgbClr val="3F3F3F"/>
                </a:solidFill>
                <a:latin typeface="Arial"/>
                <a:ea typeface="Arial"/>
                <a:cs typeface="Arial"/>
                <a:sym typeface="Arial"/>
              </a:rPr>
              <a:t>Solution Development</a:t>
            </a:r>
            <a:endParaRPr/>
          </a:p>
          <a:p>
            <a:pPr marL="1143000" marR="0" lvl="2" indent="-228600" algn="l" rtl="0">
              <a:lnSpc>
                <a:spcPct val="100000"/>
              </a:lnSpc>
              <a:spcBef>
                <a:spcPts val="1000"/>
              </a:spcBef>
              <a:spcAft>
                <a:spcPts val="0"/>
              </a:spcAft>
              <a:buClr>
                <a:srgbClr val="717570"/>
              </a:buClr>
              <a:buSzPts val="1360"/>
              <a:buFont typeface="Noto Sans Symbols"/>
              <a:buChar char="►"/>
            </a:pPr>
            <a:r>
              <a:rPr lang="en-US" sz="1700" b="0" i="0" u="none" strike="noStrike" cap="none">
                <a:solidFill>
                  <a:srgbClr val="3F3F3F"/>
                </a:solidFill>
                <a:latin typeface="Arial"/>
                <a:ea typeface="Arial"/>
                <a:cs typeface="Arial"/>
                <a:sym typeface="Arial"/>
              </a:rPr>
              <a:t>Identify simple solutions</a:t>
            </a:r>
            <a:endParaRPr/>
          </a:p>
          <a:p>
            <a:pPr marL="742950" marR="0" lvl="1" indent="-285750" algn="l" rtl="0">
              <a:lnSpc>
                <a:spcPct val="100000"/>
              </a:lnSpc>
              <a:spcBef>
                <a:spcPts val="1000"/>
              </a:spcBef>
              <a:spcAft>
                <a:spcPts val="0"/>
              </a:spcAft>
              <a:buClr>
                <a:srgbClr val="717570"/>
              </a:buClr>
              <a:buSzPts val="1360"/>
              <a:buFont typeface="Noto Sans Symbols"/>
              <a:buChar char="►"/>
            </a:pPr>
            <a:r>
              <a:rPr lang="en-US" sz="1700" b="1" i="0" u="none" strike="noStrike" cap="none">
                <a:solidFill>
                  <a:srgbClr val="3F3F3F"/>
                </a:solidFill>
                <a:latin typeface="Arial"/>
                <a:ea typeface="Arial"/>
                <a:cs typeface="Arial"/>
                <a:sym typeface="Arial"/>
              </a:rPr>
              <a:t>Solution Testing</a:t>
            </a:r>
            <a:endParaRPr/>
          </a:p>
          <a:p>
            <a:pPr marL="1143000" marR="0" lvl="2" indent="-228600" algn="l" rtl="0">
              <a:lnSpc>
                <a:spcPct val="100000"/>
              </a:lnSpc>
              <a:spcBef>
                <a:spcPts val="1000"/>
              </a:spcBef>
              <a:spcAft>
                <a:spcPts val="0"/>
              </a:spcAft>
              <a:buClr>
                <a:srgbClr val="717570"/>
              </a:buClr>
              <a:buSzPts val="1360"/>
              <a:buFont typeface="Noto Sans Symbols"/>
              <a:buChar char="►"/>
            </a:pPr>
            <a:r>
              <a:rPr lang="en-US" sz="1700" b="0" i="0" u="none" strike="noStrike" cap="none">
                <a:solidFill>
                  <a:srgbClr val="3F3F3F"/>
                </a:solidFill>
                <a:latin typeface="Arial"/>
                <a:ea typeface="Arial"/>
                <a:cs typeface="Arial"/>
                <a:sym typeface="Arial"/>
              </a:rPr>
              <a:t>Develop process to see if solution works</a:t>
            </a:r>
            <a:endParaRPr/>
          </a:p>
          <a:p>
            <a:pPr marL="742950" marR="0" lvl="1" indent="-285750" algn="l" rtl="0">
              <a:lnSpc>
                <a:spcPct val="100000"/>
              </a:lnSpc>
              <a:spcBef>
                <a:spcPts val="1000"/>
              </a:spcBef>
              <a:spcAft>
                <a:spcPts val="0"/>
              </a:spcAft>
              <a:buClr>
                <a:srgbClr val="717570"/>
              </a:buClr>
              <a:buSzPts val="1360"/>
              <a:buFont typeface="Noto Sans Symbols"/>
              <a:buChar char="►"/>
            </a:pPr>
            <a:r>
              <a:rPr lang="en-US" sz="1700" b="1" i="0" u="none" strike="noStrike" cap="none">
                <a:solidFill>
                  <a:srgbClr val="3F3F3F"/>
                </a:solidFill>
                <a:latin typeface="Arial"/>
                <a:ea typeface="Arial"/>
                <a:cs typeface="Arial"/>
                <a:sym typeface="Arial"/>
              </a:rPr>
              <a:t>Implementation &amp; Dissemination</a:t>
            </a:r>
            <a:endParaRPr/>
          </a:p>
          <a:p>
            <a:pPr marL="1143000" marR="0" lvl="2" indent="-228600" algn="l" rtl="0">
              <a:lnSpc>
                <a:spcPct val="100000"/>
              </a:lnSpc>
              <a:spcBef>
                <a:spcPts val="1000"/>
              </a:spcBef>
              <a:spcAft>
                <a:spcPts val="0"/>
              </a:spcAft>
              <a:buClr>
                <a:srgbClr val="717570"/>
              </a:buClr>
              <a:buSzPts val="1360"/>
              <a:buFont typeface="Noto Sans Symbols"/>
              <a:buChar char="►"/>
            </a:pPr>
            <a:r>
              <a:rPr lang="en-US" sz="1700" b="0" i="0" u="none" strike="noStrike" cap="none">
                <a:solidFill>
                  <a:srgbClr val="3F3F3F"/>
                </a:solidFill>
                <a:latin typeface="Arial"/>
                <a:ea typeface="Arial"/>
                <a:cs typeface="Arial"/>
                <a:sym typeface="Arial"/>
              </a:rPr>
              <a:t>Final step- get it out to the public</a:t>
            </a:r>
            <a:endParaRPr/>
          </a:p>
          <a:p>
            <a:pPr marL="742950" marR="0" lvl="1" indent="-199390" algn="l" rtl="0">
              <a:lnSpc>
                <a:spcPct val="100000"/>
              </a:lnSpc>
              <a:spcBef>
                <a:spcPts val="1000"/>
              </a:spcBef>
              <a:spcAft>
                <a:spcPts val="0"/>
              </a:spcAft>
              <a:buClr>
                <a:srgbClr val="717570"/>
              </a:buClr>
              <a:buSzPts val="1360"/>
              <a:buFont typeface="Noto Sans Symbols"/>
              <a:buNone/>
            </a:pPr>
            <a:endParaRPr sz="1700" b="0" i="0" u="none" strike="noStrike" cap="none">
              <a:solidFill>
                <a:srgbClr val="3F3F3F"/>
              </a:solidFill>
              <a:latin typeface="Arial"/>
              <a:ea typeface="Arial"/>
              <a:cs typeface="Arial"/>
              <a:sym typeface="Arial"/>
            </a:endParaRPr>
          </a:p>
          <a:p>
            <a:pPr marL="0" marR="0" lvl="0" indent="0" algn="l" rtl="0">
              <a:lnSpc>
                <a:spcPct val="100000"/>
              </a:lnSpc>
              <a:spcBef>
                <a:spcPts val="1000"/>
              </a:spcBef>
              <a:spcAft>
                <a:spcPts val="0"/>
              </a:spcAft>
              <a:buClr>
                <a:srgbClr val="717570"/>
              </a:buClr>
              <a:buSzPts val="1360"/>
              <a:buFont typeface="Noto Sans Symbols"/>
              <a:buNone/>
            </a:pPr>
            <a:endParaRPr sz="1700" b="0" i="0" u="none" strike="noStrike" cap="none">
              <a:solidFill>
                <a:srgbClr val="3F3F3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45"/>
          <p:cNvSpPr txBox="1">
            <a:spLocks noGrp="1"/>
          </p:cNvSpPr>
          <p:nvPr>
            <p:ph type="title"/>
          </p:nvPr>
        </p:nvSpPr>
        <p:spPr>
          <a:xfrm>
            <a:off x="639725" y="851683"/>
            <a:ext cx="10765465" cy="8756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74C"/>
              </a:buClr>
              <a:buSzPts val="4400"/>
              <a:buFont typeface="Arial"/>
              <a:buNone/>
            </a:pPr>
            <a:r>
              <a:rPr lang="en-US"/>
              <a:t>Preparation</a:t>
            </a:r>
            <a:endParaRPr/>
          </a:p>
        </p:txBody>
      </p:sp>
      <p:sp>
        <p:nvSpPr>
          <p:cNvPr id="660" name="Google Shape;660;p45"/>
          <p:cNvSpPr txBox="1">
            <a:spLocks noGrp="1"/>
          </p:cNvSpPr>
          <p:nvPr>
            <p:ph type="body" idx="1"/>
          </p:nvPr>
        </p:nvSpPr>
        <p:spPr>
          <a:xfrm>
            <a:off x="639725" y="1654979"/>
            <a:ext cx="7391876" cy="4351338"/>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a:t>Identify partner organizations and individuals within those organizations who will champion the program</a:t>
            </a:r>
            <a:endParaRPr/>
          </a:p>
        </p:txBody>
      </p:sp>
      <p:pic>
        <p:nvPicPr>
          <p:cNvPr id="661" name="Google Shape;661;p45"/>
          <p:cNvPicPr preferRelativeResize="0"/>
          <p:nvPr/>
        </p:nvPicPr>
        <p:blipFill rotWithShape="1">
          <a:blip r:embed="rId3">
            <a:alphaModFix/>
          </a:blip>
          <a:srcRect/>
          <a:stretch/>
        </p:blipFill>
        <p:spPr>
          <a:xfrm>
            <a:off x="4305347" y="3248586"/>
            <a:ext cx="1257300" cy="1257300"/>
          </a:xfrm>
          <a:prstGeom prst="rect">
            <a:avLst/>
          </a:prstGeom>
          <a:noFill/>
          <a:ln>
            <a:noFill/>
          </a:ln>
        </p:spPr>
      </p:pic>
      <p:pic>
        <p:nvPicPr>
          <p:cNvPr id="662" name="Google Shape;662;p45"/>
          <p:cNvPicPr preferRelativeResize="0"/>
          <p:nvPr/>
        </p:nvPicPr>
        <p:blipFill rotWithShape="1">
          <a:blip r:embed="rId4">
            <a:alphaModFix/>
          </a:blip>
          <a:srcRect/>
          <a:stretch/>
        </p:blipFill>
        <p:spPr>
          <a:xfrm>
            <a:off x="8324620" y="3318874"/>
            <a:ext cx="1632049" cy="1036351"/>
          </a:xfrm>
          <a:prstGeom prst="rect">
            <a:avLst/>
          </a:prstGeom>
          <a:noFill/>
          <a:ln>
            <a:noFill/>
          </a:ln>
        </p:spPr>
      </p:pic>
      <p:pic>
        <p:nvPicPr>
          <p:cNvPr id="663" name="Google Shape;663;p45"/>
          <p:cNvPicPr preferRelativeResize="0"/>
          <p:nvPr/>
        </p:nvPicPr>
        <p:blipFill rotWithShape="1">
          <a:blip r:embed="rId5">
            <a:alphaModFix/>
          </a:blip>
          <a:srcRect/>
          <a:stretch/>
        </p:blipFill>
        <p:spPr>
          <a:xfrm>
            <a:off x="4027312" y="4553792"/>
            <a:ext cx="2068688" cy="1153691"/>
          </a:xfrm>
          <a:prstGeom prst="rect">
            <a:avLst/>
          </a:prstGeom>
          <a:noFill/>
          <a:ln>
            <a:noFill/>
          </a:ln>
        </p:spPr>
      </p:pic>
      <p:pic>
        <p:nvPicPr>
          <p:cNvPr id="664" name="Google Shape;664;p45"/>
          <p:cNvPicPr preferRelativeResize="0"/>
          <p:nvPr/>
        </p:nvPicPr>
        <p:blipFill rotWithShape="1">
          <a:blip r:embed="rId6">
            <a:alphaModFix/>
          </a:blip>
          <a:srcRect/>
          <a:stretch/>
        </p:blipFill>
        <p:spPr>
          <a:xfrm>
            <a:off x="2235331" y="3300611"/>
            <a:ext cx="1132456" cy="1132456"/>
          </a:xfrm>
          <a:prstGeom prst="rect">
            <a:avLst/>
          </a:prstGeom>
          <a:noFill/>
          <a:ln>
            <a:noFill/>
          </a:ln>
        </p:spPr>
      </p:pic>
      <p:pic>
        <p:nvPicPr>
          <p:cNvPr id="665" name="Google Shape;665;p45"/>
          <p:cNvPicPr preferRelativeResize="0"/>
          <p:nvPr/>
        </p:nvPicPr>
        <p:blipFill rotWithShape="1">
          <a:blip r:embed="rId7">
            <a:alphaModFix/>
          </a:blip>
          <a:srcRect t="24122" b="23661"/>
          <a:stretch/>
        </p:blipFill>
        <p:spPr>
          <a:xfrm>
            <a:off x="6589538" y="4489181"/>
            <a:ext cx="2168781" cy="1132456"/>
          </a:xfrm>
          <a:prstGeom prst="rect">
            <a:avLst/>
          </a:prstGeom>
          <a:noFill/>
          <a:ln>
            <a:noFill/>
          </a:ln>
        </p:spPr>
      </p:pic>
      <p:pic>
        <p:nvPicPr>
          <p:cNvPr id="666" name="Google Shape;666;p45"/>
          <p:cNvPicPr preferRelativeResize="0"/>
          <p:nvPr/>
        </p:nvPicPr>
        <p:blipFill rotWithShape="1">
          <a:blip r:embed="rId8">
            <a:alphaModFix/>
          </a:blip>
          <a:srcRect/>
          <a:stretch/>
        </p:blipFill>
        <p:spPr>
          <a:xfrm>
            <a:off x="9288474" y="4836976"/>
            <a:ext cx="1699895" cy="587324"/>
          </a:xfrm>
          <a:prstGeom prst="rect">
            <a:avLst/>
          </a:prstGeom>
          <a:noFill/>
          <a:ln>
            <a:noFill/>
          </a:ln>
        </p:spPr>
      </p:pic>
      <p:pic>
        <p:nvPicPr>
          <p:cNvPr id="667" name="Google Shape;667;p45"/>
          <p:cNvPicPr preferRelativeResize="0"/>
          <p:nvPr/>
        </p:nvPicPr>
        <p:blipFill rotWithShape="1">
          <a:blip r:embed="rId9">
            <a:alphaModFix/>
          </a:blip>
          <a:srcRect/>
          <a:stretch/>
        </p:blipFill>
        <p:spPr>
          <a:xfrm>
            <a:off x="33314879" y="-2286000"/>
            <a:ext cx="2637930" cy="520408"/>
          </a:xfrm>
          <a:prstGeom prst="rect">
            <a:avLst/>
          </a:prstGeom>
          <a:noFill/>
          <a:ln>
            <a:noFill/>
          </a:ln>
        </p:spPr>
      </p:pic>
      <p:pic>
        <p:nvPicPr>
          <p:cNvPr id="668" name="Google Shape;668;p45"/>
          <p:cNvPicPr preferRelativeResize="0"/>
          <p:nvPr/>
        </p:nvPicPr>
        <p:blipFill rotWithShape="1">
          <a:blip r:embed="rId10">
            <a:alphaModFix/>
          </a:blip>
          <a:srcRect/>
          <a:stretch/>
        </p:blipFill>
        <p:spPr>
          <a:xfrm>
            <a:off x="5894123" y="3273162"/>
            <a:ext cx="1830711" cy="1216019"/>
          </a:xfrm>
          <a:prstGeom prst="rect">
            <a:avLst/>
          </a:prstGeom>
          <a:noFill/>
          <a:ln>
            <a:noFill/>
          </a:ln>
        </p:spPr>
      </p:pic>
      <p:sp>
        <p:nvSpPr>
          <p:cNvPr id="669" name="Google Shape;669;p45"/>
          <p:cNvSpPr txBox="1"/>
          <p:nvPr/>
        </p:nvSpPr>
        <p:spPr>
          <a:xfrm>
            <a:off x="386799" y="6006316"/>
            <a:ext cx="3132556" cy="464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Logos used with permission from each organization.</a:t>
            </a:r>
            <a:endParaRPr/>
          </a:p>
          <a:p>
            <a:pPr marL="0" marR="0" lvl="0" indent="0" algn="l" rtl="0">
              <a:lnSpc>
                <a:spcPct val="100000"/>
              </a:lnSpc>
              <a:spcBef>
                <a:spcPts val="450"/>
              </a:spcBef>
              <a:spcAft>
                <a:spcPts val="0"/>
              </a:spcAft>
              <a:buNone/>
            </a:pPr>
            <a:endParaRPr sz="1000" b="0" i="1" u="none" strike="noStrike" cap="none">
              <a:solidFill>
                <a:srgbClr val="000000"/>
              </a:solidFill>
              <a:latin typeface="Arial"/>
              <a:ea typeface="Arial"/>
              <a:cs typeface="Arial"/>
              <a:sym typeface="Arial"/>
            </a:endParaRPr>
          </a:p>
        </p:txBody>
      </p:sp>
      <p:grpSp>
        <p:nvGrpSpPr>
          <p:cNvPr id="670" name="Google Shape;670;p45"/>
          <p:cNvGrpSpPr/>
          <p:nvPr/>
        </p:nvGrpSpPr>
        <p:grpSpPr>
          <a:xfrm>
            <a:off x="9385128" y="724122"/>
            <a:ext cx="2322673" cy="2252597"/>
            <a:chOff x="665" y="15368"/>
            <a:chExt cx="2322673" cy="2252597"/>
          </a:xfrm>
        </p:grpSpPr>
        <p:sp>
          <p:nvSpPr>
            <p:cNvPr id="671" name="Google Shape;671;p45"/>
            <p:cNvSpPr/>
            <p:nvPr/>
          </p:nvSpPr>
          <p:spPr>
            <a:xfrm>
              <a:off x="35703" y="15368"/>
              <a:ext cx="2252597" cy="2252597"/>
            </a:xfrm>
            <a:custGeom>
              <a:avLst/>
              <a:gdLst/>
              <a:ahLst/>
              <a:cxnLst/>
              <a:rect l="l" t="t" r="r" b="b"/>
              <a:pathLst>
                <a:path w="120000" h="120000" extrusionOk="0">
                  <a:moveTo>
                    <a:pt x="72883" y="4894"/>
                  </a:moveTo>
                  <a:lnTo>
                    <a:pt x="72883" y="4894"/>
                  </a:lnTo>
                  <a:cubicBezTo>
                    <a:pt x="99465" y="11108"/>
                    <a:pt x="117821" y="35412"/>
                    <a:pt x="116529" y="62680"/>
                  </a:cubicBezTo>
                  <a:cubicBezTo>
                    <a:pt x="115236" y="89947"/>
                    <a:pt x="94662" y="112406"/>
                    <a:pt x="67613" y="116078"/>
                  </a:cubicBezTo>
                  <a:cubicBezTo>
                    <a:pt x="40563" y="119750"/>
                    <a:pt x="14747" y="103589"/>
                    <a:pt x="6232" y="77653"/>
                  </a:cubicBezTo>
                  <a:cubicBezTo>
                    <a:pt x="-2283" y="51717"/>
                    <a:pt x="8930" y="23399"/>
                    <a:pt x="32892" y="10323"/>
                  </a:cubicBezTo>
                  <a:lnTo>
                    <a:pt x="31527" y="7214"/>
                  </a:lnTo>
                  <a:lnTo>
                    <a:pt x="38523" y="11079"/>
                  </a:lnTo>
                  <a:lnTo>
                    <a:pt x="36811" y="19250"/>
                  </a:lnTo>
                  <a:lnTo>
                    <a:pt x="35447" y="16142"/>
                  </a:lnTo>
                  <a:lnTo>
                    <a:pt x="35447" y="16142"/>
                  </a:lnTo>
                  <a:cubicBezTo>
                    <a:pt x="14336" y="27960"/>
                    <a:pt x="4640" y="53142"/>
                    <a:pt x="12374" y="76066"/>
                  </a:cubicBezTo>
                  <a:cubicBezTo>
                    <a:pt x="20107" y="98991"/>
                    <a:pt x="43075" y="113153"/>
                    <a:pt x="67031" y="109769"/>
                  </a:cubicBezTo>
                  <a:cubicBezTo>
                    <a:pt x="90987" y="106385"/>
                    <a:pt x="109133" y="86414"/>
                    <a:pt x="110213" y="62244"/>
                  </a:cubicBezTo>
                  <a:cubicBezTo>
                    <a:pt x="111293" y="38074"/>
                    <a:pt x="95001" y="16564"/>
                    <a:pt x="71443" y="11057"/>
                  </a:cubicBezTo>
                  <a:close/>
                </a:path>
              </a:pathLst>
            </a:custGeom>
            <a:solidFill>
              <a:srgbClr val="E0E0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5"/>
            <p:cNvSpPr/>
            <p:nvPr/>
          </p:nvSpPr>
          <p:spPr>
            <a:xfrm>
              <a:off x="792068" y="22030"/>
              <a:ext cx="739868" cy="369934"/>
            </a:xfrm>
            <a:prstGeom prst="roundRect">
              <a:avLst>
                <a:gd name="adj" fmla="val 16667"/>
              </a:avLst>
            </a:prstGeom>
            <a:gradFill>
              <a:gsLst>
                <a:gs pos="0">
                  <a:srgbClr val="BDBD00"/>
                </a:gs>
                <a:gs pos="100000">
                  <a:srgbClr val="FDFD9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5"/>
            <p:cNvSpPr txBox="1"/>
            <p:nvPr/>
          </p:nvSpPr>
          <p:spPr>
            <a:xfrm>
              <a:off x="810127" y="40089"/>
              <a:ext cx="703750" cy="333816"/>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Preparation</a:t>
              </a:r>
              <a:endParaRPr/>
            </a:p>
          </p:txBody>
        </p:sp>
        <p:sp>
          <p:nvSpPr>
            <p:cNvPr id="674" name="Google Shape;674;p45"/>
            <p:cNvSpPr/>
            <p:nvPr/>
          </p:nvSpPr>
          <p:spPr>
            <a:xfrm>
              <a:off x="1583470" y="478946"/>
              <a:ext cx="739868" cy="369934"/>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5"/>
            <p:cNvSpPr txBox="1"/>
            <p:nvPr/>
          </p:nvSpPr>
          <p:spPr>
            <a:xfrm>
              <a:off x="1601529" y="497005"/>
              <a:ext cx="703750" cy="333816"/>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Problem Exploration</a:t>
              </a:r>
              <a:endParaRPr/>
            </a:p>
          </p:txBody>
        </p:sp>
        <p:sp>
          <p:nvSpPr>
            <p:cNvPr id="676" name="Google Shape;676;p45"/>
            <p:cNvSpPr/>
            <p:nvPr/>
          </p:nvSpPr>
          <p:spPr>
            <a:xfrm>
              <a:off x="1583470" y="1392779"/>
              <a:ext cx="739868" cy="369934"/>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5"/>
            <p:cNvSpPr txBox="1"/>
            <p:nvPr/>
          </p:nvSpPr>
          <p:spPr>
            <a:xfrm>
              <a:off x="1601529" y="1410838"/>
              <a:ext cx="703750" cy="333816"/>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Knowledge Exploration</a:t>
              </a:r>
              <a:endParaRPr/>
            </a:p>
          </p:txBody>
        </p:sp>
        <p:sp>
          <p:nvSpPr>
            <p:cNvPr id="678" name="Google Shape;678;p45"/>
            <p:cNvSpPr/>
            <p:nvPr/>
          </p:nvSpPr>
          <p:spPr>
            <a:xfrm>
              <a:off x="792068" y="1849696"/>
              <a:ext cx="739868" cy="369934"/>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5"/>
            <p:cNvSpPr txBox="1"/>
            <p:nvPr/>
          </p:nvSpPr>
          <p:spPr>
            <a:xfrm>
              <a:off x="810127" y="1867755"/>
              <a:ext cx="703750" cy="333816"/>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Solution Development</a:t>
              </a:r>
              <a:endParaRPr/>
            </a:p>
          </p:txBody>
        </p:sp>
        <p:sp>
          <p:nvSpPr>
            <p:cNvPr id="680" name="Google Shape;680;p45"/>
            <p:cNvSpPr/>
            <p:nvPr/>
          </p:nvSpPr>
          <p:spPr>
            <a:xfrm>
              <a:off x="665" y="1392779"/>
              <a:ext cx="739868" cy="369934"/>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5"/>
            <p:cNvSpPr txBox="1"/>
            <p:nvPr/>
          </p:nvSpPr>
          <p:spPr>
            <a:xfrm>
              <a:off x="18724" y="1410838"/>
              <a:ext cx="703750" cy="333816"/>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Solution Testing</a:t>
              </a:r>
              <a:endParaRPr/>
            </a:p>
          </p:txBody>
        </p:sp>
        <p:sp>
          <p:nvSpPr>
            <p:cNvPr id="682" name="Google Shape;682;p45"/>
            <p:cNvSpPr/>
            <p:nvPr/>
          </p:nvSpPr>
          <p:spPr>
            <a:xfrm>
              <a:off x="665" y="478946"/>
              <a:ext cx="739868" cy="369934"/>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5"/>
            <p:cNvSpPr txBox="1"/>
            <p:nvPr/>
          </p:nvSpPr>
          <p:spPr>
            <a:xfrm>
              <a:off x="18724" y="497005"/>
              <a:ext cx="703750" cy="333816"/>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Implementation &amp; Dissemination</a:t>
              </a:r>
              <a:endParaRPr/>
            </a:p>
          </p:txBody>
        </p:sp>
      </p:grpSp>
      <p:pic>
        <p:nvPicPr>
          <p:cNvPr id="684" name="Google Shape;684;p45"/>
          <p:cNvPicPr preferRelativeResize="0"/>
          <p:nvPr/>
        </p:nvPicPr>
        <p:blipFill rotWithShape="1">
          <a:blip r:embed="rId11">
            <a:alphaModFix/>
          </a:blip>
          <a:srcRect/>
          <a:stretch/>
        </p:blipFill>
        <p:spPr>
          <a:xfrm>
            <a:off x="1269060" y="4807963"/>
            <a:ext cx="2070100" cy="609600"/>
          </a:xfrm>
          <a:prstGeom prst="rect">
            <a:avLst/>
          </a:prstGeom>
          <a:noFill/>
          <a:ln>
            <a:noFill/>
          </a:ln>
        </p:spPr>
      </p:pic>
      <p:sp>
        <p:nvSpPr>
          <p:cNvPr id="685" name="Google Shape;685;p45"/>
          <p:cNvSpPr txBox="1"/>
          <p:nvPr/>
        </p:nvSpPr>
        <p:spPr>
          <a:xfrm>
            <a:off x="386799" y="6248837"/>
            <a:ext cx="640825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RE Hasson et al. (2021) Rapid cycle adaptation of the InPACT program to promote youth physical activity during the COVID-19 pandemic. Under review at Translational Behavioral Medicine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6"/>
          <p:cNvSpPr txBox="1">
            <a:spLocks noGrp="1"/>
          </p:cNvSpPr>
          <p:nvPr>
            <p:ph type="title"/>
          </p:nvPr>
        </p:nvSpPr>
        <p:spPr>
          <a:xfrm>
            <a:off x="639725" y="851683"/>
            <a:ext cx="10765465" cy="8756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74C"/>
              </a:buClr>
              <a:buSzPts val="4400"/>
              <a:buFont typeface="Arial"/>
              <a:buNone/>
            </a:pPr>
            <a:r>
              <a:rPr lang="en-US"/>
              <a:t>Problem exploration</a:t>
            </a:r>
            <a:endParaRPr/>
          </a:p>
        </p:txBody>
      </p:sp>
      <p:sp>
        <p:nvSpPr>
          <p:cNvPr id="691" name="Google Shape;691;p46"/>
          <p:cNvSpPr txBox="1">
            <a:spLocks noGrp="1"/>
          </p:cNvSpPr>
          <p:nvPr>
            <p:ph type="body" idx="1"/>
          </p:nvPr>
        </p:nvSpPr>
        <p:spPr>
          <a:xfrm>
            <a:off x="119630" y="1954448"/>
            <a:ext cx="6959010" cy="4351338"/>
          </a:xfrm>
          <a:prstGeom prst="rect">
            <a:avLst/>
          </a:prstGeom>
          <a:noFill/>
          <a:ln>
            <a:noFill/>
          </a:ln>
        </p:spPr>
        <p:txBody>
          <a:bodyPr spcFirstLastPara="1" wrap="square" lIns="91425" tIns="45700" rIns="91425" bIns="45700" anchor="t" anchorCtr="0">
            <a:normAutofit/>
          </a:bodyPr>
          <a:lstStyle/>
          <a:p>
            <a:pPr marL="457200" marR="0" lvl="0" indent="-406400" algn="l" rtl="0">
              <a:lnSpc>
                <a:spcPct val="90000"/>
              </a:lnSpc>
              <a:spcBef>
                <a:spcPts val="1000"/>
              </a:spcBef>
              <a:spcAft>
                <a:spcPts val="0"/>
              </a:spcAft>
              <a:buClr>
                <a:schemeClr val="dk1"/>
              </a:buClr>
              <a:buSzPts val="2800"/>
              <a:buFont typeface="Arial"/>
              <a:buChar char="•"/>
            </a:pPr>
            <a:r>
              <a:rPr lang="en-US"/>
              <a:t>Understanding problems that are important to solve</a:t>
            </a:r>
            <a:endParaRPr/>
          </a:p>
          <a:p>
            <a:pPr marL="914400" lvl="1" indent="-381000" algn="l" rtl="0">
              <a:lnSpc>
                <a:spcPct val="90000"/>
              </a:lnSpc>
              <a:spcBef>
                <a:spcPts val="500"/>
              </a:spcBef>
              <a:spcAft>
                <a:spcPts val="0"/>
              </a:spcAft>
              <a:buSzPts val="2400"/>
              <a:buChar char="•"/>
            </a:pPr>
            <a:r>
              <a:rPr lang="en-US" sz="2000"/>
              <a:t>Engaged partners individually and in a group using a dialogic approach to communication to discuss PA/PE issues with program partners and PE teachers</a:t>
            </a:r>
            <a:endParaRPr/>
          </a:p>
          <a:p>
            <a:pPr marL="914400" lvl="1" indent="-228600" algn="l" rtl="0">
              <a:lnSpc>
                <a:spcPct val="90000"/>
              </a:lnSpc>
              <a:spcBef>
                <a:spcPts val="500"/>
              </a:spcBef>
              <a:spcAft>
                <a:spcPts val="0"/>
              </a:spcAft>
              <a:buSzPts val="2400"/>
              <a:buNone/>
            </a:pPr>
            <a:endParaRPr sz="1800"/>
          </a:p>
        </p:txBody>
      </p:sp>
      <p:pic>
        <p:nvPicPr>
          <p:cNvPr id="692" name="Google Shape;692;p46"/>
          <p:cNvPicPr preferRelativeResize="0">
            <a:picLocks noGrp="1"/>
          </p:cNvPicPr>
          <p:nvPr>
            <p:ph type="pic" idx="2"/>
          </p:nvPr>
        </p:nvPicPr>
        <p:blipFill rotWithShape="1">
          <a:blip r:embed="rId3">
            <a:alphaModFix/>
          </a:blip>
          <a:srcRect t="3240" b="3240"/>
          <a:stretch/>
        </p:blipFill>
        <p:spPr>
          <a:xfrm>
            <a:off x="7078640" y="2262753"/>
            <a:ext cx="3636962" cy="4351337"/>
          </a:xfrm>
          <a:prstGeom prst="rect">
            <a:avLst/>
          </a:prstGeom>
          <a:solidFill>
            <a:srgbClr val="F2F2F2"/>
          </a:solidFill>
          <a:ln>
            <a:noFill/>
          </a:ln>
        </p:spPr>
      </p:pic>
      <p:grpSp>
        <p:nvGrpSpPr>
          <p:cNvPr id="693" name="Google Shape;693;p46"/>
          <p:cNvGrpSpPr/>
          <p:nvPr/>
        </p:nvGrpSpPr>
        <p:grpSpPr>
          <a:xfrm>
            <a:off x="9805994" y="589260"/>
            <a:ext cx="1749593" cy="1720259"/>
            <a:chOff x="57561" y="-5604"/>
            <a:chExt cx="1749593" cy="1720259"/>
          </a:xfrm>
        </p:grpSpPr>
        <p:sp>
          <p:nvSpPr>
            <p:cNvPr id="694" name="Google Shape;694;p46"/>
            <p:cNvSpPr/>
            <p:nvPr/>
          </p:nvSpPr>
          <p:spPr>
            <a:xfrm>
              <a:off x="72228" y="-5604"/>
              <a:ext cx="1720259" cy="1720259"/>
            </a:xfrm>
            <a:custGeom>
              <a:avLst/>
              <a:gdLst/>
              <a:ahLst/>
              <a:cxnLst/>
              <a:rect l="l" t="t" r="r" b="b"/>
              <a:pathLst>
                <a:path w="120000" h="120000" extrusionOk="0">
                  <a:moveTo>
                    <a:pt x="72299" y="4761"/>
                  </a:moveTo>
                  <a:lnTo>
                    <a:pt x="72299" y="4761"/>
                  </a:lnTo>
                  <a:cubicBezTo>
                    <a:pt x="99096" y="10727"/>
                    <a:pt x="117746" y="35066"/>
                    <a:pt x="116537" y="62492"/>
                  </a:cubicBezTo>
                  <a:cubicBezTo>
                    <a:pt x="115328" y="89918"/>
                    <a:pt x="94609" y="112521"/>
                    <a:pt x="67392" y="116107"/>
                  </a:cubicBezTo>
                  <a:cubicBezTo>
                    <a:pt x="40174" y="119693"/>
                    <a:pt x="14308" y="103227"/>
                    <a:pt x="6037" y="77049"/>
                  </a:cubicBezTo>
                  <a:cubicBezTo>
                    <a:pt x="-2233" y="50872"/>
                    <a:pt x="9477" y="22534"/>
                    <a:pt x="33814" y="9831"/>
                  </a:cubicBezTo>
                  <a:lnTo>
                    <a:pt x="32507" y="6697"/>
                  </a:lnTo>
                  <a:lnTo>
                    <a:pt x="39430" y="10691"/>
                  </a:lnTo>
                  <a:lnTo>
                    <a:pt x="37567" y="18829"/>
                  </a:lnTo>
                  <a:lnTo>
                    <a:pt x="36261" y="15696"/>
                  </a:lnTo>
                  <a:lnTo>
                    <a:pt x="36261" y="15696"/>
                  </a:lnTo>
                  <a:cubicBezTo>
                    <a:pt x="14814" y="27188"/>
                    <a:pt x="4678" y="52391"/>
                    <a:pt x="12197" y="75532"/>
                  </a:cubicBezTo>
                  <a:cubicBezTo>
                    <a:pt x="19715" y="98673"/>
                    <a:pt x="42730" y="113105"/>
                    <a:pt x="66835" y="109796"/>
                  </a:cubicBezTo>
                  <a:cubicBezTo>
                    <a:pt x="90940" y="106488"/>
                    <a:pt x="109215" y="86388"/>
                    <a:pt x="110220" y="62077"/>
                  </a:cubicBezTo>
                  <a:cubicBezTo>
                    <a:pt x="111226" y="37767"/>
                    <a:pt x="94674" y="16226"/>
                    <a:pt x="70924" y="10938"/>
                  </a:cubicBezTo>
                  <a:close/>
                </a:path>
              </a:pathLst>
            </a:custGeom>
            <a:solidFill>
              <a:srgbClr val="E0E0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6"/>
            <p:cNvSpPr/>
            <p:nvPr/>
          </p:nvSpPr>
          <p:spPr>
            <a:xfrm>
              <a:off x="661938" y="860"/>
              <a:ext cx="540840" cy="270420"/>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6"/>
            <p:cNvSpPr txBox="1"/>
            <p:nvPr/>
          </p:nvSpPr>
          <p:spPr>
            <a:xfrm>
              <a:off x="675139" y="14061"/>
              <a:ext cx="514438" cy="24401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500"/>
                <a:buFont typeface="Arial"/>
                <a:buNone/>
              </a:pPr>
              <a:r>
                <a:rPr lang="en-US" sz="500" b="0" i="0" u="none" strike="noStrike" cap="none">
                  <a:solidFill>
                    <a:schemeClr val="dk2"/>
                  </a:solidFill>
                  <a:latin typeface="Arial"/>
                  <a:ea typeface="Arial"/>
                  <a:cs typeface="Arial"/>
                  <a:sym typeface="Arial"/>
                </a:rPr>
                <a:t>Preparation</a:t>
              </a:r>
              <a:endParaRPr/>
            </a:p>
          </p:txBody>
        </p:sp>
        <p:sp>
          <p:nvSpPr>
            <p:cNvPr id="697" name="Google Shape;697;p46"/>
            <p:cNvSpPr/>
            <p:nvPr/>
          </p:nvSpPr>
          <p:spPr>
            <a:xfrm>
              <a:off x="1266314" y="349797"/>
              <a:ext cx="540840" cy="270420"/>
            </a:xfrm>
            <a:prstGeom prst="roundRect">
              <a:avLst>
                <a:gd name="adj" fmla="val 16667"/>
              </a:avLst>
            </a:prstGeom>
            <a:gradFill>
              <a:gsLst>
                <a:gs pos="0">
                  <a:srgbClr val="FEDF69"/>
                </a:gs>
                <a:gs pos="100000">
                  <a:srgbClr val="FFE99B"/>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6"/>
            <p:cNvSpPr txBox="1"/>
            <p:nvPr/>
          </p:nvSpPr>
          <p:spPr>
            <a:xfrm>
              <a:off x="1279515" y="362998"/>
              <a:ext cx="514438" cy="24401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500"/>
                <a:buFont typeface="Arial"/>
                <a:buNone/>
              </a:pPr>
              <a:r>
                <a:rPr lang="en-US" sz="500" b="0" i="0" u="none" strike="noStrike" cap="none">
                  <a:solidFill>
                    <a:schemeClr val="dk2"/>
                  </a:solidFill>
                  <a:latin typeface="Arial"/>
                  <a:ea typeface="Arial"/>
                  <a:cs typeface="Arial"/>
                  <a:sym typeface="Arial"/>
                </a:rPr>
                <a:t>Problem Exploration</a:t>
              </a:r>
              <a:endParaRPr/>
            </a:p>
          </p:txBody>
        </p:sp>
        <p:sp>
          <p:nvSpPr>
            <p:cNvPr id="699" name="Google Shape;699;p46"/>
            <p:cNvSpPr/>
            <p:nvPr/>
          </p:nvSpPr>
          <p:spPr>
            <a:xfrm>
              <a:off x="1266314" y="1047671"/>
              <a:ext cx="540840" cy="270420"/>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6"/>
            <p:cNvSpPr txBox="1"/>
            <p:nvPr/>
          </p:nvSpPr>
          <p:spPr>
            <a:xfrm>
              <a:off x="1279515" y="1060872"/>
              <a:ext cx="514438" cy="24401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500"/>
                <a:buFont typeface="Arial"/>
                <a:buNone/>
              </a:pPr>
              <a:r>
                <a:rPr lang="en-US" sz="500" b="0" i="0" u="none" strike="noStrike" cap="none">
                  <a:solidFill>
                    <a:schemeClr val="dk2"/>
                  </a:solidFill>
                  <a:latin typeface="Arial"/>
                  <a:ea typeface="Arial"/>
                  <a:cs typeface="Arial"/>
                  <a:sym typeface="Arial"/>
                </a:rPr>
                <a:t>Knowledge Exploration</a:t>
              </a:r>
              <a:endParaRPr/>
            </a:p>
          </p:txBody>
        </p:sp>
        <p:sp>
          <p:nvSpPr>
            <p:cNvPr id="701" name="Google Shape;701;p46"/>
            <p:cNvSpPr/>
            <p:nvPr/>
          </p:nvSpPr>
          <p:spPr>
            <a:xfrm>
              <a:off x="661938" y="1396608"/>
              <a:ext cx="540840" cy="270420"/>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6"/>
            <p:cNvSpPr txBox="1"/>
            <p:nvPr/>
          </p:nvSpPr>
          <p:spPr>
            <a:xfrm>
              <a:off x="675139" y="1409809"/>
              <a:ext cx="514438" cy="24401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500"/>
                <a:buFont typeface="Arial"/>
                <a:buNone/>
              </a:pPr>
              <a:r>
                <a:rPr lang="en-US" sz="500" b="0" i="0" u="none" strike="noStrike" cap="none">
                  <a:solidFill>
                    <a:schemeClr val="dk2"/>
                  </a:solidFill>
                  <a:latin typeface="Arial"/>
                  <a:ea typeface="Arial"/>
                  <a:cs typeface="Arial"/>
                  <a:sym typeface="Arial"/>
                </a:rPr>
                <a:t>Solution Development</a:t>
              </a:r>
              <a:endParaRPr/>
            </a:p>
          </p:txBody>
        </p:sp>
        <p:sp>
          <p:nvSpPr>
            <p:cNvPr id="703" name="Google Shape;703;p46"/>
            <p:cNvSpPr/>
            <p:nvPr/>
          </p:nvSpPr>
          <p:spPr>
            <a:xfrm>
              <a:off x="57561" y="1047671"/>
              <a:ext cx="540840" cy="270420"/>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6"/>
            <p:cNvSpPr txBox="1"/>
            <p:nvPr/>
          </p:nvSpPr>
          <p:spPr>
            <a:xfrm>
              <a:off x="70762" y="1060872"/>
              <a:ext cx="514438" cy="24401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500"/>
                <a:buFont typeface="Arial"/>
                <a:buNone/>
              </a:pPr>
              <a:r>
                <a:rPr lang="en-US" sz="500" b="0" i="0" u="none" strike="noStrike" cap="none">
                  <a:solidFill>
                    <a:schemeClr val="dk2"/>
                  </a:solidFill>
                  <a:latin typeface="Arial"/>
                  <a:ea typeface="Arial"/>
                  <a:cs typeface="Arial"/>
                  <a:sym typeface="Arial"/>
                </a:rPr>
                <a:t>Solution Testing</a:t>
              </a:r>
              <a:endParaRPr/>
            </a:p>
          </p:txBody>
        </p:sp>
        <p:sp>
          <p:nvSpPr>
            <p:cNvPr id="705" name="Google Shape;705;p46"/>
            <p:cNvSpPr/>
            <p:nvPr/>
          </p:nvSpPr>
          <p:spPr>
            <a:xfrm>
              <a:off x="57561" y="349797"/>
              <a:ext cx="540840" cy="270420"/>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6"/>
            <p:cNvSpPr txBox="1"/>
            <p:nvPr/>
          </p:nvSpPr>
          <p:spPr>
            <a:xfrm>
              <a:off x="70762" y="362998"/>
              <a:ext cx="514438" cy="24401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500"/>
                <a:buFont typeface="Arial"/>
                <a:buNone/>
              </a:pPr>
              <a:r>
                <a:rPr lang="en-US" sz="500" b="0" i="0" u="none" strike="noStrike" cap="none">
                  <a:solidFill>
                    <a:schemeClr val="dk2"/>
                  </a:solidFill>
                  <a:latin typeface="Arial"/>
                  <a:ea typeface="Arial"/>
                  <a:cs typeface="Arial"/>
                  <a:sym typeface="Arial"/>
                </a:rPr>
                <a:t>Implementation &amp; Dissemination</a:t>
              </a:r>
              <a:endParaRPr/>
            </a:p>
          </p:txBody>
        </p:sp>
      </p:grpSp>
      <p:sp>
        <p:nvSpPr>
          <p:cNvPr id="707" name="Google Shape;707;p46"/>
          <p:cNvSpPr txBox="1"/>
          <p:nvPr/>
        </p:nvSpPr>
        <p:spPr>
          <a:xfrm>
            <a:off x="895791" y="4130117"/>
            <a:ext cx="5630422" cy="2055240"/>
          </a:xfrm>
          <a:prstGeom prst="rect">
            <a:avLst/>
          </a:prstGeom>
          <a:noFill/>
          <a:ln>
            <a:noFill/>
          </a:ln>
        </p:spPr>
        <p:txBody>
          <a:bodyPr spcFirstLastPara="1" wrap="square" lIns="91425" tIns="45700" rIns="91425" bIns="45700" anchor="t" anchorCtr="0">
            <a:normAutofit/>
          </a:bodyPr>
          <a:lstStyle/>
          <a:p>
            <a:pPr marL="457200" marR="0" lvl="1" indent="-182880" algn="l" rtl="0">
              <a:lnSpc>
                <a:spcPct val="100000"/>
              </a:lnSpc>
              <a:spcBef>
                <a:spcPts val="0"/>
              </a:spcBef>
              <a:spcAft>
                <a:spcPts val="0"/>
              </a:spcAft>
              <a:buClr>
                <a:schemeClr val="accent1"/>
              </a:buClr>
              <a:buSzPts val="1700"/>
              <a:buFont typeface="Arial"/>
              <a:buChar char="•"/>
            </a:pPr>
            <a:r>
              <a:rPr lang="en-US" sz="2000" b="0" i="0" u="none" strike="noStrike" cap="none">
                <a:solidFill>
                  <a:schemeClr val="dk1"/>
                </a:solidFill>
                <a:latin typeface="Arial"/>
                <a:ea typeface="Arial"/>
                <a:cs typeface="Arial"/>
                <a:sym typeface="Arial"/>
              </a:rPr>
              <a:t>Conducted a literature review to gain a better understanding of the impact of COVID-19 on physical activity, equity, and health disparities with experts in the field through the American College of Sport Medicine</a:t>
            </a:r>
            <a:endParaRPr/>
          </a:p>
        </p:txBody>
      </p:sp>
      <p:sp>
        <p:nvSpPr>
          <p:cNvPr id="708" name="Google Shape;708;p46"/>
          <p:cNvSpPr txBox="1"/>
          <p:nvPr/>
        </p:nvSpPr>
        <p:spPr>
          <a:xfrm>
            <a:off x="336987" y="6305786"/>
            <a:ext cx="640825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RE Hasson et al. (2021) Rapid cycle adaptation of the InPACT program to promote youth physical activity during the COVID-19 pandemic. Under review at Translational Behavioral Medicine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7"/>
          <p:cNvSpPr txBox="1">
            <a:spLocks noGrp="1"/>
          </p:cNvSpPr>
          <p:nvPr>
            <p:ph type="title"/>
          </p:nvPr>
        </p:nvSpPr>
        <p:spPr>
          <a:xfrm>
            <a:off x="422749" y="573715"/>
            <a:ext cx="10765465" cy="8756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74C"/>
              </a:buClr>
              <a:buSzPts val="4400"/>
              <a:buFont typeface="Arial"/>
              <a:buNone/>
            </a:pPr>
            <a:r>
              <a:rPr lang="en-US"/>
              <a:t>Knowledge exploration</a:t>
            </a:r>
            <a:endParaRPr/>
          </a:p>
        </p:txBody>
      </p:sp>
      <p:sp>
        <p:nvSpPr>
          <p:cNvPr id="714" name="Google Shape;714;p47"/>
          <p:cNvSpPr txBox="1">
            <a:spLocks noGrp="1"/>
          </p:cNvSpPr>
          <p:nvPr>
            <p:ph type="body" idx="1"/>
          </p:nvPr>
        </p:nvSpPr>
        <p:spPr>
          <a:xfrm>
            <a:off x="726933" y="1461543"/>
            <a:ext cx="8851020" cy="433238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sz="2400"/>
              <a:t>Explore the problem from different perspectives</a:t>
            </a:r>
            <a:endParaRPr/>
          </a:p>
          <a:p>
            <a:pPr marL="914400" lvl="1" indent="-381000" algn="l" rtl="0">
              <a:lnSpc>
                <a:spcPct val="90000"/>
              </a:lnSpc>
              <a:spcBef>
                <a:spcPts val="500"/>
              </a:spcBef>
              <a:spcAft>
                <a:spcPts val="0"/>
              </a:spcAft>
              <a:buSzPts val="2400"/>
              <a:buChar char="•"/>
            </a:pPr>
            <a:r>
              <a:rPr lang="en-US"/>
              <a:t>Characterize the problem</a:t>
            </a:r>
            <a:endParaRPr/>
          </a:p>
          <a:p>
            <a:pPr marL="914400" lvl="1" indent="-381000" algn="l" rtl="0">
              <a:lnSpc>
                <a:spcPct val="90000"/>
              </a:lnSpc>
              <a:spcBef>
                <a:spcPts val="500"/>
              </a:spcBef>
              <a:spcAft>
                <a:spcPts val="0"/>
              </a:spcAft>
              <a:buSzPts val="2400"/>
              <a:buChar char="•"/>
            </a:pPr>
            <a:r>
              <a:rPr lang="en-US"/>
              <a:t>Identify other industries that face the same problem</a:t>
            </a:r>
            <a:endParaRPr/>
          </a:p>
          <a:p>
            <a:pPr marL="914400" lvl="1" indent="-381000" algn="l" rtl="0">
              <a:lnSpc>
                <a:spcPct val="90000"/>
              </a:lnSpc>
              <a:spcBef>
                <a:spcPts val="500"/>
              </a:spcBef>
              <a:spcAft>
                <a:spcPts val="0"/>
              </a:spcAft>
              <a:buSzPts val="2400"/>
              <a:buChar char="•"/>
            </a:pPr>
            <a:r>
              <a:rPr lang="en-US"/>
              <a:t>Identify organizations in those industries that have best addressed the problem</a:t>
            </a:r>
            <a:endParaRPr/>
          </a:p>
          <a:p>
            <a:pPr marL="914400" lvl="1" indent="-381000" algn="l" rtl="0">
              <a:lnSpc>
                <a:spcPct val="90000"/>
              </a:lnSpc>
              <a:spcBef>
                <a:spcPts val="500"/>
              </a:spcBef>
              <a:spcAft>
                <a:spcPts val="0"/>
              </a:spcAft>
              <a:buSzPts val="2400"/>
              <a:buChar char="•"/>
            </a:pPr>
            <a:r>
              <a:rPr lang="en-US"/>
              <a:t>Identify the process/activities that differentiate the best organization from others in how they addressed the problem</a:t>
            </a:r>
            <a:endParaRPr/>
          </a:p>
        </p:txBody>
      </p:sp>
      <p:grpSp>
        <p:nvGrpSpPr>
          <p:cNvPr id="715" name="Google Shape;715;p47"/>
          <p:cNvGrpSpPr/>
          <p:nvPr/>
        </p:nvGrpSpPr>
        <p:grpSpPr>
          <a:xfrm>
            <a:off x="9455323" y="798879"/>
            <a:ext cx="2499281" cy="2411923"/>
            <a:chOff x="486" y="33697"/>
            <a:chExt cx="2499281" cy="2411923"/>
          </a:xfrm>
        </p:grpSpPr>
        <p:sp>
          <p:nvSpPr>
            <p:cNvPr id="716" name="Google Shape;716;p47"/>
            <p:cNvSpPr/>
            <p:nvPr/>
          </p:nvSpPr>
          <p:spPr>
            <a:xfrm>
              <a:off x="44165" y="33697"/>
              <a:ext cx="2411923" cy="2411923"/>
            </a:xfrm>
            <a:custGeom>
              <a:avLst/>
              <a:gdLst/>
              <a:ahLst/>
              <a:cxnLst/>
              <a:rect l="l" t="t" r="r" b="b"/>
              <a:pathLst>
                <a:path w="120000" h="120000" extrusionOk="0">
                  <a:moveTo>
                    <a:pt x="73097" y="4944"/>
                  </a:moveTo>
                  <a:lnTo>
                    <a:pt x="73097" y="4944"/>
                  </a:lnTo>
                  <a:cubicBezTo>
                    <a:pt x="99599" y="11249"/>
                    <a:pt x="117848" y="35540"/>
                    <a:pt x="116525" y="62749"/>
                  </a:cubicBezTo>
                  <a:cubicBezTo>
                    <a:pt x="115202" y="89958"/>
                    <a:pt x="94681" y="112364"/>
                    <a:pt x="67693" y="116067"/>
                  </a:cubicBezTo>
                  <a:cubicBezTo>
                    <a:pt x="40704" y="119770"/>
                    <a:pt x="14907" y="103719"/>
                    <a:pt x="6304" y="77872"/>
                  </a:cubicBezTo>
                  <a:cubicBezTo>
                    <a:pt x="-2299" y="52025"/>
                    <a:pt x="8734" y="23716"/>
                    <a:pt x="32558" y="10507"/>
                  </a:cubicBezTo>
                  <a:lnTo>
                    <a:pt x="31172" y="7407"/>
                  </a:lnTo>
                  <a:lnTo>
                    <a:pt x="38194" y="11225"/>
                  </a:lnTo>
                  <a:lnTo>
                    <a:pt x="36537" y="19407"/>
                  </a:lnTo>
                  <a:lnTo>
                    <a:pt x="35152" y="16308"/>
                  </a:lnTo>
                  <a:lnTo>
                    <a:pt x="35152" y="16308"/>
                  </a:lnTo>
                  <a:cubicBezTo>
                    <a:pt x="14165" y="28244"/>
                    <a:pt x="4629" y="53415"/>
                    <a:pt x="12440" y="76261"/>
                  </a:cubicBezTo>
                  <a:cubicBezTo>
                    <a:pt x="20250" y="99106"/>
                    <a:pt x="43201" y="113170"/>
                    <a:pt x="67102" y="109759"/>
                  </a:cubicBezTo>
                  <a:cubicBezTo>
                    <a:pt x="91004" y="106347"/>
                    <a:pt x="109103" y="86424"/>
                    <a:pt x="110210" y="62305"/>
                  </a:cubicBezTo>
                  <a:cubicBezTo>
                    <a:pt x="111318" y="38187"/>
                    <a:pt x="95120" y="16689"/>
                    <a:pt x="71632" y="11101"/>
                  </a:cubicBezTo>
                  <a:close/>
                </a:path>
              </a:pathLst>
            </a:custGeom>
            <a:solidFill>
              <a:srgbClr val="E0E0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7"/>
            <p:cNvSpPr/>
            <p:nvPr/>
          </p:nvSpPr>
          <p:spPr>
            <a:xfrm>
              <a:off x="847864" y="40209"/>
              <a:ext cx="804525" cy="402262"/>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7"/>
            <p:cNvSpPr txBox="1"/>
            <p:nvPr/>
          </p:nvSpPr>
          <p:spPr>
            <a:xfrm>
              <a:off x="867501" y="59846"/>
              <a:ext cx="765251" cy="36298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Preparation</a:t>
              </a:r>
              <a:endParaRPr/>
            </a:p>
          </p:txBody>
        </p:sp>
        <p:sp>
          <p:nvSpPr>
            <p:cNvPr id="719" name="Google Shape;719;p47"/>
            <p:cNvSpPr/>
            <p:nvPr/>
          </p:nvSpPr>
          <p:spPr>
            <a:xfrm>
              <a:off x="1695242" y="529443"/>
              <a:ext cx="804525" cy="402262"/>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7"/>
            <p:cNvSpPr txBox="1"/>
            <p:nvPr/>
          </p:nvSpPr>
          <p:spPr>
            <a:xfrm>
              <a:off x="1714879" y="549080"/>
              <a:ext cx="765251" cy="36298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Problem Exploration</a:t>
              </a:r>
              <a:endParaRPr/>
            </a:p>
          </p:txBody>
        </p:sp>
        <p:sp>
          <p:nvSpPr>
            <p:cNvPr id="721" name="Google Shape;721;p47"/>
            <p:cNvSpPr/>
            <p:nvPr/>
          </p:nvSpPr>
          <p:spPr>
            <a:xfrm>
              <a:off x="1695242" y="1507911"/>
              <a:ext cx="804525" cy="402262"/>
            </a:xfrm>
            <a:prstGeom prst="roundRect">
              <a:avLst>
                <a:gd name="adj" fmla="val 16667"/>
              </a:avLst>
            </a:prstGeom>
            <a:gradFill>
              <a:gsLst>
                <a:gs pos="0">
                  <a:srgbClr val="D49B00"/>
                </a:gs>
                <a:gs pos="100000">
                  <a:srgbClr val="FFD78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7"/>
            <p:cNvSpPr txBox="1"/>
            <p:nvPr/>
          </p:nvSpPr>
          <p:spPr>
            <a:xfrm>
              <a:off x="1714879" y="1527548"/>
              <a:ext cx="765251" cy="36298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Knowledge Exploration</a:t>
              </a:r>
              <a:endParaRPr/>
            </a:p>
          </p:txBody>
        </p:sp>
        <p:sp>
          <p:nvSpPr>
            <p:cNvPr id="723" name="Google Shape;723;p47"/>
            <p:cNvSpPr/>
            <p:nvPr/>
          </p:nvSpPr>
          <p:spPr>
            <a:xfrm>
              <a:off x="847864" y="1997145"/>
              <a:ext cx="804525" cy="402262"/>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7"/>
            <p:cNvSpPr txBox="1"/>
            <p:nvPr/>
          </p:nvSpPr>
          <p:spPr>
            <a:xfrm>
              <a:off x="867501" y="2016782"/>
              <a:ext cx="765251" cy="36298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Solution Development</a:t>
              </a:r>
              <a:endParaRPr/>
            </a:p>
          </p:txBody>
        </p:sp>
        <p:sp>
          <p:nvSpPr>
            <p:cNvPr id="725" name="Google Shape;725;p47"/>
            <p:cNvSpPr/>
            <p:nvPr/>
          </p:nvSpPr>
          <p:spPr>
            <a:xfrm>
              <a:off x="486" y="1507911"/>
              <a:ext cx="804525" cy="402262"/>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7"/>
            <p:cNvSpPr txBox="1"/>
            <p:nvPr/>
          </p:nvSpPr>
          <p:spPr>
            <a:xfrm>
              <a:off x="20123" y="1527548"/>
              <a:ext cx="765251" cy="36298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Solution Testing</a:t>
              </a:r>
              <a:endParaRPr/>
            </a:p>
          </p:txBody>
        </p:sp>
        <p:sp>
          <p:nvSpPr>
            <p:cNvPr id="727" name="Google Shape;727;p47"/>
            <p:cNvSpPr/>
            <p:nvPr/>
          </p:nvSpPr>
          <p:spPr>
            <a:xfrm>
              <a:off x="486" y="529443"/>
              <a:ext cx="804525" cy="402262"/>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7"/>
            <p:cNvSpPr txBox="1"/>
            <p:nvPr/>
          </p:nvSpPr>
          <p:spPr>
            <a:xfrm>
              <a:off x="20123" y="549080"/>
              <a:ext cx="765251" cy="36298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Implementation &amp; Dissemination</a:t>
              </a:r>
              <a:endParaRPr/>
            </a:p>
          </p:txBody>
        </p:sp>
      </p:grpSp>
      <p:sp>
        <p:nvSpPr>
          <p:cNvPr id="729" name="Google Shape;729;p47"/>
          <p:cNvSpPr txBox="1"/>
          <p:nvPr/>
        </p:nvSpPr>
        <p:spPr>
          <a:xfrm>
            <a:off x="239843" y="6362868"/>
            <a:ext cx="788474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RE Hasson et al. (2021) Rapid cycle adaptation of the InPACT program to promote youth physical activity during the COVID-19 pandemic. Under review at Translational Behavioral Medicine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8"/>
          <p:cNvSpPr txBox="1">
            <a:spLocks noGrp="1"/>
          </p:cNvSpPr>
          <p:nvPr>
            <p:ph type="title"/>
          </p:nvPr>
        </p:nvSpPr>
        <p:spPr>
          <a:xfrm>
            <a:off x="639725" y="851683"/>
            <a:ext cx="10765465" cy="8756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74C"/>
              </a:buClr>
              <a:buSzPts val="4400"/>
              <a:buFont typeface="Arial"/>
              <a:buNone/>
            </a:pPr>
            <a:r>
              <a:rPr lang="en-US"/>
              <a:t>Solution development</a:t>
            </a:r>
            <a:endParaRPr/>
          </a:p>
        </p:txBody>
      </p:sp>
      <p:sp>
        <p:nvSpPr>
          <p:cNvPr id="735" name="Google Shape;735;p48"/>
          <p:cNvSpPr txBox="1">
            <a:spLocks noGrp="1"/>
          </p:cNvSpPr>
          <p:nvPr>
            <p:ph type="body" idx="1"/>
          </p:nvPr>
        </p:nvSpPr>
        <p:spPr>
          <a:xfrm>
            <a:off x="407251" y="1654979"/>
            <a:ext cx="9449671" cy="4351338"/>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a:t>Identify the simplest possible solution </a:t>
            </a:r>
            <a:endParaRPr/>
          </a:p>
          <a:p>
            <a:pPr marL="914400" lvl="1" indent="-381000" algn="l" rtl="0">
              <a:lnSpc>
                <a:spcPct val="90000"/>
              </a:lnSpc>
              <a:spcBef>
                <a:spcPts val="500"/>
              </a:spcBef>
              <a:spcAft>
                <a:spcPts val="0"/>
              </a:spcAft>
              <a:buSzPts val="2400"/>
              <a:buChar char="•"/>
            </a:pPr>
            <a:r>
              <a:rPr lang="en-US"/>
              <a:t>Adapt our InPACT at School program for delivery                              in the home</a:t>
            </a:r>
            <a:endParaRPr/>
          </a:p>
        </p:txBody>
      </p:sp>
      <p:sp>
        <p:nvSpPr>
          <p:cNvPr id="736" name="Google Shape;736;p48"/>
          <p:cNvSpPr txBox="1"/>
          <p:nvPr/>
        </p:nvSpPr>
        <p:spPr>
          <a:xfrm>
            <a:off x="7511821" y="3067294"/>
            <a:ext cx="3027232" cy="2645071"/>
          </a:xfrm>
          <a:prstGeom prst="rect">
            <a:avLst/>
          </a:prstGeom>
          <a:noFill/>
          <a:ln>
            <a:noFill/>
          </a:ln>
        </p:spPr>
        <p:txBody>
          <a:bodyPr spcFirstLastPara="1" wrap="square" lIns="79425" tIns="39700" rIns="79425" bIns="39700" anchor="t" anchorCtr="0">
            <a:noAutofit/>
          </a:bodyPr>
          <a:lstStyle/>
          <a:p>
            <a:pPr marL="0" marR="0" lvl="0" indent="0" algn="ctr" rtl="0">
              <a:lnSpc>
                <a:spcPct val="100000"/>
              </a:lnSpc>
              <a:spcBef>
                <a:spcPts val="0"/>
              </a:spcBef>
              <a:spcAft>
                <a:spcPts val="0"/>
              </a:spcAft>
              <a:buClr>
                <a:srgbClr val="717570"/>
              </a:buClr>
              <a:buSzPts val="1080"/>
              <a:buFont typeface="Noto Sans Symbols"/>
              <a:buNone/>
            </a:pPr>
            <a:r>
              <a:rPr lang="en-US" sz="1350" b="1" i="0" u="none" strike="noStrike" cap="none">
                <a:solidFill>
                  <a:srgbClr val="3F3F3F"/>
                </a:solidFill>
                <a:latin typeface="Arial"/>
                <a:ea typeface="Arial"/>
                <a:cs typeface="Arial"/>
                <a:sym typeface="Arial"/>
              </a:rPr>
              <a:t>Key adaptations included</a:t>
            </a:r>
            <a:endParaRPr/>
          </a:p>
          <a:p>
            <a:pPr marL="342900" marR="0" lvl="0" indent="-274320" algn="ctr" rtl="0">
              <a:lnSpc>
                <a:spcPct val="100000"/>
              </a:lnSpc>
              <a:spcBef>
                <a:spcPts val="0"/>
              </a:spcBef>
              <a:spcAft>
                <a:spcPts val="0"/>
              </a:spcAft>
              <a:buClr>
                <a:srgbClr val="717570"/>
              </a:buClr>
              <a:buSzPts val="1080"/>
              <a:buFont typeface="Arial"/>
              <a:buNone/>
            </a:pPr>
            <a:endParaRPr sz="1350" b="1" i="0" u="none" strike="noStrike" cap="none">
              <a:solidFill>
                <a:srgbClr val="3F3F3F"/>
              </a:solidFill>
              <a:latin typeface="Arial"/>
              <a:ea typeface="Arial"/>
              <a:cs typeface="Arial"/>
              <a:sym typeface="Arial"/>
            </a:endParaRPr>
          </a:p>
          <a:p>
            <a:pPr marL="342900" marR="0" lvl="0" indent="-342900" algn="l" rtl="0">
              <a:lnSpc>
                <a:spcPct val="100000"/>
              </a:lnSpc>
              <a:spcBef>
                <a:spcPts val="0"/>
              </a:spcBef>
              <a:spcAft>
                <a:spcPts val="0"/>
              </a:spcAft>
              <a:buClr>
                <a:srgbClr val="FFC000"/>
              </a:buClr>
              <a:buSzPts val="1200"/>
              <a:buFont typeface="Noto Sans Symbols"/>
              <a:buChar char="▪"/>
            </a:pPr>
            <a:r>
              <a:rPr lang="en-US" sz="1200" b="0" i="0" u="none" strike="noStrike" cap="none">
                <a:solidFill>
                  <a:srgbClr val="3F3F3F"/>
                </a:solidFill>
                <a:latin typeface="Arial"/>
                <a:ea typeface="Arial"/>
                <a:cs typeface="Arial"/>
                <a:sym typeface="Arial"/>
              </a:rPr>
              <a:t>Feature PE teachers in videos </a:t>
            </a:r>
            <a:endParaRPr/>
          </a:p>
          <a:p>
            <a:pPr marL="342900" marR="0" lvl="0" indent="-342900" algn="l" rtl="0">
              <a:lnSpc>
                <a:spcPct val="100000"/>
              </a:lnSpc>
              <a:spcBef>
                <a:spcPts val="0"/>
              </a:spcBef>
              <a:spcAft>
                <a:spcPts val="0"/>
              </a:spcAft>
              <a:buClr>
                <a:srgbClr val="FFC000"/>
              </a:buClr>
              <a:buSzPts val="1200"/>
              <a:buFont typeface="Noto Sans Symbols"/>
              <a:buChar char="▪"/>
            </a:pPr>
            <a:r>
              <a:rPr lang="en-US" sz="1200" b="0" i="0" u="none" strike="noStrike" cap="none">
                <a:solidFill>
                  <a:srgbClr val="3F3F3F"/>
                </a:solidFill>
                <a:latin typeface="Arial"/>
                <a:ea typeface="Arial"/>
                <a:cs typeface="Arial"/>
                <a:sym typeface="Arial"/>
              </a:rPr>
              <a:t>Incorporation of health messaging</a:t>
            </a:r>
            <a:endParaRPr/>
          </a:p>
          <a:p>
            <a:pPr marL="342900" marR="0" lvl="0" indent="-342900" algn="l" rtl="0">
              <a:lnSpc>
                <a:spcPct val="100000"/>
              </a:lnSpc>
              <a:spcBef>
                <a:spcPts val="0"/>
              </a:spcBef>
              <a:spcAft>
                <a:spcPts val="0"/>
              </a:spcAft>
              <a:buClr>
                <a:srgbClr val="FFC000"/>
              </a:buClr>
              <a:buSzPts val="1200"/>
              <a:buFont typeface="Noto Sans Symbols"/>
              <a:buChar char="▪"/>
            </a:pPr>
            <a:r>
              <a:rPr lang="en-US" sz="1200" b="0" i="0" u="none" strike="noStrike" cap="none">
                <a:solidFill>
                  <a:srgbClr val="3F3F3F"/>
                </a:solidFill>
                <a:latin typeface="Arial"/>
                <a:ea typeface="Arial"/>
                <a:cs typeface="Arial"/>
                <a:sym typeface="Arial"/>
              </a:rPr>
              <a:t>Use of media to reach K-12 students across the state</a:t>
            </a:r>
            <a:endParaRPr/>
          </a:p>
        </p:txBody>
      </p:sp>
      <p:sp>
        <p:nvSpPr>
          <p:cNvPr id="737" name="Google Shape;737;p48"/>
          <p:cNvSpPr txBox="1"/>
          <p:nvPr/>
        </p:nvSpPr>
        <p:spPr>
          <a:xfrm>
            <a:off x="1735755" y="3067293"/>
            <a:ext cx="2886326" cy="2645072"/>
          </a:xfrm>
          <a:prstGeom prst="rect">
            <a:avLst/>
          </a:prstGeom>
          <a:noFill/>
          <a:ln>
            <a:noFill/>
          </a:ln>
        </p:spPr>
        <p:txBody>
          <a:bodyPr spcFirstLastPara="1" wrap="square" lIns="79425" tIns="39700" rIns="79425" bIns="39700"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en-US" sz="1350" b="1" i="0" u="none" strike="noStrike" cap="none">
                <a:solidFill>
                  <a:schemeClr val="dk1"/>
                </a:solidFill>
                <a:latin typeface="Arial"/>
                <a:ea typeface="Arial"/>
                <a:cs typeface="Arial"/>
                <a:sym typeface="Arial"/>
              </a:rPr>
              <a:t>Evidence-based intervention</a:t>
            </a:r>
            <a:endParaRPr/>
          </a:p>
          <a:p>
            <a:pPr marL="0" marR="0" lvl="0" indent="0" algn="ctr" rtl="0">
              <a:lnSpc>
                <a:spcPct val="90000"/>
              </a:lnSpc>
              <a:spcBef>
                <a:spcPts val="0"/>
              </a:spcBef>
              <a:spcAft>
                <a:spcPts val="0"/>
              </a:spcAft>
              <a:buClr>
                <a:schemeClr val="dk1"/>
              </a:buClr>
              <a:buSzPts val="2800"/>
              <a:buFont typeface="Arial"/>
              <a:buNone/>
            </a:pPr>
            <a:endParaRPr sz="135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2800"/>
              <a:buFont typeface="Arial"/>
              <a:buNone/>
            </a:pPr>
            <a:r>
              <a:rPr lang="en-US" sz="1200" b="0" i="0" u="none" strike="noStrike" cap="none">
                <a:solidFill>
                  <a:schemeClr val="dk1"/>
                </a:solidFill>
                <a:latin typeface="Arial"/>
                <a:ea typeface="Arial"/>
                <a:cs typeface="Arial"/>
                <a:sym typeface="Arial"/>
              </a:rPr>
              <a:t>The InPACTatSchool program provides 20-minutes of health-enhancing physical activity in elementary school classrooms </a:t>
            </a:r>
            <a:endParaRPr/>
          </a:p>
        </p:txBody>
      </p:sp>
      <p:pic>
        <p:nvPicPr>
          <p:cNvPr id="738" name="Google Shape;738;p48"/>
          <p:cNvPicPr preferRelativeResize="0"/>
          <p:nvPr/>
        </p:nvPicPr>
        <p:blipFill rotWithShape="1">
          <a:blip r:embed="rId3">
            <a:alphaModFix/>
          </a:blip>
          <a:srcRect/>
          <a:stretch/>
        </p:blipFill>
        <p:spPr>
          <a:xfrm>
            <a:off x="5204853" y="4304368"/>
            <a:ext cx="2264664" cy="1547238"/>
          </a:xfrm>
          <a:prstGeom prst="rect">
            <a:avLst/>
          </a:prstGeom>
          <a:noFill/>
          <a:ln>
            <a:noFill/>
          </a:ln>
        </p:spPr>
      </p:pic>
      <p:pic>
        <p:nvPicPr>
          <p:cNvPr id="739" name="Google Shape;739;p48"/>
          <p:cNvPicPr preferRelativeResize="0"/>
          <p:nvPr/>
        </p:nvPicPr>
        <p:blipFill rotWithShape="1">
          <a:blip r:embed="rId4">
            <a:alphaModFix/>
          </a:blip>
          <a:srcRect/>
          <a:stretch/>
        </p:blipFill>
        <p:spPr>
          <a:xfrm>
            <a:off x="8206671" y="4353760"/>
            <a:ext cx="1844243" cy="1547238"/>
          </a:xfrm>
          <a:prstGeom prst="rect">
            <a:avLst/>
          </a:prstGeom>
          <a:noFill/>
          <a:ln>
            <a:noFill/>
          </a:ln>
        </p:spPr>
      </p:pic>
      <p:pic>
        <p:nvPicPr>
          <p:cNvPr id="740" name="Google Shape;740;p48" descr="MICHIGAN LiveB1G  InPACT_1.png"/>
          <p:cNvPicPr preferRelativeResize="0"/>
          <p:nvPr/>
        </p:nvPicPr>
        <p:blipFill rotWithShape="1">
          <a:blip r:embed="rId5">
            <a:alphaModFix/>
          </a:blip>
          <a:srcRect b="-39"/>
          <a:stretch/>
        </p:blipFill>
        <p:spPr>
          <a:xfrm>
            <a:off x="2015611" y="4308116"/>
            <a:ext cx="2326614" cy="1547238"/>
          </a:xfrm>
          <a:prstGeom prst="rect">
            <a:avLst/>
          </a:prstGeom>
          <a:noFill/>
          <a:ln w="9525" cap="flat" cmpd="sng">
            <a:solidFill>
              <a:srgbClr val="FFFFFF"/>
            </a:solidFill>
            <a:prstDash val="solid"/>
            <a:round/>
            <a:headEnd type="none" w="sm" len="sm"/>
            <a:tailEnd type="none" w="sm" len="sm"/>
          </a:ln>
        </p:spPr>
      </p:pic>
      <p:sp>
        <p:nvSpPr>
          <p:cNvPr id="741" name="Google Shape;741;p48"/>
          <p:cNvSpPr txBox="1"/>
          <p:nvPr/>
        </p:nvSpPr>
        <p:spPr>
          <a:xfrm>
            <a:off x="4774588" y="3078203"/>
            <a:ext cx="3027232" cy="2103641"/>
          </a:xfrm>
          <a:prstGeom prst="rect">
            <a:avLst/>
          </a:prstGeom>
          <a:noFill/>
          <a:ln>
            <a:noFill/>
          </a:ln>
        </p:spPr>
        <p:txBody>
          <a:bodyPr spcFirstLastPara="1" wrap="square" lIns="79425" tIns="39700" rIns="79425" bIns="39700" anchor="t" anchorCtr="0">
            <a:noAutofit/>
          </a:bodyPr>
          <a:lstStyle/>
          <a:p>
            <a:pPr marL="0" marR="0" lvl="0" indent="0" algn="ctr" rtl="0">
              <a:lnSpc>
                <a:spcPct val="100000"/>
              </a:lnSpc>
              <a:spcBef>
                <a:spcPts val="0"/>
              </a:spcBef>
              <a:spcAft>
                <a:spcPts val="0"/>
              </a:spcAft>
              <a:buClr>
                <a:srgbClr val="717570"/>
              </a:buClr>
              <a:buSzPts val="1080"/>
              <a:buFont typeface="Noto Sans Symbols"/>
              <a:buNone/>
            </a:pPr>
            <a:r>
              <a:rPr lang="en-US" sz="1350" b="1" i="0" u="none" strike="noStrike" cap="none">
                <a:solidFill>
                  <a:srgbClr val="3F3F3F"/>
                </a:solidFill>
                <a:latin typeface="Arial"/>
                <a:ea typeface="Arial"/>
                <a:cs typeface="Arial"/>
                <a:sym typeface="Arial"/>
              </a:rPr>
              <a:t>Core elements retained</a:t>
            </a:r>
            <a:endParaRPr/>
          </a:p>
          <a:p>
            <a:pPr marL="342900" marR="0" lvl="0" indent="-274320" algn="ctr" rtl="0">
              <a:lnSpc>
                <a:spcPct val="100000"/>
              </a:lnSpc>
              <a:spcBef>
                <a:spcPts val="0"/>
              </a:spcBef>
              <a:spcAft>
                <a:spcPts val="0"/>
              </a:spcAft>
              <a:buClr>
                <a:srgbClr val="717570"/>
              </a:buClr>
              <a:buSzPts val="1080"/>
              <a:buFont typeface="Arial"/>
              <a:buNone/>
            </a:pPr>
            <a:endParaRPr sz="1350" b="1" i="0" u="none" strike="noStrike" cap="none">
              <a:solidFill>
                <a:srgbClr val="3F3F3F"/>
              </a:solidFill>
              <a:latin typeface="Arial"/>
              <a:ea typeface="Arial"/>
              <a:cs typeface="Arial"/>
              <a:sym typeface="Arial"/>
            </a:endParaRPr>
          </a:p>
          <a:p>
            <a:pPr marL="342900" marR="0" lvl="0" indent="-342900" algn="l" rtl="0">
              <a:lnSpc>
                <a:spcPct val="100000"/>
              </a:lnSpc>
              <a:spcBef>
                <a:spcPts val="0"/>
              </a:spcBef>
              <a:spcAft>
                <a:spcPts val="0"/>
              </a:spcAft>
              <a:buClr>
                <a:srgbClr val="FFC000"/>
              </a:buClr>
              <a:buSzPts val="1200"/>
              <a:buFont typeface="Noto Sans Symbols"/>
              <a:buChar char="▪"/>
            </a:pPr>
            <a:r>
              <a:rPr lang="en-US" sz="1200" b="0" i="0" u="none" strike="noStrike" cap="none">
                <a:solidFill>
                  <a:srgbClr val="3F3F3F"/>
                </a:solidFill>
                <a:latin typeface="Arial"/>
                <a:ea typeface="Arial"/>
                <a:cs typeface="Arial"/>
                <a:sym typeface="Arial"/>
              </a:rPr>
              <a:t>Maintenance of intervention dose</a:t>
            </a:r>
            <a:endParaRPr/>
          </a:p>
          <a:p>
            <a:pPr marL="342900" marR="0" lvl="0" indent="-342900" algn="l" rtl="0">
              <a:lnSpc>
                <a:spcPct val="100000"/>
              </a:lnSpc>
              <a:spcBef>
                <a:spcPts val="0"/>
              </a:spcBef>
              <a:spcAft>
                <a:spcPts val="0"/>
              </a:spcAft>
              <a:buClr>
                <a:srgbClr val="FFC000"/>
              </a:buClr>
              <a:buSzPts val="1200"/>
              <a:buFont typeface="Noto Sans Symbols"/>
              <a:buChar char="▪"/>
            </a:pPr>
            <a:r>
              <a:rPr lang="en-US" sz="1200" b="0" i="0" u="none" strike="noStrike" cap="none">
                <a:solidFill>
                  <a:srgbClr val="3F3F3F"/>
                </a:solidFill>
                <a:latin typeface="Arial"/>
                <a:ea typeface="Arial"/>
                <a:cs typeface="Arial"/>
                <a:sym typeface="Arial"/>
              </a:rPr>
              <a:t>Teacher-led physical activities</a:t>
            </a:r>
            <a:endParaRPr/>
          </a:p>
          <a:p>
            <a:pPr marL="342900" marR="0" lvl="0" indent="-342900" algn="l" rtl="0">
              <a:lnSpc>
                <a:spcPct val="100000"/>
              </a:lnSpc>
              <a:spcBef>
                <a:spcPts val="0"/>
              </a:spcBef>
              <a:spcAft>
                <a:spcPts val="0"/>
              </a:spcAft>
              <a:buClr>
                <a:srgbClr val="FFC000"/>
              </a:buClr>
              <a:buSzPts val="1200"/>
              <a:buFont typeface="Noto Sans Symbols"/>
              <a:buChar char="▪"/>
            </a:pPr>
            <a:r>
              <a:rPr lang="en-US" sz="1200" b="0" i="0" u="none" strike="noStrike" cap="none">
                <a:solidFill>
                  <a:srgbClr val="3F3F3F"/>
                </a:solidFill>
                <a:latin typeface="Arial"/>
                <a:ea typeface="Arial"/>
                <a:cs typeface="Arial"/>
                <a:sym typeface="Arial"/>
              </a:rPr>
              <a:t>Use of exercise videos</a:t>
            </a:r>
            <a:endParaRPr/>
          </a:p>
        </p:txBody>
      </p:sp>
      <p:grpSp>
        <p:nvGrpSpPr>
          <p:cNvPr id="742" name="Google Shape;742;p48"/>
          <p:cNvGrpSpPr/>
          <p:nvPr/>
        </p:nvGrpSpPr>
        <p:grpSpPr>
          <a:xfrm>
            <a:off x="9486637" y="722164"/>
            <a:ext cx="2104830" cy="2053156"/>
            <a:chOff x="467" y="105157"/>
            <a:chExt cx="2104830" cy="2053156"/>
          </a:xfrm>
        </p:grpSpPr>
        <p:sp>
          <p:nvSpPr>
            <p:cNvPr id="743" name="Google Shape;743;p48"/>
            <p:cNvSpPr/>
            <p:nvPr/>
          </p:nvSpPr>
          <p:spPr>
            <a:xfrm>
              <a:off x="26304" y="105157"/>
              <a:ext cx="2053156" cy="2053156"/>
            </a:xfrm>
            <a:custGeom>
              <a:avLst/>
              <a:gdLst/>
              <a:ahLst/>
              <a:cxnLst/>
              <a:rect l="l" t="t" r="r" b="b"/>
              <a:pathLst>
                <a:path w="120000" h="120000" extrusionOk="0">
                  <a:moveTo>
                    <a:pt x="72636" y="4837"/>
                  </a:moveTo>
                  <a:lnTo>
                    <a:pt x="72636" y="4837"/>
                  </a:lnTo>
                  <a:cubicBezTo>
                    <a:pt x="99309" y="10947"/>
                    <a:pt x="117789" y="35265"/>
                    <a:pt x="116532" y="62600"/>
                  </a:cubicBezTo>
                  <a:cubicBezTo>
                    <a:pt x="115275" y="89935"/>
                    <a:pt x="94640" y="112455"/>
                    <a:pt x="67519" y="116090"/>
                  </a:cubicBezTo>
                  <a:cubicBezTo>
                    <a:pt x="40398" y="119726"/>
                    <a:pt x="14561" y="103436"/>
                    <a:pt x="6149" y="77398"/>
                  </a:cubicBezTo>
                  <a:cubicBezTo>
                    <a:pt x="-2264" y="51359"/>
                    <a:pt x="9159" y="23032"/>
                    <a:pt x="33281" y="10112"/>
                  </a:cubicBezTo>
                  <a:lnTo>
                    <a:pt x="31941" y="6993"/>
                  </a:lnTo>
                  <a:lnTo>
                    <a:pt x="38906" y="10913"/>
                  </a:lnTo>
                  <a:lnTo>
                    <a:pt x="37130" y="19070"/>
                  </a:lnTo>
                  <a:lnTo>
                    <a:pt x="35790" y="15951"/>
                  </a:lnTo>
                  <a:lnTo>
                    <a:pt x="35790" y="15951"/>
                  </a:lnTo>
                  <a:cubicBezTo>
                    <a:pt x="14537" y="27632"/>
                    <a:pt x="4655" y="52824"/>
                    <a:pt x="12298" y="75840"/>
                  </a:cubicBezTo>
                  <a:cubicBezTo>
                    <a:pt x="19941" y="98857"/>
                    <a:pt x="42929" y="113133"/>
                    <a:pt x="66948" y="109781"/>
                  </a:cubicBezTo>
                  <a:cubicBezTo>
                    <a:pt x="90968" y="106428"/>
                    <a:pt x="109168" y="86403"/>
                    <a:pt x="110216" y="62173"/>
                  </a:cubicBezTo>
                  <a:cubicBezTo>
                    <a:pt x="111265" y="37944"/>
                    <a:pt x="94863" y="16421"/>
                    <a:pt x="71223" y="11006"/>
                  </a:cubicBezTo>
                  <a:close/>
                </a:path>
              </a:pathLst>
            </a:custGeom>
            <a:solidFill>
              <a:srgbClr val="E0E0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8"/>
            <p:cNvSpPr/>
            <p:nvPr/>
          </p:nvSpPr>
          <p:spPr>
            <a:xfrm>
              <a:off x="721800" y="111890"/>
              <a:ext cx="662164" cy="331082"/>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8"/>
            <p:cNvSpPr txBox="1"/>
            <p:nvPr/>
          </p:nvSpPr>
          <p:spPr>
            <a:xfrm>
              <a:off x="737962" y="128052"/>
              <a:ext cx="629840" cy="298758"/>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Preparation</a:t>
              </a:r>
              <a:endParaRPr/>
            </a:p>
          </p:txBody>
        </p:sp>
        <p:sp>
          <p:nvSpPr>
            <p:cNvPr id="746" name="Google Shape;746;p48"/>
            <p:cNvSpPr/>
            <p:nvPr/>
          </p:nvSpPr>
          <p:spPr>
            <a:xfrm>
              <a:off x="1443133" y="528352"/>
              <a:ext cx="662164" cy="331082"/>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8"/>
            <p:cNvSpPr txBox="1"/>
            <p:nvPr/>
          </p:nvSpPr>
          <p:spPr>
            <a:xfrm>
              <a:off x="1459295" y="544514"/>
              <a:ext cx="629840" cy="298758"/>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Problem Exploration</a:t>
              </a:r>
              <a:endParaRPr/>
            </a:p>
          </p:txBody>
        </p:sp>
        <p:sp>
          <p:nvSpPr>
            <p:cNvPr id="748" name="Google Shape;748;p48"/>
            <p:cNvSpPr/>
            <p:nvPr/>
          </p:nvSpPr>
          <p:spPr>
            <a:xfrm>
              <a:off x="1443133" y="1361275"/>
              <a:ext cx="662164" cy="331082"/>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8"/>
            <p:cNvSpPr txBox="1"/>
            <p:nvPr/>
          </p:nvSpPr>
          <p:spPr>
            <a:xfrm>
              <a:off x="1459295" y="1377437"/>
              <a:ext cx="629840" cy="298758"/>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Knowledge Exploration</a:t>
              </a:r>
              <a:endParaRPr/>
            </a:p>
          </p:txBody>
        </p:sp>
        <p:sp>
          <p:nvSpPr>
            <p:cNvPr id="750" name="Google Shape;750;p48"/>
            <p:cNvSpPr/>
            <p:nvPr/>
          </p:nvSpPr>
          <p:spPr>
            <a:xfrm>
              <a:off x="721800" y="1777737"/>
              <a:ext cx="662164" cy="331082"/>
            </a:xfrm>
            <a:prstGeom prst="roundRect">
              <a:avLst>
                <a:gd name="adj" fmla="val 16667"/>
              </a:avLst>
            </a:prstGeom>
            <a:gradFill>
              <a:gsLst>
                <a:gs pos="0">
                  <a:srgbClr val="DF8600"/>
                </a:gs>
                <a:gs pos="100000">
                  <a:srgbClr val="FFC48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8"/>
            <p:cNvSpPr txBox="1"/>
            <p:nvPr/>
          </p:nvSpPr>
          <p:spPr>
            <a:xfrm>
              <a:off x="737962" y="1793899"/>
              <a:ext cx="629840" cy="298758"/>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Solution Development</a:t>
              </a:r>
              <a:endParaRPr/>
            </a:p>
          </p:txBody>
        </p:sp>
        <p:sp>
          <p:nvSpPr>
            <p:cNvPr id="752" name="Google Shape;752;p48"/>
            <p:cNvSpPr/>
            <p:nvPr/>
          </p:nvSpPr>
          <p:spPr>
            <a:xfrm>
              <a:off x="467" y="1361275"/>
              <a:ext cx="662164" cy="331082"/>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8"/>
            <p:cNvSpPr txBox="1"/>
            <p:nvPr/>
          </p:nvSpPr>
          <p:spPr>
            <a:xfrm>
              <a:off x="16629" y="1377437"/>
              <a:ext cx="629840" cy="298758"/>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Solution Testing</a:t>
              </a:r>
              <a:endParaRPr/>
            </a:p>
          </p:txBody>
        </p:sp>
        <p:sp>
          <p:nvSpPr>
            <p:cNvPr id="754" name="Google Shape;754;p48"/>
            <p:cNvSpPr/>
            <p:nvPr/>
          </p:nvSpPr>
          <p:spPr>
            <a:xfrm>
              <a:off x="467" y="528352"/>
              <a:ext cx="662164" cy="331082"/>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8"/>
            <p:cNvSpPr txBox="1"/>
            <p:nvPr/>
          </p:nvSpPr>
          <p:spPr>
            <a:xfrm>
              <a:off x="16629" y="544514"/>
              <a:ext cx="629840" cy="298758"/>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Implementation &amp; Dissemination</a:t>
              </a:r>
              <a:endParaRPr/>
            </a:p>
          </p:txBody>
        </p:sp>
      </p:grpSp>
      <p:sp>
        <p:nvSpPr>
          <p:cNvPr id="756" name="Google Shape;756;p48"/>
          <p:cNvSpPr txBox="1"/>
          <p:nvPr/>
        </p:nvSpPr>
        <p:spPr>
          <a:xfrm>
            <a:off x="112388" y="6315934"/>
            <a:ext cx="640825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RE Hasson et al. (2021) Rapid cycle adaptation of the InPACT program to promote youth physical activity during the COVID-19 pandemic. Under review at Translational Behavioral Medicine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1"/>
          <p:cNvPicPr preferRelativeResize="0"/>
          <p:nvPr/>
        </p:nvPicPr>
        <p:blipFill rotWithShape="1">
          <a:blip r:embed="rId3">
            <a:alphaModFix/>
          </a:blip>
          <a:srcRect/>
          <a:stretch/>
        </p:blipFill>
        <p:spPr>
          <a:xfrm>
            <a:off x="649101" y="642804"/>
            <a:ext cx="7166050" cy="5279025"/>
          </a:xfrm>
          <a:prstGeom prst="rect">
            <a:avLst/>
          </a:prstGeom>
          <a:noFill/>
          <a:ln>
            <a:noFill/>
          </a:ln>
        </p:spPr>
      </p:pic>
      <p:sp>
        <p:nvSpPr>
          <p:cNvPr id="328" name="Google Shape;328;p1"/>
          <p:cNvSpPr txBox="1"/>
          <p:nvPr/>
        </p:nvSpPr>
        <p:spPr>
          <a:xfrm>
            <a:off x="8506650" y="974600"/>
            <a:ext cx="3589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1"/>
          <p:cNvSpPr txBox="1"/>
          <p:nvPr/>
        </p:nvSpPr>
        <p:spPr>
          <a:xfrm>
            <a:off x="8506650" y="974600"/>
            <a:ext cx="28977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Intellectual Capital</a:t>
            </a: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School engagement</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Concentration/Attention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Memory</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Academic performance</a:t>
            </a:r>
            <a:endParaRPr sz="1400" b="0" i="0" u="none" strike="noStrike" cap="none">
              <a:solidFill>
                <a:srgbClr val="000000"/>
              </a:solidFill>
              <a:latin typeface="Arial"/>
              <a:ea typeface="Arial"/>
              <a:cs typeface="Arial"/>
              <a:sym typeface="Arial"/>
            </a:endParaRPr>
          </a:p>
        </p:txBody>
      </p:sp>
      <p:sp>
        <p:nvSpPr>
          <p:cNvPr id="330" name="Google Shape;330;p1"/>
          <p:cNvSpPr txBox="1"/>
          <p:nvPr/>
        </p:nvSpPr>
        <p:spPr>
          <a:xfrm>
            <a:off x="8506650" y="2747950"/>
            <a:ext cx="28977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Social Capital</a:t>
            </a: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Positive relationships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Social inclusion &amp; acceptance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Teamwork/Collaboration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Community cohesion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Bridging differences</a:t>
            </a:r>
            <a:endParaRPr sz="1400" b="0" i="0" u="none" strike="noStrike" cap="none">
              <a:solidFill>
                <a:srgbClr val="000000"/>
              </a:solidFill>
              <a:latin typeface="Arial"/>
              <a:ea typeface="Arial"/>
              <a:cs typeface="Arial"/>
              <a:sym typeface="Arial"/>
            </a:endParaRPr>
          </a:p>
        </p:txBody>
      </p:sp>
      <p:sp>
        <p:nvSpPr>
          <p:cNvPr id="331" name="Google Shape;331;p1"/>
          <p:cNvSpPr txBox="1"/>
          <p:nvPr/>
        </p:nvSpPr>
        <p:spPr>
          <a:xfrm>
            <a:off x="8563375" y="4897000"/>
            <a:ext cx="28977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Emotional Capital</a:t>
            </a: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Feeling good</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Self esteem</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Mood</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Lowers stress, anxiety &amp; depression</a:t>
            </a:r>
            <a:endParaRPr sz="1400" b="0" i="0" u="none" strike="noStrike" cap="none">
              <a:solidFill>
                <a:srgbClr val="000000"/>
              </a:solidFill>
              <a:latin typeface="Arial"/>
              <a:ea typeface="Arial"/>
              <a:cs typeface="Arial"/>
              <a:sym typeface="Arial"/>
            </a:endParaRPr>
          </a:p>
        </p:txBody>
      </p:sp>
      <p:sp>
        <p:nvSpPr>
          <p:cNvPr id="332" name="Google Shape;332;p1"/>
          <p:cNvSpPr txBox="1"/>
          <p:nvPr/>
        </p:nvSpPr>
        <p:spPr>
          <a:xfrm>
            <a:off x="635431" y="6076890"/>
            <a:ext cx="741835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R. Bailey et al. (2012) Physical activity as an investment in personal and social change: The Human Capital Model. Journal of Physical Activity and Health, 9:1053-1055; Designedtomove.org</a:t>
            </a:r>
            <a:endParaRPr sz="1000" b="0" i="1"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49"/>
          <p:cNvSpPr txBox="1">
            <a:spLocks noGrp="1"/>
          </p:cNvSpPr>
          <p:nvPr>
            <p:ph type="title"/>
          </p:nvPr>
        </p:nvSpPr>
        <p:spPr>
          <a:xfrm>
            <a:off x="713267" y="545549"/>
            <a:ext cx="10765465" cy="8756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74C"/>
              </a:buClr>
              <a:buSzPts val="4400"/>
              <a:buFont typeface="Arial"/>
              <a:buNone/>
            </a:pPr>
            <a:r>
              <a:rPr lang="en-US"/>
              <a:t>Solution testing</a:t>
            </a:r>
            <a:endParaRPr/>
          </a:p>
        </p:txBody>
      </p:sp>
      <p:sp>
        <p:nvSpPr>
          <p:cNvPr id="762" name="Google Shape;762;p49"/>
          <p:cNvSpPr txBox="1">
            <a:spLocks noGrp="1"/>
          </p:cNvSpPr>
          <p:nvPr>
            <p:ph type="body" idx="1"/>
          </p:nvPr>
        </p:nvSpPr>
        <p:spPr>
          <a:xfrm>
            <a:off x="372717" y="1356708"/>
            <a:ext cx="10119636" cy="4876800"/>
          </a:xfrm>
          <a:prstGeom prst="rect">
            <a:avLst/>
          </a:prstGeom>
          <a:noFill/>
          <a:ln>
            <a:noFill/>
          </a:ln>
        </p:spPr>
        <p:txBody>
          <a:bodyPr spcFirstLastPara="1" wrap="square" lIns="91425" tIns="45700" rIns="91425" bIns="45700" anchor="t" anchorCtr="0">
            <a:normAutofit fontScale="92500"/>
          </a:bodyPr>
          <a:lstStyle/>
          <a:p>
            <a:pPr marL="457200" marR="0" lvl="0" indent="-406400" algn="l" rtl="0">
              <a:lnSpc>
                <a:spcPct val="90000"/>
              </a:lnSpc>
              <a:spcBef>
                <a:spcPts val="1000"/>
              </a:spcBef>
              <a:spcAft>
                <a:spcPts val="0"/>
              </a:spcAft>
              <a:buClr>
                <a:schemeClr val="dk1"/>
              </a:buClr>
              <a:buSzPct val="108108"/>
              <a:buFont typeface="Arial"/>
              <a:buChar char="•"/>
            </a:pPr>
            <a:r>
              <a:rPr lang="en-US"/>
              <a:t>Process for determining if the identified solution works</a:t>
            </a:r>
            <a:endParaRPr/>
          </a:p>
          <a:p>
            <a:pPr marL="914400" lvl="1" indent="-381000" algn="l" rtl="0">
              <a:lnSpc>
                <a:spcPct val="90000"/>
              </a:lnSpc>
              <a:spcBef>
                <a:spcPts val="500"/>
              </a:spcBef>
              <a:spcAft>
                <a:spcPts val="0"/>
              </a:spcAft>
              <a:buSzPct val="108108"/>
              <a:buChar char="•"/>
            </a:pPr>
            <a:r>
              <a:rPr lang="en-US"/>
              <a:t>RE-AIM framework (reach, efficacy, adoption,                   implementation, maintenance)</a:t>
            </a:r>
            <a:endParaRPr/>
          </a:p>
          <a:p>
            <a:pPr marL="914400" lvl="1" indent="-381000" algn="l" rtl="0">
              <a:lnSpc>
                <a:spcPct val="90000"/>
              </a:lnSpc>
              <a:spcBef>
                <a:spcPts val="500"/>
              </a:spcBef>
              <a:spcAft>
                <a:spcPts val="0"/>
              </a:spcAft>
              <a:buSzPct val="108108"/>
              <a:buChar char="•"/>
            </a:pPr>
            <a:r>
              <a:rPr lang="en-US"/>
              <a:t>Determined that </a:t>
            </a:r>
            <a:r>
              <a:rPr lang="en-US" b="1"/>
              <a:t>reach</a:t>
            </a:r>
            <a:r>
              <a:rPr lang="en-US"/>
              <a:t> was the most important outcome at this time</a:t>
            </a:r>
            <a:endParaRPr/>
          </a:p>
          <a:p>
            <a:pPr marL="457200" marR="0" lvl="0" indent="-228600" algn="l" rtl="0">
              <a:lnSpc>
                <a:spcPct val="90000"/>
              </a:lnSpc>
              <a:spcBef>
                <a:spcPts val="1000"/>
              </a:spcBef>
              <a:spcAft>
                <a:spcPts val="0"/>
              </a:spcAft>
              <a:buClr>
                <a:schemeClr val="dk1"/>
              </a:buClr>
              <a:buSzPct val="108108"/>
              <a:buFont typeface="Arial"/>
              <a:buNone/>
            </a:pPr>
            <a:endParaRPr/>
          </a:p>
          <a:p>
            <a:pPr marL="457200" marR="0" lvl="0" indent="-406400" algn="l" rtl="0">
              <a:lnSpc>
                <a:spcPct val="90000"/>
              </a:lnSpc>
              <a:spcBef>
                <a:spcPts val="1000"/>
              </a:spcBef>
              <a:spcAft>
                <a:spcPts val="0"/>
              </a:spcAft>
              <a:buClr>
                <a:schemeClr val="dk1"/>
              </a:buClr>
              <a:buSzPct val="108108"/>
              <a:buFont typeface="Arial"/>
              <a:buChar char="•"/>
            </a:pPr>
            <a:r>
              <a:rPr lang="en-US"/>
              <a:t>Program launch: July 6, 2020</a:t>
            </a:r>
            <a:endParaRPr/>
          </a:p>
          <a:p>
            <a:pPr marL="914400" lvl="1" indent="-381000" algn="l" rtl="0">
              <a:lnSpc>
                <a:spcPct val="90000"/>
              </a:lnSpc>
              <a:spcBef>
                <a:spcPts val="500"/>
              </a:spcBef>
              <a:spcAft>
                <a:spcPts val="0"/>
              </a:spcAft>
              <a:buSzPct val="108108"/>
              <a:buChar char="•"/>
            </a:pPr>
            <a:r>
              <a:rPr lang="en-US"/>
              <a:t>Reach by November 2020- website pageviews </a:t>
            </a:r>
            <a:r>
              <a:rPr lang="en-US" b="1"/>
              <a:t>1,400</a:t>
            </a:r>
            <a:r>
              <a:rPr lang="en-US"/>
              <a:t>/ video views </a:t>
            </a:r>
            <a:r>
              <a:rPr lang="en-US" b="1"/>
              <a:t>1,000</a:t>
            </a:r>
            <a:endParaRPr/>
          </a:p>
          <a:p>
            <a:pPr marL="914400" lvl="1" indent="-381000" algn="l" rtl="0">
              <a:lnSpc>
                <a:spcPct val="90000"/>
              </a:lnSpc>
              <a:spcBef>
                <a:spcPts val="500"/>
              </a:spcBef>
              <a:spcAft>
                <a:spcPts val="0"/>
              </a:spcAft>
              <a:buSzPct val="108108"/>
              <a:buChar char="•"/>
            </a:pPr>
            <a:r>
              <a:rPr lang="en-US"/>
              <a:t>Reach by December 2020- website pageviews </a:t>
            </a:r>
            <a:r>
              <a:rPr lang="en-US" b="1"/>
              <a:t>4,777</a:t>
            </a:r>
            <a:r>
              <a:rPr lang="en-US"/>
              <a:t>/ video views </a:t>
            </a:r>
            <a:r>
              <a:rPr lang="en-US" b="1"/>
              <a:t>1,233</a:t>
            </a:r>
            <a:endParaRPr/>
          </a:p>
          <a:p>
            <a:pPr marL="914400" lvl="1" indent="-381000" algn="l" rtl="0">
              <a:lnSpc>
                <a:spcPct val="90000"/>
              </a:lnSpc>
              <a:spcBef>
                <a:spcPts val="500"/>
              </a:spcBef>
              <a:spcAft>
                <a:spcPts val="0"/>
              </a:spcAft>
              <a:buSzPct val="108108"/>
              <a:buChar char="•"/>
            </a:pPr>
            <a:r>
              <a:rPr lang="en-US"/>
              <a:t>Reach by January 2020- website pageviews </a:t>
            </a:r>
            <a:r>
              <a:rPr lang="en-US" b="1"/>
              <a:t>5,147</a:t>
            </a:r>
            <a:r>
              <a:rPr lang="en-US"/>
              <a:t>/ video views </a:t>
            </a:r>
            <a:r>
              <a:rPr lang="en-US" b="1"/>
              <a:t>3,409</a:t>
            </a:r>
            <a:endParaRPr/>
          </a:p>
          <a:p>
            <a:pPr marL="914400" lvl="1" indent="-228600" algn="l" rtl="0">
              <a:lnSpc>
                <a:spcPct val="90000"/>
              </a:lnSpc>
              <a:spcBef>
                <a:spcPts val="500"/>
              </a:spcBef>
              <a:spcAft>
                <a:spcPts val="0"/>
              </a:spcAft>
              <a:buSzPct val="108108"/>
              <a:buNone/>
            </a:pPr>
            <a:endParaRPr b="1"/>
          </a:p>
          <a:p>
            <a:pPr marL="457200" marR="0" lvl="0" indent="-406400" algn="l" rtl="0">
              <a:lnSpc>
                <a:spcPct val="90000"/>
              </a:lnSpc>
              <a:spcBef>
                <a:spcPts val="1000"/>
              </a:spcBef>
              <a:spcAft>
                <a:spcPts val="0"/>
              </a:spcAft>
              <a:buClr>
                <a:schemeClr val="dk1"/>
              </a:buClr>
              <a:buSzPct val="108108"/>
              <a:buFont typeface="Arial"/>
              <a:buChar char="•"/>
            </a:pPr>
            <a:r>
              <a:rPr lang="en-US" b="1"/>
              <a:t>Videos were views in 48 states, 2 US territories and 27 countries around the world (data from Google analytics)</a:t>
            </a:r>
            <a:endParaRPr/>
          </a:p>
        </p:txBody>
      </p:sp>
      <p:grpSp>
        <p:nvGrpSpPr>
          <p:cNvPr id="763" name="Google Shape;763;p49"/>
          <p:cNvGrpSpPr/>
          <p:nvPr/>
        </p:nvGrpSpPr>
        <p:grpSpPr>
          <a:xfrm>
            <a:off x="9789283" y="757108"/>
            <a:ext cx="2029242" cy="1983381"/>
            <a:chOff x="757" y="28394"/>
            <a:chExt cx="2029242" cy="1983381"/>
          </a:xfrm>
        </p:grpSpPr>
        <p:sp>
          <p:nvSpPr>
            <p:cNvPr id="764" name="Google Shape;764;p49"/>
            <p:cNvSpPr/>
            <p:nvPr/>
          </p:nvSpPr>
          <p:spPr>
            <a:xfrm>
              <a:off x="23687" y="28394"/>
              <a:ext cx="1983381" cy="1983381"/>
            </a:xfrm>
            <a:custGeom>
              <a:avLst/>
              <a:gdLst/>
              <a:ahLst/>
              <a:cxnLst/>
              <a:rect l="l" t="t" r="r" b="b"/>
              <a:pathLst>
                <a:path w="120000" h="120000" extrusionOk="0">
                  <a:moveTo>
                    <a:pt x="72551" y="4817"/>
                  </a:moveTo>
                  <a:lnTo>
                    <a:pt x="72551" y="4817"/>
                  </a:lnTo>
                  <a:cubicBezTo>
                    <a:pt x="99255" y="10891"/>
                    <a:pt x="117778" y="35215"/>
                    <a:pt x="116533" y="62573"/>
                  </a:cubicBezTo>
                  <a:cubicBezTo>
                    <a:pt x="115288" y="89931"/>
                    <a:pt x="94633" y="112471"/>
                    <a:pt x="67487" y="116095"/>
                  </a:cubicBezTo>
                  <a:cubicBezTo>
                    <a:pt x="40342" y="119718"/>
                    <a:pt x="14497" y="103383"/>
                    <a:pt x="6120" y="77310"/>
                  </a:cubicBezTo>
                  <a:cubicBezTo>
                    <a:pt x="-2256" y="51236"/>
                    <a:pt x="9239" y="22906"/>
                    <a:pt x="33415" y="10041"/>
                  </a:cubicBezTo>
                  <a:lnTo>
                    <a:pt x="32083" y="6917"/>
                  </a:lnTo>
                  <a:lnTo>
                    <a:pt x="39038" y="10856"/>
                  </a:lnTo>
                  <a:lnTo>
                    <a:pt x="37240" y="19008"/>
                  </a:lnTo>
                  <a:lnTo>
                    <a:pt x="35909" y="15886"/>
                  </a:lnTo>
                  <a:lnTo>
                    <a:pt x="35909" y="15886"/>
                  </a:lnTo>
                  <a:cubicBezTo>
                    <a:pt x="14606" y="27520"/>
                    <a:pt x="4661" y="52715"/>
                    <a:pt x="12272" y="75763"/>
                  </a:cubicBezTo>
                  <a:cubicBezTo>
                    <a:pt x="19884" y="98810"/>
                    <a:pt x="42879" y="113126"/>
                    <a:pt x="66920" y="109785"/>
                  </a:cubicBezTo>
                  <a:cubicBezTo>
                    <a:pt x="90961" y="106443"/>
                    <a:pt x="109180" y="86399"/>
                    <a:pt x="110217" y="62149"/>
                  </a:cubicBezTo>
                  <a:cubicBezTo>
                    <a:pt x="111255" y="37899"/>
                    <a:pt x="94815" y="16372"/>
                    <a:pt x="71147" y="10989"/>
                  </a:cubicBezTo>
                  <a:close/>
                </a:path>
              </a:pathLst>
            </a:custGeom>
            <a:solidFill>
              <a:srgbClr val="E0E0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697576" y="35129"/>
              <a:ext cx="635603" cy="317801"/>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txBox="1"/>
            <p:nvPr/>
          </p:nvSpPr>
          <p:spPr>
            <a:xfrm>
              <a:off x="713090" y="50643"/>
              <a:ext cx="604575" cy="28677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Preparation</a:t>
              </a:r>
              <a:endParaRPr/>
            </a:p>
          </p:txBody>
        </p:sp>
        <p:sp>
          <p:nvSpPr>
            <p:cNvPr id="767" name="Google Shape;767;p49"/>
            <p:cNvSpPr/>
            <p:nvPr/>
          </p:nvSpPr>
          <p:spPr>
            <a:xfrm>
              <a:off x="1394396" y="437438"/>
              <a:ext cx="635603" cy="317801"/>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txBox="1"/>
            <p:nvPr/>
          </p:nvSpPr>
          <p:spPr>
            <a:xfrm>
              <a:off x="1409910" y="452952"/>
              <a:ext cx="604575" cy="28677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Problem Exploration</a:t>
              </a:r>
              <a:endParaRPr/>
            </a:p>
          </p:txBody>
        </p:sp>
        <p:sp>
          <p:nvSpPr>
            <p:cNvPr id="769" name="Google Shape;769;p49"/>
            <p:cNvSpPr/>
            <p:nvPr/>
          </p:nvSpPr>
          <p:spPr>
            <a:xfrm>
              <a:off x="1394396" y="1242055"/>
              <a:ext cx="635603" cy="317801"/>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txBox="1"/>
            <p:nvPr/>
          </p:nvSpPr>
          <p:spPr>
            <a:xfrm>
              <a:off x="1409910" y="1257569"/>
              <a:ext cx="604575" cy="28677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Knowledge Exploration</a:t>
              </a:r>
              <a:endParaRPr/>
            </a:p>
          </p:txBody>
        </p:sp>
        <p:sp>
          <p:nvSpPr>
            <p:cNvPr id="771" name="Google Shape;771;p49"/>
            <p:cNvSpPr/>
            <p:nvPr/>
          </p:nvSpPr>
          <p:spPr>
            <a:xfrm>
              <a:off x="697576" y="1644364"/>
              <a:ext cx="635603" cy="317801"/>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9"/>
            <p:cNvSpPr txBox="1"/>
            <p:nvPr/>
          </p:nvSpPr>
          <p:spPr>
            <a:xfrm>
              <a:off x="713090" y="1659878"/>
              <a:ext cx="604575" cy="28677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Solution Development</a:t>
              </a:r>
              <a:endParaRPr/>
            </a:p>
          </p:txBody>
        </p:sp>
        <p:sp>
          <p:nvSpPr>
            <p:cNvPr id="773" name="Google Shape;773;p49"/>
            <p:cNvSpPr/>
            <p:nvPr/>
          </p:nvSpPr>
          <p:spPr>
            <a:xfrm>
              <a:off x="757" y="1242055"/>
              <a:ext cx="635603" cy="317801"/>
            </a:xfrm>
            <a:prstGeom prst="roundRect">
              <a:avLst>
                <a:gd name="adj" fmla="val 16667"/>
              </a:avLst>
            </a:prstGeom>
            <a:gradFill>
              <a:gsLst>
                <a:gs pos="0">
                  <a:srgbClr val="EA7000"/>
                </a:gs>
                <a:gs pos="100000">
                  <a:srgbClr val="FFAE80"/>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9"/>
            <p:cNvSpPr txBox="1"/>
            <p:nvPr/>
          </p:nvSpPr>
          <p:spPr>
            <a:xfrm>
              <a:off x="16271" y="1257569"/>
              <a:ext cx="604575" cy="28677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Solution Testing</a:t>
              </a:r>
              <a:endParaRPr/>
            </a:p>
          </p:txBody>
        </p:sp>
        <p:sp>
          <p:nvSpPr>
            <p:cNvPr id="775" name="Google Shape;775;p49"/>
            <p:cNvSpPr/>
            <p:nvPr/>
          </p:nvSpPr>
          <p:spPr>
            <a:xfrm>
              <a:off x="757" y="437438"/>
              <a:ext cx="635603" cy="317801"/>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9"/>
            <p:cNvSpPr txBox="1"/>
            <p:nvPr/>
          </p:nvSpPr>
          <p:spPr>
            <a:xfrm>
              <a:off x="16271" y="452952"/>
              <a:ext cx="604575" cy="28677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600"/>
                <a:buFont typeface="Arial"/>
                <a:buNone/>
              </a:pPr>
              <a:r>
                <a:rPr lang="en-US" sz="600" b="0" i="0" u="none" strike="noStrike" cap="none">
                  <a:solidFill>
                    <a:schemeClr val="dk2"/>
                  </a:solidFill>
                  <a:latin typeface="Arial"/>
                  <a:ea typeface="Arial"/>
                  <a:cs typeface="Arial"/>
                  <a:sym typeface="Arial"/>
                </a:rPr>
                <a:t>Implementation &amp; Dissemination</a:t>
              </a:r>
              <a:endParaRPr/>
            </a:p>
          </p:txBody>
        </p:sp>
      </p:grpSp>
      <p:sp>
        <p:nvSpPr>
          <p:cNvPr id="777" name="Google Shape;777;p49"/>
          <p:cNvSpPr txBox="1"/>
          <p:nvPr/>
        </p:nvSpPr>
        <p:spPr>
          <a:xfrm>
            <a:off x="372717" y="6340727"/>
            <a:ext cx="640825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RE Hasson et al. (2021) Rapid cycle adaptation of the InPACT program to promote youth physical activity during the COVID-19 pandemic. Under review at Translational Behavioral Medicine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50"/>
          <p:cNvSpPr txBox="1">
            <a:spLocks noGrp="1"/>
          </p:cNvSpPr>
          <p:nvPr>
            <p:ph type="title"/>
          </p:nvPr>
        </p:nvSpPr>
        <p:spPr>
          <a:xfrm>
            <a:off x="422749" y="619696"/>
            <a:ext cx="10765465" cy="87567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74C"/>
              </a:buClr>
              <a:buSzPts val="4400"/>
              <a:buFont typeface="Arial"/>
              <a:buNone/>
            </a:pPr>
            <a:r>
              <a:rPr lang="en-US"/>
              <a:t>Implementation &amp; dissemination</a:t>
            </a:r>
            <a:endParaRPr/>
          </a:p>
        </p:txBody>
      </p:sp>
      <p:sp>
        <p:nvSpPr>
          <p:cNvPr id="783" name="Google Shape;783;p50"/>
          <p:cNvSpPr txBox="1">
            <a:spLocks noGrp="1"/>
          </p:cNvSpPr>
          <p:nvPr>
            <p:ph type="body" idx="1"/>
          </p:nvPr>
        </p:nvSpPr>
        <p:spPr>
          <a:xfrm>
            <a:off x="294468" y="1653380"/>
            <a:ext cx="9916332" cy="4876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sz="2400"/>
              <a:t>COVID CARES  Funding enabled scale up the                           program:</a:t>
            </a:r>
            <a:endParaRPr/>
          </a:p>
          <a:p>
            <a:pPr marL="914400" lvl="1" indent="-381000" algn="l" rtl="0">
              <a:lnSpc>
                <a:spcPct val="90000"/>
              </a:lnSpc>
              <a:spcBef>
                <a:spcPts val="500"/>
              </a:spcBef>
              <a:spcAft>
                <a:spcPts val="0"/>
              </a:spcAft>
              <a:buSzPts val="2400"/>
              <a:buChar char="•"/>
            </a:pPr>
            <a:r>
              <a:rPr lang="en-US"/>
              <a:t>Hire additional PE teachers to develop videos</a:t>
            </a:r>
            <a:endParaRPr/>
          </a:p>
          <a:p>
            <a:pPr marL="914400" lvl="1" indent="-381000" algn="l" rtl="0">
              <a:lnSpc>
                <a:spcPct val="90000"/>
              </a:lnSpc>
              <a:spcBef>
                <a:spcPts val="500"/>
              </a:spcBef>
              <a:spcAft>
                <a:spcPts val="0"/>
              </a:spcAft>
              <a:buSzPts val="2400"/>
              <a:buChar char="•"/>
            </a:pPr>
            <a:r>
              <a:rPr lang="en-US"/>
              <a:t>Redesign the program website</a:t>
            </a:r>
            <a:endParaRPr/>
          </a:p>
          <a:p>
            <a:pPr marL="914400" lvl="1" indent="-381000" algn="l" rtl="0">
              <a:lnSpc>
                <a:spcPct val="90000"/>
              </a:lnSpc>
              <a:spcBef>
                <a:spcPts val="500"/>
              </a:spcBef>
              <a:spcAft>
                <a:spcPts val="0"/>
              </a:spcAft>
              <a:buSzPts val="2400"/>
              <a:buChar char="•"/>
            </a:pPr>
            <a:r>
              <a:rPr lang="en-US"/>
              <a:t>Develop a family engagement toolkit</a:t>
            </a:r>
            <a:endParaRPr/>
          </a:p>
          <a:p>
            <a:pPr marL="914400" lvl="1" indent="-381000" algn="l" rtl="0">
              <a:lnSpc>
                <a:spcPct val="90000"/>
              </a:lnSpc>
              <a:spcBef>
                <a:spcPts val="500"/>
              </a:spcBef>
              <a:spcAft>
                <a:spcPts val="0"/>
              </a:spcAft>
              <a:buSzPts val="2400"/>
              <a:buChar char="•"/>
            </a:pPr>
            <a:r>
              <a:rPr lang="en-US"/>
              <a:t>Partner with Detroit Public Television to develop videos in studio</a:t>
            </a:r>
            <a:endParaRPr/>
          </a:p>
          <a:p>
            <a:pPr marL="914400" lvl="1" indent="-381000" algn="l" rtl="0">
              <a:lnSpc>
                <a:spcPct val="90000"/>
              </a:lnSpc>
              <a:spcBef>
                <a:spcPts val="500"/>
              </a:spcBef>
              <a:spcAft>
                <a:spcPts val="0"/>
              </a:spcAft>
              <a:buSzPts val="2400"/>
              <a:buChar char="•"/>
            </a:pPr>
            <a:r>
              <a:rPr lang="en-US"/>
              <a:t>Broadcast videos on public television</a:t>
            </a:r>
            <a:endParaRPr/>
          </a:p>
          <a:p>
            <a:pPr marL="914400" lvl="1" indent="-228600" algn="l" rtl="0">
              <a:lnSpc>
                <a:spcPct val="90000"/>
              </a:lnSpc>
              <a:spcBef>
                <a:spcPts val="500"/>
              </a:spcBef>
              <a:spcAft>
                <a:spcPts val="0"/>
              </a:spcAft>
              <a:buSzPts val="2400"/>
              <a:buNone/>
            </a:pPr>
            <a:endParaRPr/>
          </a:p>
          <a:p>
            <a:pPr marL="457200" marR="0" lvl="0" indent="-406400" algn="l" rtl="0">
              <a:lnSpc>
                <a:spcPct val="90000"/>
              </a:lnSpc>
              <a:spcBef>
                <a:spcPts val="1000"/>
              </a:spcBef>
              <a:spcAft>
                <a:spcPts val="0"/>
              </a:spcAft>
              <a:buClr>
                <a:schemeClr val="dk1"/>
              </a:buClr>
              <a:buSzPts val="2800"/>
              <a:buFont typeface="Arial"/>
              <a:buChar char="•"/>
            </a:pPr>
            <a:r>
              <a:rPr lang="en-US" sz="2400" b="1"/>
              <a:t>Every child in the state of Michigan can now have access to these exercise videos irrespective of whether they have cable or internet access!</a:t>
            </a:r>
            <a:endParaRPr/>
          </a:p>
        </p:txBody>
      </p:sp>
      <p:sp>
        <p:nvSpPr>
          <p:cNvPr id="784" name="Google Shape;784;p50"/>
          <p:cNvSpPr txBox="1"/>
          <p:nvPr/>
        </p:nvSpPr>
        <p:spPr>
          <a:xfrm>
            <a:off x="635431" y="6459498"/>
            <a:ext cx="6365845"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1" u="sng" strike="noStrike" cap="none">
                <a:solidFill>
                  <a:srgbClr val="000000"/>
                </a:solidFill>
                <a:latin typeface="Arial"/>
                <a:ea typeface="Arial"/>
                <a:cs typeface="Arial"/>
                <a:sym typeface="Arial"/>
              </a:rPr>
              <a:t>MDHHS/MPHI Coronovirus Task Force Rapid Relief Initiative</a:t>
            </a:r>
            <a:r>
              <a:rPr lang="en-US" sz="1000" b="0" i="0" u="none" strike="noStrike" cap="none">
                <a:solidFill>
                  <a:srgbClr val="000000"/>
                </a:solidFill>
                <a:latin typeface="Arial"/>
                <a:ea typeface="Arial"/>
                <a:cs typeface="Arial"/>
                <a:sym typeface="Arial"/>
              </a:rPr>
              <a:t> </a:t>
            </a:r>
            <a:r>
              <a:rPr lang="en-US" sz="1000" b="0" i="1" u="none" strike="noStrike" cap="none">
                <a:solidFill>
                  <a:srgbClr val="000000"/>
                </a:solidFill>
                <a:latin typeface="Arial"/>
                <a:ea typeface="Arial"/>
                <a:cs typeface="Arial"/>
                <a:sym typeface="Arial"/>
              </a:rPr>
              <a:t>(PI: Hasson, Grant number Q-80041), 2020.</a:t>
            </a:r>
            <a:endParaRPr sz="1000" b="0" i="0" u="none" strike="noStrike" cap="none">
              <a:solidFill>
                <a:srgbClr val="000000"/>
              </a:solidFill>
              <a:latin typeface="Arial"/>
              <a:ea typeface="Arial"/>
              <a:cs typeface="Arial"/>
              <a:sym typeface="Arial"/>
            </a:endParaRPr>
          </a:p>
        </p:txBody>
      </p:sp>
      <p:grpSp>
        <p:nvGrpSpPr>
          <p:cNvPr id="785" name="Google Shape;785;p50"/>
          <p:cNvGrpSpPr/>
          <p:nvPr/>
        </p:nvGrpSpPr>
        <p:grpSpPr>
          <a:xfrm>
            <a:off x="9675786" y="721461"/>
            <a:ext cx="2342164" cy="2269706"/>
            <a:chOff x="854" y="101765"/>
            <a:chExt cx="2342164" cy="2269706"/>
          </a:xfrm>
        </p:grpSpPr>
        <p:sp>
          <p:nvSpPr>
            <p:cNvPr id="786" name="Google Shape;786;p50"/>
            <p:cNvSpPr/>
            <p:nvPr/>
          </p:nvSpPr>
          <p:spPr>
            <a:xfrm>
              <a:off x="37083" y="101765"/>
              <a:ext cx="2269706" cy="2269706"/>
            </a:xfrm>
            <a:custGeom>
              <a:avLst/>
              <a:gdLst/>
              <a:ahLst/>
              <a:cxnLst/>
              <a:rect l="l" t="t" r="r" b="b"/>
              <a:pathLst>
                <a:path w="120000" h="120000" extrusionOk="0">
                  <a:moveTo>
                    <a:pt x="72917" y="4902"/>
                  </a:moveTo>
                  <a:lnTo>
                    <a:pt x="72917" y="4902"/>
                  </a:lnTo>
                  <a:cubicBezTo>
                    <a:pt x="99486" y="11131"/>
                    <a:pt x="117826" y="35433"/>
                    <a:pt x="116528" y="62691"/>
                  </a:cubicBezTo>
                  <a:cubicBezTo>
                    <a:pt x="115230" y="89949"/>
                    <a:pt x="94665" y="112399"/>
                    <a:pt x="67625" y="116076"/>
                  </a:cubicBezTo>
                  <a:cubicBezTo>
                    <a:pt x="40585" y="119753"/>
                    <a:pt x="14772" y="103609"/>
                    <a:pt x="6243" y="77688"/>
                  </a:cubicBezTo>
                  <a:cubicBezTo>
                    <a:pt x="-2286" y="51766"/>
                    <a:pt x="8898" y="23449"/>
                    <a:pt x="32839" y="10352"/>
                  </a:cubicBezTo>
                  <a:lnTo>
                    <a:pt x="31471" y="7244"/>
                  </a:lnTo>
                  <a:lnTo>
                    <a:pt x="38471" y="11102"/>
                  </a:lnTo>
                  <a:lnTo>
                    <a:pt x="36768" y="19275"/>
                  </a:lnTo>
                  <a:lnTo>
                    <a:pt x="35400" y="16168"/>
                  </a:lnTo>
                  <a:lnTo>
                    <a:pt x="35400" y="16168"/>
                  </a:lnTo>
                  <a:cubicBezTo>
                    <a:pt x="14309" y="28005"/>
                    <a:pt x="4638" y="53185"/>
                    <a:pt x="12384" y="76097"/>
                  </a:cubicBezTo>
                  <a:cubicBezTo>
                    <a:pt x="20130" y="99009"/>
                    <a:pt x="43095" y="113156"/>
                    <a:pt x="67042" y="109767"/>
                  </a:cubicBezTo>
                  <a:cubicBezTo>
                    <a:pt x="90990" y="106379"/>
                    <a:pt x="109128" y="86415"/>
                    <a:pt x="110213" y="62254"/>
                  </a:cubicBezTo>
                  <a:cubicBezTo>
                    <a:pt x="111297" y="38092"/>
                    <a:pt x="95020" y="16584"/>
                    <a:pt x="71473" y="11064"/>
                  </a:cubicBezTo>
                  <a:close/>
                </a:path>
              </a:pathLst>
            </a:custGeom>
            <a:solidFill>
              <a:srgbClr val="E0E0C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798267" y="108381"/>
              <a:ext cx="747338" cy="373669"/>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0"/>
            <p:cNvSpPr txBox="1"/>
            <p:nvPr/>
          </p:nvSpPr>
          <p:spPr>
            <a:xfrm>
              <a:off x="816508" y="126622"/>
              <a:ext cx="710856" cy="337187"/>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Preparation</a:t>
              </a:r>
              <a:endParaRPr/>
            </a:p>
          </p:txBody>
        </p:sp>
        <p:sp>
          <p:nvSpPr>
            <p:cNvPr id="789" name="Google Shape;789;p50"/>
            <p:cNvSpPr/>
            <p:nvPr/>
          </p:nvSpPr>
          <p:spPr>
            <a:xfrm>
              <a:off x="1595680" y="568768"/>
              <a:ext cx="747338" cy="373669"/>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0"/>
            <p:cNvSpPr txBox="1"/>
            <p:nvPr/>
          </p:nvSpPr>
          <p:spPr>
            <a:xfrm>
              <a:off x="1613921" y="587009"/>
              <a:ext cx="710856" cy="337187"/>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Problem Exploration</a:t>
              </a:r>
              <a:endParaRPr/>
            </a:p>
          </p:txBody>
        </p:sp>
        <p:sp>
          <p:nvSpPr>
            <p:cNvPr id="791" name="Google Shape;791;p50"/>
            <p:cNvSpPr/>
            <p:nvPr/>
          </p:nvSpPr>
          <p:spPr>
            <a:xfrm>
              <a:off x="1595680" y="1489542"/>
              <a:ext cx="747338" cy="373669"/>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txBox="1"/>
            <p:nvPr/>
          </p:nvSpPr>
          <p:spPr>
            <a:xfrm>
              <a:off x="1613921" y="1507783"/>
              <a:ext cx="710856" cy="337187"/>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Knowledge Exploration</a:t>
              </a:r>
              <a:endParaRPr/>
            </a:p>
          </p:txBody>
        </p:sp>
        <p:sp>
          <p:nvSpPr>
            <p:cNvPr id="793" name="Google Shape;793;p50"/>
            <p:cNvSpPr/>
            <p:nvPr/>
          </p:nvSpPr>
          <p:spPr>
            <a:xfrm>
              <a:off x="798267" y="1949928"/>
              <a:ext cx="747338" cy="373669"/>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txBox="1"/>
            <p:nvPr/>
          </p:nvSpPr>
          <p:spPr>
            <a:xfrm>
              <a:off x="816508" y="1968169"/>
              <a:ext cx="710856" cy="337187"/>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Solution Development</a:t>
              </a:r>
              <a:endParaRPr/>
            </a:p>
          </p:txBody>
        </p:sp>
        <p:sp>
          <p:nvSpPr>
            <p:cNvPr id="795" name="Google Shape;795;p50"/>
            <p:cNvSpPr/>
            <p:nvPr/>
          </p:nvSpPr>
          <p:spPr>
            <a:xfrm>
              <a:off x="854" y="1489542"/>
              <a:ext cx="747338" cy="373669"/>
            </a:xfrm>
            <a:prstGeom prst="roundRect">
              <a:avLst>
                <a:gd name="adj" fmla="val 16667"/>
              </a:avLst>
            </a:prstGeom>
            <a:gradFill>
              <a:gsLst>
                <a:gs pos="0">
                  <a:schemeClr val="lt1"/>
                </a:gs>
                <a:gs pos="100000">
                  <a:schemeClr val="lt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0"/>
            <p:cNvSpPr txBox="1"/>
            <p:nvPr/>
          </p:nvSpPr>
          <p:spPr>
            <a:xfrm>
              <a:off x="19095" y="1507783"/>
              <a:ext cx="710856" cy="337187"/>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Solution Testing</a:t>
              </a:r>
              <a:endParaRPr/>
            </a:p>
          </p:txBody>
        </p:sp>
        <p:sp>
          <p:nvSpPr>
            <p:cNvPr id="797" name="Google Shape;797;p50"/>
            <p:cNvSpPr/>
            <p:nvPr/>
          </p:nvSpPr>
          <p:spPr>
            <a:xfrm>
              <a:off x="854" y="568768"/>
              <a:ext cx="747338" cy="373669"/>
            </a:xfrm>
            <a:prstGeom prst="roundRect">
              <a:avLst>
                <a:gd name="adj" fmla="val 16667"/>
              </a:avLst>
            </a:prstGeom>
            <a:gradFill>
              <a:gsLst>
                <a:gs pos="0">
                  <a:srgbClr val="F35600"/>
                </a:gs>
                <a:gs pos="100000">
                  <a:srgbClr val="FF9B7B"/>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0"/>
            <p:cNvSpPr txBox="1"/>
            <p:nvPr/>
          </p:nvSpPr>
          <p:spPr>
            <a:xfrm>
              <a:off x="19095" y="587009"/>
              <a:ext cx="710856" cy="337187"/>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rgbClr val="000000"/>
                </a:buClr>
                <a:buSzPts val="700"/>
                <a:buFont typeface="Arial"/>
                <a:buNone/>
              </a:pPr>
              <a:r>
                <a:rPr lang="en-US" sz="700" b="0" i="0" u="none" strike="noStrike" cap="none">
                  <a:solidFill>
                    <a:schemeClr val="dk2"/>
                  </a:solidFill>
                  <a:latin typeface="Arial"/>
                  <a:ea typeface="Arial"/>
                  <a:cs typeface="Arial"/>
                  <a:sym typeface="Arial"/>
                </a:rPr>
                <a:t>Implementation &amp; Dissemination</a:t>
              </a:r>
              <a:endParaRPr/>
            </a:p>
          </p:txBody>
        </p:sp>
      </p:grpSp>
      <p:sp>
        <p:nvSpPr>
          <p:cNvPr id="799" name="Google Shape;799;p50"/>
          <p:cNvSpPr txBox="1"/>
          <p:nvPr/>
        </p:nvSpPr>
        <p:spPr>
          <a:xfrm>
            <a:off x="635431" y="6076890"/>
            <a:ext cx="741835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RE Hasson (2021) Rapid cycle adaptation of the InPACT program to promote youth physical activity during the COVID-19 pandemic. Under review at Translational Behavioral Medicine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51"/>
          <p:cNvSpPr txBox="1">
            <a:spLocks noGrp="1"/>
          </p:cNvSpPr>
          <p:nvPr>
            <p:ph type="sldNum" idx="12"/>
          </p:nvPr>
        </p:nvSpPr>
        <p:spPr>
          <a:xfrm>
            <a:off x="11542644" y="6486939"/>
            <a:ext cx="553200" cy="30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pic>
        <p:nvPicPr>
          <p:cNvPr id="806" name="Google Shape;806;p51"/>
          <p:cNvPicPr preferRelativeResize="0"/>
          <p:nvPr/>
        </p:nvPicPr>
        <p:blipFill rotWithShape="1">
          <a:blip r:embed="rId3">
            <a:alphaModFix/>
          </a:blip>
          <a:srcRect l="3676" r="2303"/>
          <a:stretch/>
        </p:blipFill>
        <p:spPr>
          <a:xfrm>
            <a:off x="0" y="509925"/>
            <a:ext cx="12372577" cy="6348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53"/>
          <p:cNvPicPr preferRelativeResize="0"/>
          <p:nvPr/>
        </p:nvPicPr>
        <p:blipFill rotWithShape="1">
          <a:blip r:embed="rId3">
            <a:alphaModFix amt="10000"/>
          </a:blip>
          <a:srcRect t="9009" b="9909"/>
          <a:stretch/>
        </p:blipFill>
        <p:spPr>
          <a:xfrm>
            <a:off x="0" y="365384"/>
            <a:ext cx="12192000" cy="7184593"/>
          </a:xfrm>
          <a:prstGeom prst="rect">
            <a:avLst/>
          </a:prstGeom>
          <a:noFill/>
          <a:ln>
            <a:noFill/>
          </a:ln>
        </p:spPr>
      </p:pic>
      <p:grpSp>
        <p:nvGrpSpPr>
          <p:cNvPr id="813" name="Google Shape;813;p53"/>
          <p:cNvGrpSpPr/>
          <p:nvPr/>
        </p:nvGrpSpPr>
        <p:grpSpPr>
          <a:xfrm>
            <a:off x="2885183" y="1406505"/>
            <a:ext cx="5371305" cy="5144840"/>
            <a:chOff x="3169274" y="1085850"/>
            <a:chExt cx="5736500" cy="5489576"/>
          </a:xfrm>
        </p:grpSpPr>
        <p:sp>
          <p:nvSpPr>
            <p:cNvPr id="814" name="Google Shape;814;p53"/>
            <p:cNvSpPr/>
            <p:nvPr/>
          </p:nvSpPr>
          <p:spPr>
            <a:xfrm>
              <a:off x="4289425" y="4164013"/>
              <a:ext cx="4532313" cy="2411413"/>
            </a:xfrm>
            <a:custGeom>
              <a:avLst/>
              <a:gdLst/>
              <a:ahLst/>
              <a:cxnLst/>
              <a:rect l="l" t="t" r="r" b="b"/>
              <a:pathLst>
                <a:path w="2855" h="1519" extrusionOk="0">
                  <a:moveTo>
                    <a:pt x="2855" y="0"/>
                  </a:moveTo>
                  <a:lnTo>
                    <a:pt x="2841" y="100"/>
                  </a:lnTo>
                  <a:lnTo>
                    <a:pt x="2821" y="200"/>
                  </a:lnTo>
                  <a:lnTo>
                    <a:pt x="2795" y="297"/>
                  </a:lnTo>
                  <a:lnTo>
                    <a:pt x="2763" y="393"/>
                  </a:lnTo>
                  <a:lnTo>
                    <a:pt x="2726" y="485"/>
                  </a:lnTo>
                  <a:lnTo>
                    <a:pt x="2684" y="575"/>
                  </a:lnTo>
                  <a:lnTo>
                    <a:pt x="2636" y="662"/>
                  </a:lnTo>
                  <a:lnTo>
                    <a:pt x="2583" y="746"/>
                  </a:lnTo>
                  <a:lnTo>
                    <a:pt x="2526" y="825"/>
                  </a:lnTo>
                  <a:lnTo>
                    <a:pt x="2463" y="903"/>
                  </a:lnTo>
                  <a:lnTo>
                    <a:pt x="2397" y="976"/>
                  </a:lnTo>
                  <a:lnTo>
                    <a:pt x="2325" y="1045"/>
                  </a:lnTo>
                  <a:lnTo>
                    <a:pt x="2250" y="1111"/>
                  </a:lnTo>
                  <a:lnTo>
                    <a:pt x="2171" y="1173"/>
                  </a:lnTo>
                  <a:lnTo>
                    <a:pt x="2090" y="1230"/>
                  </a:lnTo>
                  <a:lnTo>
                    <a:pt x="2004" y="1282"/>
                  </a:lnTo>
                  <a:lnTo>
                    <a:pt x="1915" y="1330"/>
                  </a:lnTo>
                  <a:lnTo>
                    <a:pt x="1821" y="1372"/>
                  </a:lnTo>
                  <a:lnTo>
                    <a:pt x="1727" y="1410"/>
                  </a:lnTo>
                  <a:lnTo>
                    <a:pt x="1628" y="1443"/>
                  </a:lnTo>
                  <a:lnTo>
                    <a:pt x="1528" y="1470"/>
                  </a:lnTo>
                  <a:lnTo>
                    <a:pt x="1425" y="1491"/>
                  </a:lnTo>
                  <a:lnTo>
                    <a:pt x="1320" y="1506"/>
                  </a:lnTo>
                  <a:lnTo>
                    <a:pt x="1214" y="1516"/>
                  </a:lnTo>
                  <a:lnTo>
                    <a:pt x="1106" y="1519"/>
                  </a:lnTo>
                  <a:lnTo>
                    <a:pt x="996" y="1516"/>
                  </a:lnTo>
                  <a:lnTo>
                    <a:pt x="887" y="1506"/>
                  </a:lnTo>
                  <a:lnTo>
                    <a:pt x="781" y="1490"/>
                  </a:lnTo>
                  <a:lnTo>
                    <a:pt x="676" y="1468"/>
                  </a:lnTo>
                  <a:lnTo>
                    <a:pt x="574" y="1440"/>
                  </a:lnTo>
                  <a:lnTo>
                    <a:pt x="475" y="1407"/>
                  </a:lnTo>
                  <a:lnTo>
                    <a:pt x="378" y="1368"/>
                  </a:lnTo>
                  <a:lnTo>
                    <a:pt x="312" y="1316"/>
                  </a:lnTo>
                  <a:lnTo>
                    <a:pt x="253" y="1263"/>
                  </a:lnTo>
                  <a:lnTo>
                    <a:pt x="201" y="1211"/>
                  </a:lnTo>
                  <a:lnTo>
                    <a:pt x="157" y="1159"/>
                  </a:lnTo>
                  <a:lnTo>
                    <a:pt x="118" y="1106"/>
                  </a:lnTo>
                  <a:lnTo>
                    <a:pt x="87" y="1056"/>
                  </a:lnTo>
                  <a:lnTo>
                    <a:pt x="61" y="1006"/>
                  </a:lnTo>
                  <a:lnTo>
                    <a:pt x="40" y="955"/>
                  </a:lnTo>
                  <a:lnTo>
                    <a:pt x="24" y="907"/>
                  </a:lnTo>
                  <a:lnTo>
                    <a:pt x="11" y="860"/>
                  </a:lnTo>
                  <a:lnTo>
                    <a:pt x="4" y="814"/>
                  </a:lnTo>
                  <a:lnTo>
                    <a:pt x="1" y="770"/>
                  </a:lnTo>
                  <a:lnTo>
                    <a:pt x="0" y="727"/>
                  </a:lnTo>
                  <a:lnTo>
                    <a:pt x="2" y="686"/>
                  </a:lnTo>
                  <a:lnTo>
                    <a:pt x="7" y="647"/>
                  </a:lnTo>
                  <a:lnTo>
                    <a:pt x="1984" y="652"/>
                  </a:lnTo>
                  <a:lnTo>
                    <a:pt x="1987" y="652"/>
                  </a:lnTo>
                  <a:lnTo>
                    <a:pt x="1993" y="652"/>
                  </a:lnTo>
                  <a:lnTo>
                    <a:pt x="2005" y="652"/>
                  </a:lnTo>
                  <a:lnTo>
                    <a:pt x="2019" y="651"/>
                  </a:lnTo>
                  <a:lnTo>
                    <a:pt x="2038" y="650"/>
                  </a:lnTo>
                  <a:lnTo>
                    <a:pt x="2060" y="648"/>
                  </a:lnTo>
                  <a:lnTo>
                    <a:pt x="2085" y="646"/>
                  </a:lnTo>
                  <a:lnTo>
                    <a:pt x="2114" y="642"/>
                  </a:lnTo>
                  <a:lnTo>
                    <a:pt x="2144" y="637"/>
                  </a:lnTo>
                  <a:lnTo>
                    <a:pt x="2178" y="630"/>
                  </a:lnTo>
                  <a:lnTo>
                    <a:pt x="2212" y="623"/>
                  </a:lnTo>
                  <a:lnTo>
                    <a:pt x="2248" y="614"/>
                  </a:lnTo>
                  <a:lnTo>
                    <a:pt x="2286" y="603"/>
                  </a:lnTo>
                  <a:lnTo>
                    <a:pt x="2324" y="590"/>
                  </a:lnTo>
                  <a:lnTo>
                    <a:pt x="2364" y="575"/>
                  </a:lnTo>
                  <a:lnTo>
                    <a:pt x="2404" y="558"/>
                  </a:lnTo>
                  <a:lnTo>
                    <a:pt x="2445" y="538"/>
                  </a:lnTo>
                  <a:lnTo>
                    <a:pt x="2485" y="516"/>
                  </a:lnTo>
                  <a:lnTo>
                    <a:pt x="2525" y="491"/>
                  </a:lnTo>
                  <a:lnTo>
                    <a:pt x="2563" y="464"/>
                  </a:lnTo>
                  <a:lnTo>
                    <a:pt x="2602" y="433"/>
                  </a:lnTo>
                  <a:lnTo>
                    <a:pt x="2639" y="400"/>
                  </a:lnTo>
                  <a:lnTo>
                    <a:pt x="2674" y="362"/>
                  </a:lnTo>
                  <a:lnTo>
                    <a:pt x="2708" y="322"/>
                  </a:lnTo>
                  <a:lnTo>
                    <a:pt x="2739" y="278"/>
                  </a:lnTo>
                  <a:lnTo>
                    <a:pt x="2768" y="230"/>
                  </a:lnTo>
                  <a:lnTo>
                    <a:pt x="2795" y="179"/>
                  </a:lnTo>
                  <a:lnTo>
                    <a:pt x="2818" y="123"/>
                  </a:lnTo>
                  <a:lnTo>
                    <a:pt x="2838" y="63"/>
                  </a:lnTo>
                  <a:lnTo>
                    <a:pt x="2855" y="0"/>
                  </a:lnTo>
                  <a:close/>
                </a:path>
              </a:pathLst>
            </a:custGeom>
            <a:gradFill>
              <a:gsLst>
                <a:gs pos="0">
                  <a:srgbClr val="FF0000"/>
                </a:gs>
                <a:gs pos="100000">
                  <a:srgbClr val="7AFFF7"/>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815" name="Google Shape;815;p53"/>
            <p:cNvSpPr/>
            <p:nvPr/>
          </p:nvSpPr>
          <p:spPr>
            <a:xfrm>
              <a:off x="4300537" y="3611563"/>
              <a:ext cx="4533900" cy="1587500"/>
            </a:xfrm>
            <a:custGeom>
              <a:avLst/>
              <a:gdLst/>
              <a:ahLst/>
              <a:cxnLst/>
              <a:rect l="l" t="t" r="r" b="b"/>
              <a:pathLst>
                <a:path w="2856" h="1000" extrusionOk="0">
                  <a:moveTo>
                    <a:pt x="2847" y="0"/>
                  </a:moveTo>
                  <a:lnTo>
                    <a:pt x="2854" y="88"/>
                  </a:lnTo>
                  <a:lnTo>
                    <a:pt x="2856" y="177"/>
                  </a:lnTo>
                  <a:lnTo>
                    <a:pt x="2854" y="263"/>
                  </a:lnTo>
                  <a:lnTo>
                    <a:pt x="2848" y="348"/>
                  </a:lnTo>
                  <a:lnTo>
                    <a:pt x="2831" y="411"/>
                  </a:lnTo>
                  <a:lnTo>
                    <a:pt x="2811" y="471"/>
                  </a:lnTo>
                  <a:lnTo>
                    <a:pt x="2788" y="527"/>
                  </a:lnTo>
                  <a:lnTo>
                    <a:pt x="2761" y="578"/>
                  </a:lnTo>
                  <a:lnTo>
                    <a:pt x="2732" y="626"/>
                  </a:lnTo>
                  <a:lnTo>
                    <a:pt x="2701" y="670"/>
                  </a:lnTo>
                  <a:lnTo>
                    <a:pt x="2667" y="710"/>
                  </a:lnTo>
                  <a:lnTo>
                    <a:pt x="2632" y="748"/>
                  </a:lnTo>
                  <a:lnTo>
                    <a:pt x="2595" y="781"/>
                  </a:lnTo>
                  <a:lnTo>
                    <a:pt x="2556" y="812"/>
                  </a:lnTo>
                  <a:lnTo>
                    <a:pt x="2518" y="839"/>
                  </a:lnTo>
                  <a:lnTo>
                    <a:pt x="2478" y="864"/>
                  </a:lnTo>
                  <a:lnTo>
                    <a:pt x="2438" y="886"/>
                  </a:lnTo>
                  <a:lnTo>
                    <a:pt x="2397" y="906"/>
                  </a:lnTo>
                  <a:lnTo>
                    <a:pt x="2357" y="923"/>
                  </a:lnTo>
                  <a:lnTo>
                    <a:pt x="2317" y="938"/>
                  </a:lnTo>
                  <a:lnTo>
                    <a:pt x="2279" y="951"/>
                  </a:lnTo>
                  <a:lnTo>
                    <a:pt x="2241" y="962"/>
                  </a:lnTo>
                  <a:lnTo>
                    <a:pt x="2205" y="971"/>
                  </a:lnTo>
                  <a:lnTo>
                    <a:pt x="2171" y="978"/>
                  </a:lnTo>
                  <a:lnTo>
                    <a:pt x="2137" y="985"/>
                  </a:lnTo>
                  <a:lnTo>
                    <a:pt x="2107" y="990"/>
                  </a:lnTo>
                  <a:lnTo>
                    <a:pt x="2078" y="994"/>
                  </a:lnTo>
                  <a:lnTo>
                    <a:pt x="2053" y="996"/>
                  </a:lnTo>
                  <a:lnTo>
                    <a:pt x="2031" y="998"/>
                  </a:lnTo>
                  <a:lnTo>
                    <a:pt x="2012" y="999"/>
                  </a:lnTo>
                  <a:lnTo>
                    <a:pt x="1998" y="1000"/>
                  </a:lnTo>
                  <a:lnTo>
                    <a:pt x="1986" y="1000"/>
                  </a:lnTo>
                  <a:lnTo>
                    <a:pt x="1980" y="1000"/>
                  </a:lnTo>
                  <a:lnTo>
                    <a:pt x="1977" y="1000"/>
                  </a:lnTo>
                  <a:lnTo>
                    <a:pt x="0" y="995"/>
                  </a:lnTo>
                  <a:lnTo>
                    <a:pt x="7" y="958"/>
                  </a:lnTo>
                  <a:lnTo>
                    <a:pt x="15" y="923"/>
                  </a:lnTo>
                  <a:lnTo>
                    <a:pt x="25" y="890"/>
                  </a:lnTo>
                  <a:lnTo>
                    <a:pt x="36" y="861"/>
                  </a:lnTo>
                  <a:lnTo>
                    <a:pt x="46" y="834"/>
                  </a:lnTo>
                  <a:lnTo>
                    <a:pt x="58" y="811"/>
                  </a:lnTo>
                  <a:lnTo>
                    <a:pt x="67" y="790"/>
                  </a:lnTo>
                  <a:lnTo>
                    <a:pt x="77" y="773"/>
                  </a:lnTo>
                  <a:lnTo>
                    <a:pt x="85" y="759"/>
                  </a:lnTo>
                  <a:lnTo>
                    <a:pt x="91" y="749"/>
                  </a:lnTo>
                  <a:lnTo>
                    <a:pt x="96" y="743"/>
                  </a:lnTo>
                  <a:lnTo>
                    <a:pt x="98" y="741"/>
                  </a:lnTo>
                  <a:lnTo>
                    <a:pt x="352" y="741"/>
                  </a:lnTo>
                  <a:lnTo>
                    <a:pt x="440" y="583"/>
                  </a:lnTo>
                  <a:lnTo>
                    <a:pt x="532" y="741"/>
                  </a:lnTo>
                  <a:lnTo>
                    <a:pt x="1948" y="745"/>
                  </a:lnTo>
                  <a:lnTo>
                    <a:pt x="1951" y="745"/>
                  </a:lnTo>
                  <a:lnTo>
                    <a:pt x="1956" y="745"/>
                  </a:lnTo>
                  <a:lnTo>
                    <a:pt x="1966" y="745"/>
                  </a:lnTo>
                  <a:lnTo>
                    <a:pt x="1979" y="745"/>
                  </a:lnTo>
                  <a:lnTo>
                    <a:pt x="1996" y="745"/>
                  </a:lnTo>
                  <a:lnTo>
                    <a:pt x="2016" y="744"/>
                  </a:lnTo>
                  <a:lnTo>
                    <a:pt x="2038" y="743"/>
                  </a:lnTo>
                  <a:lnTo>
                    <a:pt x="2063" y="741"/>
                  </a:lnTo>
                  <a:lnTo>
                    <a:pt x="2089" y="738"/>
                  </a:lnTo>
                  <a:lnTo>
                    <a:pt x="2118" y="735"/>
                  </a:lnTo>
                  <a:lnTo>
                    <a:pt x="2150" y="730"/>
                  </a:lnTo>
                  <a:lnTo>
                    <a:pt x="2182" y="725"/>
                  </a:lnTo>
                  <a:lnTo>
                    <a:pt x="2217" y="717"/>
                  </a:lnTo>
                  <a:lnTo>
                    <a:pt x="2251" y="709"/>
                  </a:lnTo>
                  <a:lnTo>
                    <a:pt x="2288" y="700"/>
                  </a:lnTo>
                  <a:lnTo>
                    <a:pt x="2325" y="688"/>
                  </a:lnTo>
                  <a:lnTo>
                    <a:pt x="2362" y="676"/>
                  </a:lnTo>
                  <a:lnTo>
                    <a:pt x="2400" y="660"/>
                  </a:lnTo>
                  <a:lnTo>
                    <a:pt x="2437" y="643"/>
                  </a:lnTo>
                  <a:lnTo>
                    <a:pt x="2475" y="624"/>
                  </a:lnTo>
                  <a:lnTo>
                    <a:pt x="2511" y="602"/>
                  </a:lnTo>
                  <a:lnTo>
                    <a:pt x="2547" y="579"/>
                  </a:lnTo>
                  <a:lnTo>
                    <a:pt x="2582" y="553"/>
                  </a:lnTo>
                  <a:lnTo>
                    <a:pt x="2616" y="524"/>
                  </a:lnTo>
                  <a:lnTo>
                    <a:pt x="2650" y="492"/>
                  </a:lnTo>
                  <a:lnTo>
                    <a:pt x="2680" y="458"/>
                  </a:lnTo>
                  <a:lnTo>
                    <a:pt x="2709" y="420"/>
                  </a:lnTo>
                  <a:lnTo>
                    <a:pt x="2737" y="380"/>
                  </a:lnTo>
                  <a:lnTo>
                    <a:pt x="2761" y="336"/>
                  </a:lnTo>
                  <a:lnTo>
                    <a:pt x="2783" y="289"/>
                  </a:lnTo>
                  <a:lnTo>
                    <a:pt x="2803" y="239"/>
                  </a:lnTo>
                  <a:lnTo>
                    <a:pt x="2818" y="184"/>
                  </a:lnTo>
                  <a:lnTo>
                    <a:pt x="2831" y="126"/>
                  </a:lnTo>
                  <a:lnTo>
                    <a:pt x="2840" y="65"/>
                  </a:lnTo>
                  <a:lnTo>
                    <a:pt x="2847" y="0"/>
                  </a:lnTo>
                  <a:close/>
                </a:path>
              </a:pathLst>
            </a:custGeom>
            <a:solidFill>
              <a:srgbClr val="C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816" name="Google Shape;816;p53"/>
            <p:cNvSpPr/>
            <p:nvPr/>
          </p:nvSpPr>
          <p:spPr>
            <a:xfrm>
              <a:off x="5113337" y="1085850"/>
              <a:ext cx="3695700" cy="3578225"/>
            </a:xfrm>
            <a:custGeom>
              <a:avLst/>
              <a:gdLst/>
              <a:ahLst/>
              <a:cxnLst/>
              <a:rect l="l" t="t" r="r" b="b"/>
              <a:pathLst>
                <a:path w="2328" h="2254" extrusionOk="0">
                  <a:moveTo>
                    <a:pt x="634" y="0"/>
                  </a:moveTo>
                  <a:lnTo>
                    <a:pt x="725" y="3"/>
                  </a:lnTo>
                  <a:lnTo>
                    <a:pt x="815" y="10"/>
                  </a:lnTo>
                  <a:lnTo>
                    <a:pt x="905" y="23"/>
                  </a:lnTo>
                  <a:lnTo>
                    <a:pt x="993" y="40"/>
                  </a:lnTo>
                  <a:lnTo>
                    <a:pt x="1081" y="62"/>
                  </a:lnTo>
                  <a:lnTo>
                    <a:pt x="1168" y="88"/>
                  </a:lnTo>
                  <a:lnTo>
                    <a:pt x="1253" y="118"/>
                  </a:lnTo>
                  <a:lnTo>
                    <a:pt x="1336" y="154"/>
                  </a:lnTo>
                  <a:lnTo>
                    <a:pt x="1418" y="194"/>
                  </a:lnTo>
                  <a:lnTo>
                    <a:pt x="1497" y="238"/>
                  </a:lnTo>
                  <a:lnTo>
                    <a:pt x="1574" y="287"/>
                  </a:lnTo>
                  <a:lnTo>
                    <a:pt x="1649" y="340"/>
                  </a:lnTo>
                  <a:lnTo>
                    <a:pt x="1720" y="397"/>
                  </a:lnTo>
                  <a:lnTo>
                    <a:pt x="1790" y="458"/>
                  </a:lnTo>
                  <a:lnTo>
                    <a:pt x="1856" y="523"/>
                  </a:lnTo>
                  <a:lnTo>
                    <a:pt x="1919" y="592"/>
                  </a:lnTo>
                  <a:lnTo>
                    <a:pt x="1978" y="665"/>
                  </a:lnTo>
                  <a:lnTo>
                    <a:pt x="2034" y="743"/>
                  </a:lnTo>
                  <a:lnTo>
                    <a:pt x="2085" y="824"/>
                  </a:lnTo>
                  <a:lnTo>
                    <a:pt x="2133" y="909"/>
                  </a:lnTo>
                  <a:lnTo>
                    <a:pt x="2181" y="1004"/>
                  </a:lnTo>
                  <a:lnTo>
                    <a:pt x="2220" y="1101"/>
                  </a:lnTo>
                  <a:lnTo>
                    <a:pt x="2255" y="1200"/>
                  </a:lnTo>
                  <a:lnTo>
                    <a:pt x="2282" y="1298"/>
                  </a:lnTo>
                  <a:lnTo>
                    <a:pt x="2303" y="1399"/>
                  </a:lnTo>
                  <a:lnTo>
                    <a:pt x="2319" y="1500"/>
                  </a:lnTo>
                  <a:lnTo>
                    <a:pt x="2328" y="1600"/>
                  </a:lnTo>
                  <a:lnTo>
                    <a:pt x="2314" y="1672"/>
                  </a:lnTo>
                  <a:lnTo>
                    <a:pt x="2297" y="1739"/>
                  </a:lnTo>
                  <a:lnTo>
                    <a:pt x="2277" y="1801"/>
                  </a:lnTo>
                  <a:lnTo>
                    <a:pt x="2255" y="1858"/>
                  </a:lnTo>
                  <a:lnTo>
                    <a:pt x="2231" y="1911"/>
                  </a:lnTo>
                  <a:lnTo>
                    <a:pt x="2205" y="1960"/>
                  </a:lnTo>
                  <a:lnTo>
                    <a:pt x="2177" y="2004"/>
                  </a:lnTo>
                  <a:lnTo>
                    <a:pt x="2148" y="2043"/>
                  </a:lnTo>
                  <a:lnTo>
                    <a:pt x="2118" y="2080"/>
                  </a:lnTo>
                  <a:lnTo>
                    <a:pt x="2087" y="2113"/>
                  </a:lnTo>
                  <a:lnTo>
                    <a:pt x="2055" y="2141"/>
                  </a:lnTo>
                  <a:lnTo>
                    <a:pt x="2022" y="2167"/>
                  </a:lnTo>
                  <a:lnTo>
                    <a:pt x="1989" y="2190"/>
                  </a:lnTo>
                  <a:lnTo>
                    <a:pt x="1956" y="2210"/>
                  </a:lnTo>
                  <a:lnTo>
                    <a:pt x="1923" y="2227"/>
                  </a:lnTo>
                  <a:lnTo>
                    <a:pt x="1890" y="2241"/>
                  </a:lnTo>
                  <a:lnTo>
                    <a:pt x="1859" y="2254"/>
                  </a:lnTo>
                  <a:lnTo>
                    <a:pt x="971" y="562"/>
                  </a:lnTo>
                  <a:lnTo>
                    <a:pt x="970" y="560"/>
                  </a:lnTo>
                  <a:lnTo>
                    <a:pt x="966" y="553"/>
                  </a:lnTo>
                  <a:lnTo>
                    <a:pt x="961" y="544"/>
                  </a:lnTo>
                  <a:lnTo>
                    <a:pt x="952" y="530"/>
                  </a:lnTo>
                  <a:lnTo>
                    <a:pt x="943" y="513"/>
                  </a:lnTo>
                  <a:lnTo>
                    <a:pt x="930" y="495"/>
                  </a:lnTo>
                  <a:lnTo>
                    <a:pt x="915" y="473"/>
                  </a:lnTo>
                  <a:lnTo>
                    <a:pt x="898" y="450"/>
                  </a:lnTo>
                  <a:lnTo>
                    <a:pt x="879" y="424"/>
                  </a:lnTo>
                  <a:lnTo>
                    <a:pt x="857" y="398"/>
                  </a:lnTo>
                  <a:lnTo>
                    <a:pt x="833" y="371"/>
                  </a:lnTo>
                  <a:lnTo>
                    <a:pt x="807" y="343"/>
                  </a:lnTo>
                  <a:lnTo>
                    <a:pt x="777" y="315"/>
                  </a:lnTo>
                  <a:lnTo>
                    <a:pt x="747" y="287"/>
                  </a:lnTo>
                  <a:lnTo>
                    <a:pt x="713" y="260"/>
                  </a:lnTo>
                  <a:lnTo>
                    <a:pt x="678" y="233"/>
                  </a:lnTo>
                  <a:lnTo>
                    <a:pt x="640" y="207"/>
                  </a:lnTo>
                  <a:lnTo>
                    <a:pt x="599" y="183"/>
                  </a:lnTo>
                  <a:lnTo>
                    <a:pt x="557" y="161"/>
                  </a:lnTo>
                  <a:lnTo>
                    <a:pt x="512" y="143"/>
                  </a:lnTo>
                  <a:lnTo>
                    <a:pt x="464" y="125"/>
                  </a:lnTo>
                  <a:lnTo>
                    <a:pt x="415" y="111"/>
                  </a:lnTo>
                  <a:lnTo>
                    <a:pt x="362" y="100"/>
                  </a:lnTo>
                  <a:lnTo>
                    <a:pt x="308" y="92"/>
                  </a:lnTo>
                  <a:lnTo>
                    <a:pt x="251" y="89"/>
                  </a:lnTo>
                  <a:lnTo>
                    <a:pt x="193" y="90"/>
                  </a:lnTo>
                  <a:lnTo>
                    <a:pt x="131" y="96"/>
                  </a:lnTo>
                  <a:lnTo>
                    <a:pt x="67" y="107"/>
                  </a:lnTo>
                  <a:lnTo>
                    <a:pt x="0" y="124"/>
                  </a:lnTo>
                  <a:lnTo>
                    <a:pt x="89" y="90"/>
                  </a:lnTo>
                  <a:lnTo>
                    <a:pt x="179" y="62"/>
                  </a:lnTo>
                  <a:lnTo>
                    <a:pt x="269" y="40"/>
                  </a:lnTo>
                  <a:lnTo>
                    <a:pt x="360" y="22"/>
                  </a:lnTo>
                  <a:lnTo>
                    <a:pt x="451" y="9"/>
                  </a:lnTo>
                  <a:lnTo>
                    <a:pt x="543" y="2"/>
                  </a:lnTo>
                  <a:lnTo>
                    <a:pt x="634" y="0"/>
                  </a:lnTo>
                  <a:close/>
                </a:path>
              </a:pathLst>
            </a:custGeom>
            <a:gradFill>
              <a:gsLst>
                <a:gs pos="0">
                  <a:srgbClr val="009051"/>
                </a:gs>
                <a:gs pos="100000">
                  <a:srgbClr val="92D050"/>
                </a:gs>
              </a:gsLst>
              <a:lin ang="135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817" name="Google Shape;817;p53"/>
            <p:cNvSpPr/>
            <p:nvPr/>
          </p:nvSpPr>
          <p:spPr>
            <a:xfrm>
              <a:off x="4625975" y="1227138"/>
              <a:ext cx="3438525" cy="3497263"/>
            </a:xfrm>
            <a:custGeom>
              <a:avLst/>
              <a:gdLst/>
              <a:ahLst/>
              <a:cxnLst/>
              <a:rect l="l" t="t" r="r" b="b"/>
              <a:pathLst>
                <a:path w="2166" h="2203" extrusionOk="0">
                  <a:moveTo>
                    <a:pt x="558" y="0"/>
                  </a:moveTo>
                  <a:lnTo>
                    <a:pt x="615" y="3"/>
                  </a:lnTo>
                  <a:lnTo>
                    <a:pt x="669" y="11"/>
                  </a:lnTo>
                  <a:lnTo>
                    <a:pt x="722" y="22"/>
                  </a:lnTo>
                  <a:lnTo>
                    <a:pt x="771" y="36"/>
                  </a:lnTo>
                  <a:lnTo>
                    <a:pt x="819" y="54"/>
                  </a:lnTo>
                  <a:lnTo>
                    <a:pt x="864" y="72"/>
                  </a:lnTo>
                  <a:lnTo>
                    <a:pt x="906" y="94"/>
                  </a:lnTo>
                  <a:lnTo>
                    <a:pt x="947" y="118"/>
                  </a:lnTo>
                  <a:lnTo>
                    <a:pt x="985" y="144"/>
                  </a:lnTo>
                  <a:lnTo>
                    <a:pt x="1020" y="171"/>
                  </a:lnTo>
                  <a:lnTo>
                    <a:pt x="1054" y="198"/>
                  </a:lnTo>
                  <a:lnTo>
                    <a:pt x="1084" y="226"/>
                  </a:lnTo>
                  <a:lnTo>
                    <a:pt x="1114" y="254"/>
                  </a:lnTo>
                  <a:lnTo>
                    <a:pt x="1140" y="282"/>
                  </a:lnTo>
                  <a:lnTo>
                    <a:pt x="1164" y="309"/>
                  </a:lnTo>
                  <a:lnTo>
                    <a:pt x="1186" y="335"/>
                  </a:lnTo>
                  <a:lnTo>
                    <a:pt x="1205" y="361"/>
                  </a:lnTo>
                  <a:lnTo>
                    <a:pt x="1222" y="384"/>
                  </a:lnTo>
                  <a:lnTo>
                    <a:pt x="1237" y="406"/>
                  </a:lnTo>
                  <a:lnTo>
                    <a:pt x="1250" y="424"/>
                  </a:lnTo>
                  <a:lnTo>
                    <a:pt x="1259" y="441"/>
                  </a:lnTo>
                  <a:lnTo>
                    <a:pt x="1268" y="455"/>
                  </a:lnTo>
                  <a:lnTo>
                    <a:pt x="1273" y="464"/>
                  </a:lnTo>
                  <a:lnTo>
                    <a:pt x="1277" y="471"/>
                  </a:lnTo>
                  <a:lnTo>
                    <a:pt x="1278" y="473"/>
                  </a:lnTo>
                  <a:lnTo>
                    <a:pt x="2166" y="2165"/>
                  </a:lnTo>
                  <a:lnTo>
                    <a:pt x="2122" y="2179"/>
                  </a:lnTo>
                  <a:lnTo>
                    <a:pt x="2081" y="2188"/>
                  </a:lnTo>
                  <a:lnTo>
                    <a:pt x="2042" y="2195"/>
                  </a:lnTo>
                  <a:lnTo>
                    <a:pt x="2008" y="2200"/>
                  </a:lnTo>
                  <a:lnTo>
                    <a:pt x="1976" y="2202"/>
                  </a:lnTo>
                  <a:lnTo>
                    <a:pt x="1949" y="2203"/>
                  </a:lnTo>
                  <a:lnTo>
                    <a:pt x="1927" y="2203"/>
                  </a:lnTo>
                  <a:lnTo>
                    <a:pt x="1910" y="2202"/>
                  </a:lnTo>
                  <a:lnTo>
                    <a:pt x="1900" y="2201"/>
                  </a:lnTo>
                  <a:lnTo>
                    <a:pt x="1896" y="2201"/>
                  </a:lnTo>
                  <a:lnTo>
                    <a:pt x="1781" y="1982"/>
                  </a:lnTo>
                  <a:lnTo>
                    <a:pt x="1602" y="1981"/>
                  </a:lnTo>
                  <a:lnTo>
                    <a:pt x="1700" y="1830"/>
                  </a:lnTo>
                  <a:lnTo>
                    <a:pt x="1064" y="617"/>
                  </a:lnTo>
                  <a:lnTo>
                    <a:pt x="1063" y="615"/>
                  </a:lnTo>
                  <a:lnTo>
                    <a:pt x="1060" y="609"/>
                  </a:lnTo>
                  <a:lnTo>
                    <a:pt x="1056" y="599"/>
                  </a:lnTo>
                  <a:lnTo>
                    <a:pt x="1049" y="587"/>
                  </a:lnTo>
                  <a:lnTo>
                    <a:pt x="1040" y="572"/>
                  </a:lnTo>
                  <a:lnTo>
                    <a:pt x="1030" y="553"/>
                  </a:lnTo>
                  <a:lnTo>
                    <a:pt x="1017" y="533"/>
                  </a:lnTo>
                  <a:lnTo>
                    <a:pt x="1003" y="511"/>
                  </a:lnTo>
                  <a:lnTo>
                    <a:pt x="987" y="487"/>
                  </a:lnTo>
                  <a:lnTo>
                    <a:pt x="968" y="461"/>
                  </a:lnTo>
                  <a:lnTo>
                    <a:pt x="948" y="435"/>
                  </a:lnTo>
                  <a:lnTo>
                    <a:pt x="926" y="408"/>
                  </a:lnTo>
                  <a:lnTo>
                    <a:pt x="901" y="379"/>
                  </a:lnTo>
                  <a:lnTo>
                    <a:pt x="876" y="352"/>
                  </a:lnTo>
                  <a:lnTo>
                    <a:pt x="847" y="324"/>
                  </a:lnTo>
                  <a:lnTo>
                    <a:pt x="817" y="297"/>
                  </a:lnTo>
                  <a:lnTo>
                    <a:pt x="785" y="270"/>
                  </a:lnTo>
                  <a:lnTo>
                    <a:pt x="751" y="244"/>
                  </a:lnTo>
                  <a:lnTo>
                    <a:pt x="715" y="220"/>
                  </a:lnTo>
                  <a:lnTo>
                    <a:pt x="677" y="198"/>
                  </a:lnTo>
                  <a:lnTo>
                    <a:pt x="637" y="177"/>
                  </a:lnTo>
                  <a:lnTo>
                    <a:pt x="595" y="159"/>
                  </a:lnTo>
                  <a:lnTo>
                    <a:pt x="551" y="144"/>
                  </a:lnTo>
                  <a:lnTo>
                    <a:pt x="505" y="131"/>
                  </a:lnTo>
                  <a:lnTo>
                    <a:pt x="457" y="122"/>
                  </a:lnTo>
                  <a:lnTo>
                    <a:pt x="407" y="115"/>
                  </a:lnTo>
                  <a:lnTo>
                    <a:pt x="355" y="113"/>
                  </a:lnTo>
                  <a:lnTo>
                    <a:pt x="300" y="115"/>
                  </a:lnTo>
                  <a:lnTo>
                    <a:pt x="245" y="122"/>
                  </a:lnTo>
                  <a:lnTo>
                    <a:pt x="186" y="133"/>
                  </a:lnTo>
                  <a:lnTo>
                    <a:pt x="126" y="149"/>
                  </a:lnTo>
                  <a:lnTo>
                    <a:pt x="65" y="171"/>
                  </a:lnTo>
                  <a:lnTo>
                    <a:pt x="0" y="197"/>
                  </a:lnTo>
                  <a:lnTo>
                    <a:pt x="75" y="150"/>
                  </a:lnTo>
                  <a:lnTo>
                    <a:pt x="153" y="106"/>
                  </a:lnTo>
                  <a:lnTo>
                    <a:pt x="229" y="68"/>
                  </a:lnTo>
                  <a:lnTo>
                    <a:pt x="307" y="35"/>
                  </a:lnTo>
                  <a:lnTo>
                    <a:pt x="374" y="18"/>
                  </a:lnTo>
                  <a:lnTo>
                    <a:pt x="438" y="7"/>
                  </a:lnTo>
                  <a:lnTo>
                    <a:pt x="500" y="1"/>
                  </a:lnTo>
                  <a:lnTo>
                    <a:pt x="558" y="0"/>
                  </a:lnTo>
                  <a:close/>
                </a:path>
              </a:pathLst>
            </a:custGeom>
            <a:solidFill>
              <a:srgbClr val="00905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818" name="Google Shape;818;p53"/>
            <p:cNvSpPr/>
            <p:nvPr/>
          </p:nvSpPr>
          <p:spPr>
            <a:xfrm>
              <a:off x="3354387" y="1447800"/>
              <a:ext cx="2554288" cy="4487863"/>
            </a:xfrm>
            <a:custGeom>
              <a:avLst/>
              <a:gdLst/>
              <a:ahLst/>
              <a:cxnLst/>
              <a:rect l="l" t="t" r="r" b="b"/>
              <a:pathLst>
                <a:path w="1609" h="2827" extrusionOk="0">
                  <a:moveTo>
                    <a:pt x="1166" y="0"/>
                  </a:moveTo>
                  <a:lnTo>
                    <a:pt x="1217" y="3"/>
                  </a:lnTo>
                  <a:lnTo>
                    <a:pt x="1264" y="7"/>
                  </a:lnTo>
                  <a:lnTo>
                    <a:pt x="1309" y="14"/>
                  </a:lnTo>
                  <a:lnTo>
                    <a:pt x="1352" y="25"/>
                  </a:lnTo>
                  <a:lnTo>
                    <a:pt x="1392" y="37"/>
                  </a:lnTo>
                  <a:lnTo>
                    <a:pt x="1429" y="51"/>
                  </a:lnTo>
                  <a:lnTo>
                    <a:pt x="1465" y="68"/>
                  </a:lnTo>
                  <a:lnTo>
                    <a:pt x="1498" y="84"/>
                  </a:lnTo>
                  <a:lnTo>
                    <a:pt x="1529" y="103"/>
                  </a:lnTo>
                  <a:lnTo>
                    <a:pt x="1557" y="123"/>
                  </a:lnTo>
                  <a:lnTo>
                    <a:pt x="1585" y="144"/>
                  </a:lnTo>
                  <a:lnTo>
                    <a:pt x="1609" y="165"/>
                  </a:lnTo>
                  <a:lnTo>
                    <a:pt x="537" y="1760"/>
                  </a:lnTo>
                  <a:lnTo>
                    <a:pt x="534" y="1762"/>
                  </a:lnTo>
                  <a:lnTo>
                    <a:pt x="530" y="1769"/>
                  </a:lnTo>
                  <a:lnTo>
                    <a:pt x="523" y="1780"/>
                  </a:lnTo>
                  <a:lnTo>
                    <a:pt x="514" y="1795"/>
                  </a:lnTo>
                  <a:lnTo>
                    <a:pt x="503" y="1815"/>
                  </a:lnTo>
                  <a:lnTo>
                    <a:pt x="490" y="1838"/>
                  </a:lnTo>
                  <a:lnTo>
                    <a:pt x="478" y="1865"/>
                  </a:lnTo>
                  <a:lnTo>
                    <a:pt x="464" y="1895"/>
                  </a:lnTo>
                  <a:lnTo>
                    <a:pt x="450" y="1927"/>
                  </a:lnTo>
                  <a:lnTo>
                    <a:pt x="436" y="1964"/>
                  </a:lnTo>
                  <a:lnTo>
                    <a:pt x="423" y="2003"/>
                  </a:lnTo>
                  <a:lnTo>
                    <a:pt x="411" y="2044"/>
                  </a:lnTo>
                  <a:lnTo>
                    <a:pt x="400" y="2088"/>
                  </a:lnTo>
                  <a:lnTo>
                    <a:pt x="391" y="2133"/>
                  </a:lnTo>
                  <a:lnTo>
                    <a:pt x="384" y="2181"/>
                  </a:lnTo>
                  <a:lnTo>
                    <a:pt x="379" y="2230"/>
                  </a:lnTo>
                  <a:lnTo>
                    <a:pt x="378" y="2281"/>
                  </a:lnTo>
                  <a:lnTo>
                    <a:pt x="380" y="2333"/>
                  </a:lnTo>
                  <a:lnTo>
                    <a:pt x="386" y="2386"/>
                  </a:lnTo>
                  <a:lnTo>
                    <a:pt x="395" y="2440"/>
                  </a:lnTo>
                  <a:lnTo>
                    <a:pt x="409" y="2495"/>
                  </a:lnTo>
                  <a:lnTo>
                    <a:pt x="428" y="2550"/>
                  </a:lnTo>
                  <a:lnTo>
                    <a:pt x="453" y="2605"/>
                  </a:lnTo>
                  <a:lnTo>
                    <a:pt x="482" y="2661"/>
                  </a:lnTo>
                  <a:lnTo>
                    <a:pt x="518" y="2717"/>
                  </a:lnTo>
                  <a:lnTo>
                    <a:pt x="560" y="2772"/>
                  </a:lnTo>
                  <a:lnTo>
                    <a:pt x="609" y="2827"/>
                  </a:lnTo>
                  <a:lnTo>
                    <a:pt x="536" y="2762"/>
                  </a:lnTo>
                  <a:lnTo>
                    <a:pt x="465" y="2692"/>
                  </a:lnTo>
                  <a:lnTo>
                    <a:pt x="400" y="2621"/>
                  </a:lnTo>
                  <a:lnTo>
                    <a:pt x="341" y="2546"/>
                  </a:lnTo>
                  <a:lnTo>
                    <a:pt x="285" y="2468"/>
                  </a:lnTo>
                  <a:lnTo>
                    <a:pt x="235" y="2388"/>
                  </a:lnTo>
                  <a:lnTo>
                    <a:pt x="189" y="2305"/>
                  </a:lnTo>
                  <a:lnTo>
                    <a:pt x="148" y="2220"/>
                  </a:lnTo>
                  <a:lnTo>
                    <a:pt x="111" y="2133"/>
                  </a:lnTo>
                  <a:lnTo>
                    <a:pt x="81" y="2044"/>
                  </a:lnTo>
                  <a:lnTo>
                    <a:pt x="54" y="1953"/>
                  </a:lnTo>
                  <a:lnTo>
                    <a:pt x="34" y="1861"/>
                  </a:lnTo>
                  <a:lnTo>
                    <a:pt x="17" y="1768"/>
                  </a:lnTo>
                  <a:lnTo>
                    <a:pt x="6" y="1675"/>
                  </a:lnTo>
                  <a:lnTo>
                    <a:pt x="0" y="1581"/>
                  </a:lnTo>
                  <a:lnTo>
                    <a:pt x="0" y="1486"/>
                  </a:lnTo>
                  <a:lnTo>
                    <a:pt x="4" y="1391"/>
                  </a:lnTo>
                  <a:lnTo>
                    <a:pt x="15" y="1297"/>
                  </a:lnTo>
                  <a:lnTo>
                    <a:pt x="30" y="1202"/>
                  </a:lnTo>
                  <a:lnTo>
                    <a:pt x="50" y="1108"/>
                  </a:lnTo>
                  <a:lnTo>
                    <a:pt x="77" y="1015"/>
                  </a:lnTo>
                  <a:lnTo>
                    <a:pt x="109" y="923"/>
                  </a:lnTo>
                  <a:lnTo>
                    <a:pt x="146" y="831"/>
                  </a:lnTo>
                  <a:lnTo>
                    <a:pt x="189" y="742"/>
                  </a:lnTo>
                  <a:lnTo>
                    <a:pt x="237" y="654"/>
                  </a:lnTo>
                  <a:lnTo>
                    <a:pt x="290" y="568"/>
                  </a:lnTo>
                  <a:lnTo>
                    <a:pt x="345" y="492"/>
                  </a:lnTo>
                  <a:lnTo>
                    <a:pt x="402" y="419"/>
                  </a:lnTo>
                  <a:lnTo>
                    <a:pt x="463" y="349"/>
                  </a:lnTo>
                  <a:lnTo>
                    <a:pt x="527" y="284"/>
                  </a:lnTo>
                  <a:lnTo>
                    <a:pt x="594" y="224"/>
                  </a:lnTo>
                  <a:lnTo>
                    <a:pt x="663" y="167"/>
                  </a:lnTo>
                  <a:lnTo>
                    <a:pt x="735" y="114"/>
                  </a:lnTo>
                  <a:lnTo>
                    <a:pt x="809" y="64"/>
                  </a:lnTo>
                  <a:lnTo>
                    <a:pt x="876" y="43"/>
                  </a:lnTo>
                  <a:lnTo>
                    <a:pt x="939" y="28"/>
                  </a:lnTo>
                  <a:lnTo>
                    <a:pt x="1001" y="15"/>
                  </a:lnTo>
                  <a:lnTo>
                    <a:pt x="1058" y="7"/>
                  </a:lnTo>
                  <a:lnTo>
                    <a:pt x="1114" y="1"/>
                  </a:lnTo>
                  <a:lnTo>
                    <a:pt x="1166" y="0"/>
                  </a:lnTo>
                  <a:close/>
                </a:path>
              </a:pathLst>
            </a:custGeom>
            <a:gradFill>
              <a:gsLst>
                <a:gs pos="0">
                  <a:srgbClr val="FFCF1D"/>
                </a:gs>
                <a:gs pos="93000">
                  <a:srgbClr val="007FF9"/>
                </a:gs>
                <a:gs pos="100000">
                  <a:srgbClr val="007FF9"/>
                </a:gs>
              </a:gsLst>
              <a:lin ang="81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819" name="Google Shape;819;p53"/>
            <p:cNvSpPr/>
            <p:nvPr/>
          </p:nvSpPr>
          <p:spPr>
            <a:xfrm>
              <a:off x="3954462" y="1709738"/>
              <a:ext cx="2206625" cy="4530725"/>
            </a:xfrm>
            <a:custGeom>
              <a:avLst/>
              <a:gdLst/>
              <a:ahLst/>
              <a:cxnLst/>
              <a:rect l="l" t="t" r="r" b="b"/>
              <a:pathLst>
                <a:path w="1390" h="2854" extrusionOk="0">
                  <a:moveTo>
                    <a:pt x="1231" y="0"/>
                  </a:moveTo>
                  <a:lnTo>
                    <a:pt x="1260" y="28"/>
                  </a:lnTo>
                  <a:lnTo>
                    <a:pt x="1287" y="58"/>
                  </a:lnTo>
                  <a:lnTo>
                    <a:pt x="1309" y="86"/>
                  </a:lnTo>
                  <a:lnTo>
                    <a:pt x="1329" y="112"/>
                  </a:lnTo>
                  <a:lnTo>
                    <a:pt x="1346" y="137"/>
                  </a:lnTo>
                  <a:lnTo>
                    <a:pt x="1360" y="160"/>
                  </a:lnTo>
                  <a:lnTo>
                    <a:pt x="1371" y="180"/>
                  </a:lnTo>
                  <a:lnTo>
                    <a:pt x="1379" y="197"/>
                  </a:lnTo>
                  <a:lnTo>
                    <a:pt x="1386" y="210"/>
                  </a:lnTo>
                  <a:lnTo>
                    <a:pt x="1389" y="218"/>
                  </a:lnTo>
                  <a:lnTo>
                    <a:pt x="1390" y="220"/>
                  </a:lnTo>
                  <a:lnTo>
                    <a:pt x="1252" y="426"/>
                  </a:lnTo>
                  <a:lnTo>
                    <a:pt x="1335" y="586"/>
                  </a:lnTo>
                  <a:lnTo>
                    <a:pt x="1155" y="571"/>
                  </a:lnTo>
                  <a:lnTo>
                    <a:pt x="387" y="1714"/>
                  </a:lnTo>
                  <a:lnTo>
                    <a:pt x="385" y="1716"/>
                  </a:lnTo>
                  <a:lnTo>
                    <a:pt x="381" y="1722"/>
                  </a:lnTo>
                  <a:lnTo>
                    <a:pt x="374" y="1732"/>
                  </a:lnTo>
                  <a:lnTo>
                    <a:pt x="365" y="1746"/>
                  </a:lnTo>
                  <a:lnTo>
                    <a:pt x="355" y="1762"/>
                  </a:lnTo>
                  <a:lnTo>
                    <a:pt x="342" y="1782"/>
                  </a:lnTo>
                  <a:lnTo>
                    <a:pt x="329" y="1805"/>
                  </a:lnTo>
                  <a:lnTo>
                    <a:pt x="315" y="1832"/>
                  </a:lnTo>
                  <a:lnTo>
                    <a:pt x="300" y="1861"/>
                  </a:lnTo>
                  <a:lnTo>
                    <a:pt x="285" y="1892"/>
                  </a:lnTo>
                  <a:lnTo>
                    <a:pt x="271" y="1927"/>
                  </a:lnTo>
                  <a:lnTo>
                    <a:pt x="257" y="1964"/>
                  </a:lnTo>
                  <a:lnTo>
                    <a:pt x="243" y="2001"/>
                  </a:lnTo>
                  <a:lnTo>
                    <a:pt x="232" y="2042"/>
                  </a:lnTo>
                  <a:lnTo>
                    <a:pt x="221" y="2084"/>
                  </a:lnTo>
                  <a:lnTo>
                    <a:pt x="212" y="2128"/>
                  </a:lnTo>
                  <a:lnTo>
                    <a:pt x="206" y="2173"/>
                  </a:lnTo>
                  <a:lnTo>
                    <a:pt x="202" y="2219"/>
                  </a:lnTo>
                  <a:lnTo>
                    <a:pt x="200" y="2267"/>
                  </a:lnTo>
                  <a:lnTo>
                    <a:pt x="202" y="2315"/>
                  </a:lnTo>
                  <a:lnTo>
                    <a:pt x="207" y="2364"/>
                  </a:lnTo>
                  <a:lnTo>
                    <a:pt x="216" y="2413"/>
                  </a:lnTo>
                  <a:lnTo>
                    <a:pt x="229" y="2464"/>
                  </a:lnTo>
                  <a:lnTo>
                    <a:pt x="247" y="2513"/>
                  </a:lnTo>
                  <a:lnTo>
                    <a:pt x="269" y="2563"/>
                  </a:lnTo>
                  <a:lnTo>
                    <a:pt x="296" y="2613"/>
                  </a:lnTo>
                  <a:lnTo>
                    <a:pt x="329" y="2663"/>
                  </a:lnTo>
                  <a:lnTo>
                    <a:pt x="367" y="2712"/>
                  </a:lnTo>
                  <a:lnTo>
                    <a:pt x="412" y="2760"/>
                  </a:lnTo>
                  <a:lnTo>
                    <a:pt x="464" y="2807"/>
                  </a:lnTo>
                  <a:lnTo>
                    <a:pt x="521" y="2854"/>
                  </a:lnTo>
                  <a:lnTo>
                    <a:pt x="444" y="2810"/>
                  </a:lnTo>
                  <a:lnTo>
                    <a:pt x="367" y="2763"/>
                  </a:lnTo>
                  <a:lnTo>
                    <a:pt x="298" y="2713"/>
                  </a:lnTo>
                  <a:lnTo>
                    <a:pt x="231" y="2662"/>
                  </a:lnTo>
                  <a:lnTo>
                    <a:pt x="182" y="2607"/>
                  </a:lnTo>
                  <a:lnTo>
                    <a:pt x="140" y="2552"/>
                  </a:lnTo>
                  <a:lnTo>
                    <a:pt x="104" y="2496"/>
                  </a:lnTo>
                  <a:lnTo>
                    <a:pt x="75" y="2440"/>
                  </a:lnTo>
                  <a:lnTo>
                    <a:pt x="50" y="2385"/>
                  </a:lnTo>
                  <a:lnTo>
                    <a:pt x="31" y="2330"/>
                  </a:lnTo>
                  <a:lnTo>
                    <a:pt x="17" y="2275"/>
                  </a:lnTo>
                  <a:lnTo>
                    <a:pt x="8" y="2221"/>
                  </a:lnTo>
                  <a:lnTo>
                    <a:pt x="2" y="2168"/>
                  </a:lnTo>
                  <a:lnTo>
                    <a:pt x="0" y="2116"/>
                  </a:lnTo>
                  <a:lnTo>
                    <a:pt x="1" y="2065"/>
                  </a:lnTo>
                  <a:lnTo>
                    <a:pt x="6" y="2016"/>
                  </a:lnTo>
                  <a:lnTo>
                    <a:pt x="13" y="1968"/>
                  </a:lnTo>
                  <a:lnTo>
                    <a:pt x="22" y="1923"/>
                  </a:lnTo>
                  <a:lnTo>
                    <a:pt x="33" y="1879"/>
                  </a:lnTo>
                  <a:lnTo>
                    <a:pt x="45" y="1838"/>
                  </a:lnTo>
                  <a:lnTo>
                    <a:pt x="58" y="1799"/>
                  </a:lnTo>
                  <a:lnTo>
                    <a:pt x="72" y="1762"/>
                  </a:lnTo>
                  <a:lnTo>
                    <a:pt x="86" y="1730"/>
                  </a:lnTo>
                  <a:lnTo>
                    <a:pt x="100" y="1700"/>
                  </a:lnTo>
                  <a:lnTo>
                    <a:pt x="112" y="1673"/>
                  </a:lnTo>
                  <a:lnTo>
                    <a:pt x="125" y="1650"/>
                  </a:lnTo>
                  <a:lnTo>
                    <a:pt x="136" y="1630"/>
                  </a:lnTo>
                  <a:lnTo>
                    <a:pt x="145" y="1615"/>
                  </a:lnTo>
                  <a:lnTo>
                    <a:pt x="152" y="1604"/>
                  </a:lnTo>
                  <a:lnTo>
                    <a:pt x="156" y="1597"/>
                  </a:lnTo>
                  <a:lnTo>
                    <a:pt x="159" y="1595"/>
                  </a:lnTo>
                  <a:lnTo>
                    <a:pt x="1231" y="0"/>
                  </a:lnTo>
                  <a:close/>
                </a:path>
              </a:pathLst>
            </a:custGeom>
            <a:solidFill>
              <a:srgbClr val="007F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grpSp>
          <p:nvGrpSpPr>
            <p:cNvPr id="820" name="Google Shape;820;p53"/>
            <p:cNvGrpSpPr/>
            <p:nvPr/>
          </p:nvGrpSpPr>
          <p:grpSpPr>
            <a:xfrm>
              <a:off x="4720682" y="4852261"/>
              <a:ext cx="2479099" cy="1564533"/>
              <a:chOff x="4336508" y="4985611"/>
              <a:chExt cx="2479099" cy="1564533"/>
            </a:xfrm>
          </p:grpSpPr>
          <p:sp>
            <p:nvSpPr>
              <p:cNvPr id="821" name="Google Shape;821;p53"/>
              <p:cNvSpPr txBox="1"/>
              <p:nvPr/>
            </p:nvSpPr>
            <p:spPr>
              <a:xfrm>
                <a:off x="4336508" y="5466426"/>
                <a:ext cx="2099054" cy="1083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Asthma Control</a:t>
                </a:r>
                <a:endParaRPr/>
              </a:p>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Blood Pressure</a:t>
                </a:r>
                <a:endParaRPr/>
              </a:p>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Blood Sugar</a:t>
                </a:r>
                <a:endParaRPr/>
              </a:p>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Cholesterol</a:t>
                </a:r>
                <a:endParaRPr/>
              </a:p>
            </p:txBody>
          </p:sp>
          <p:sp>
            <p:nvSpPr>
              <p:cNvPr id="822" name="Google Shape;822;p53"/>
              <p:cNvSpPr txBox="1"/>
              <p:nvPr/>
            </p:nvSpPr>
            <p:spPr>
              <a:xfrm>
                <a:off x="4761622" y="4985611"/>
                <a:ext cx="2053985" cy="3448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1" i="0" u="none" strike="noStrike" cap="none">
                    <a:solidFill>
                      <a:schemeClr val="lt1"/>
                    </a:solidFill>
                    <a:latin typeface="Arial"/>
                    <a:ea typeface="Arial"/>
                    <a:cs typeface="Arial"/>
                    <a:sym typeface="Arial"/>
                  </a:rPr>
                  <a:t>Physical Health</a:t>
                </a:r>
                <a:endParaRPr/>
              </a:p>
            </p:txBody>
          </p:sp>
        </p:grpSp>
        <p:sp>
          <p:nvSpPr>
            <p:cNvPr id="823" name="Google Shape;823;p53"/>
            <p:cNvSpPr txBox="1"/>
            <p:nvPr/>
          </p:nvSpPr>
          <p:spPr>
            <a:xfrm rot="-3345364">
              <a:off x="3438414" y="1847394"/>
              <a:ext cx="2260382" cy="13312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Focus</a:t>
              </a:r>
              <a:endParaRPr/>
            </a:p>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Family Discussions</a:t>
              </a:r>
              <a:endParaRPr/>
            </a:p>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Feeling Good </a:t>
              </a:r>
              <a:endParaRPr/>
            </a:p>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Resilience</a:t>
              </a:r>
              <a:endParaRPr/>
            </a:p>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Team Building </a:t>
              </a:r>
              <a:endParaRPr/>
            </a:p>
          </p:txBody>
        </p:sp>
        <p:sp>
          <p:nvSpPr>
            <p:cNvPr id="824" name="Google Shape;824;p53"/>
            <p:cNvSpPr txBox="1"/>
            <p:nvPr/>
          </p:nvSpPr>
          <p:spPr>
            <a:xfrm rot="-3345364">
              <a:off x="3481569" y="3215162"/>
              <a:ext cx="3062341" cy="345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1" i="0" u="none" strike="noStrike" cap="none">
                  <a:solidFill>
                    <a:schemeClr val="lt1"/>
                  </a:solidFill>
                  <a:latin typeface="Arial"/>
                  <a:ea typeface="Arial"/>
                  <a:cs typeface="Arial"/>
                  <a:sym typeface="Arial"/>
                </a:rPr>
                <a:t>Social Emotional Health</a:t>
              </a:r>
              <a:endParaRPr/>
            </a:p>
          </p:txBody>
        </p:sp>
        <p:sp>
          <p:nvSpPr>
            <p:cNvPr id="825" name="Google Shape;825;p53"/>
            <p:cNvSpPr txBox="1"/>
            <p:nvPr/>
          </p:nvSpPr>
          <p:spPr>
            <a:xfrm rot="3758624">
              <a:off x="6562474" y="2460994"/>
              <a:ext cx="2550965" cy="1084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Lifestyle Choices</a:t>
              </a:r>
              <a:endParaRPr/>
            </a:p>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Nutrition</a:t>
              </a:r>
              <a:endParaRPr/>
            </a:p>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Physical Activity</a:t>
              </a:r>
              <a:endParaRPr/>
            </a:p>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Sleep</a:t>
              </a:r>
              <a:endParaRPr/>
            </a:p>
          </p:txBody>
        </p:sp>
        <p:sp>
          <p:nvSpPr>
            <p:cNvPr id="826" name="Google Shape;826;p53"/>
            <p:cNvSpPr txBox="1"/>
            <p:nvPr/>
          </p:nvSpPr>
          <p:spPr>
            <a:xfrm rot="3758624">
              <a:off x="6008163" y="3169821"/>
              <a:ext cx="2327747" cy="345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1" i="0" u="none" strike="noStrike" cap="none">
                  <a:solidFill>
                    <a:schemeClr val="lt1"/>
                  </a:solidFill>
                  <a:latin typeface="Arial"/>
                  <a:ea typeface="Arial"/>
                  <a:cs typeface="Arial"/>
                  <a:sym typeface="Arial"/>
                </a:rPr>
                <a:t>Behavioral Health</a:t>
              </a:r>
              <a:endParaRPr/>
            </a:p>
          </p:txBody>
        </p:sp>
        <p:pic>
          <p:nvPicPr>
            <p:cNvPr id="827" name="Google Shape;827;p53" descr="Heart with pulse with solid fill"/>
            <p:cNvPicPr preferRelativeResize="0"/>
            <p:nvPr/>
          </p:nvPicPr>
          <p:blipFill rotWithShape="1">
            <a:blip r:embed="rId4">
              <a:alphaModFix/>
            </a:blip>
            <a:srcRect/>
            <a:stretch/>
          </p:blipFill>
          <p:spPr>
            <a:xfrm>
              <a:off x="6588502" y="5383600"/>
              <a:ext cx="914400" cy="914400"/>
            </a:xfrm>
            <a:prstGeom prst="rect">
              <a:avLst/>
            </a:prstGeom>
            <a:noFill/>
            <a:ln>
              <a:noFill/>
            </a:ln>
          </p:spPr>
        </p:pic>
        <p:pic>
          <p:nvPicPr>
            <p:cNvPr id="828" name="Google Shape;828;p53" descr="Mental Health with solid fill"/>
            <p:cNvPicPr preferRelativeResize="0"/>
            <p:nvPr/>
          </p:nvPicPr>
          <p:blipFill rotWithShape="1">
            <a:blip r:embed="rId5">
              <a:alphaModFix/>
            </a:blip>
            <a:srcRect/>
            <a:stretch/>
          </p:blipFill>
          <p:spPr>
            <a:xfrm rot="-3535390">
              <a:off x="3340220" y="3242813"/>
              <a:ext cx="913557" cy="915243"/>
            </a:xfrm>
            <a:prstGeom prst="rect">
              <a:avLst/>
            </a:prstGeom>
            <a:noFill/>
            <a:ln>
              <a:noFill/>
            </a:ln>
          </p:spPr>
        </p:pic>
        <p:pic>
          <p:nvPicPr>
            <p:cNvPr id="829" name="Google Shape;829;p53" descr="Run with solid fill"/>
            <p:cNvPicPr preferRelativeResize="0"/>
            <p:nvPr/>
          </p:nvPicPr>
          <p:blipFill rotWithShape="1">
            <a:blip r:embed="rId6">
              <a:alphaModFix/>
            </a:blip>
            <a:srcRect/>
            <a:stretch/>
          </p:blipFill>
          <p:spPr>
            <a:xfrm rot="3009839">
              <a:off x="6756188" y="1387857"/>
              <a:ext cx="914400" cy="914400"/>
            </a:xfrm>
            <a:prstGeom prst="rect">
              <a:avLst/>
            </a:prstGeom>
            <a:noFill/>
            <a:ln>
              <a:noFill/>
            </a:ln>
          </p:spPr>
        </p:pic>
      </p:grpSp>
      <p:pic>
        <p:nvPicPr>
          <p:cNvPr id="830" name="Google Shape;830;p53" descr="Logo&#10;&#10;Description automatically generated"/>
          <p:cNvPicPr preferRelativeResize="0"/>
          <p:nvPr/>
        </p:nvPicPr>
        <p:blipFill rotWithShape="1">
          <a:blip r:embed="rId7">
            <a:alphaModFix/>
          </a:blip>
          <a:srcRect/>
          <a:stretch/>
        </p:blipFill>
        <p:spPr>
          <a:xfrm>
            <a:off x="9854307" y="6121003"/>
            <a:ext cx="1474958" cy="454735"/>
          </a:xfrm>
          <a:prstGeom prst="rect">
            <a:avLst/>
          </a:prstGeom>
          <a:noFill/>
          <a:ln>
            <a:noFill/>
          </a:ln>
        </p:spPr>
      </p:pic>
      <p:sp>
        <p:nvSpPr>
          <p:cNvPr id="831" name="Google Shape;831;p53"/>
          <p:cNvSpPr txBox="1"/>
          <p:nvPr/>
        </p:nvSpPr>
        <p:spPr>
          <a:xfrm>
            <a:off x="4797490" y="3732406"/>
            <a:ext cx="178663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1" u="none" strike="noStrike" cap="none">
                <a:solidFill>
                  <a:srgbClr val="000000"/>
                </a:solidFill>
                <a:latin typeface="Arial"/>
                <a:ea typeface="Arial"/>
                <a:cs typeface="Arial"/>
                <a:sym typeface="Arial"/>
              </a:rPr>
              <a:t>Move Together. </a:t>
            </a:r>
            <a:endParaRPr/>
          </a:p>
          <a:p>
            <a:pPr marL="0" marR="0" lvl="0" indent="0" algn="ctr" rtl="0">
              <a:lnSpc>
                <a:spcPct val="100000"/>
              </a:lnSpc>
              <a:spcBef>
                <a:spcPts val="0"/>
              </a:spcBef>
              <a:spcAft>
                <a:spcPts val="0"/>
              </a:spcAft>
              <a:buNone/>
            </a:pPr>
            <a:r>
              <a:rPr lang="en-US" sz="1200" b="1" i="1" u="none" strike="noStrike" cap="none">
                <a:solidFill>
                  <a:srgbClr val="000000"/>
                </a:solidFill>
                <a:latin typeface="Arial"/>
                <a:ea typeface="Arial"/>
                <a:cs typeface="Arial"/>
                <a:sym typeface="Arial"/>
              </a:rPr>
              <a:t>Think Together. </a:t>
            </a:r>
            <a:endParaRPr/>
          </a:p>
          <a:p>
            <a:pPr marL="0" marR="0" lvl="0" indent="0" algn="ctr" rtl="0">
              <a:lnSpc>
                <a:spcPct val="100000"/>
              </a:lnSpc>
              <a:spcBef>
                <a:spcPts val="0"/>
              </a:spcBef>
              <a:spcAft>
                <a:spcPts val="0"/>
              </a:spcAft>
              <a:buNone/>
            </a:pPr>
            <a:r>
              <a:rPr lang="en-US" sz="1200" b="1" i="1" u="none" strike="noStrike" cap="none">
                <a:solidFill>
                  <a:srgbClr val="000000"/>
                </a:solidFill>
                <a:latin typeface="Arial"/>
                <a:ea typeface="Arial"/>
                <a:cs typeface="Arial"/>
                <a:sym typeface="Arial"/>
              </a:rPr>
              <a:t>Be Together.</a:t>
            </a:r>
            <a:endParaRPr/>
          </a:p>
        </p:txBody>
      </p:sp>
      <p:pic>
        <p:nvPicPr>
          <p:cNvPr id="832" name="Google Shape;832;p53"/>
          <p:cNvPicPr preferRelativeResize="0"/>
          <p:nvPr/>
        </p:nvPicPr>
        <p:blipFill rotWithShape="1">
          <a:blip r:embed="rId8">
            <a:alphaModFix/>
          </a:blip>
          <a:srcRect/>
          <a:stretch/>
        </p:blipFill>
        <p:spPr>
          <a:xfrm>
            <a:off x="10598986" y="1021196"/>
            <a:ext cx="863600" cy="863600"/>
          </a:xfrm>
          <a:prstGeom prst="rect">
            <a:avLst/>
          </a:prstGeom>
          <a:noFill/>
          <a:ln>
            <a:noFill/>
          </a:ln>
        </p:spPr>
      </p:pic>
      <p:pic>
        <p:nvPicPr>
          <p:cNvPr id="833" name="Google Shape;833;p53"/>
          <p:cNvPicPr preferRelativeResize="0"/>
          <p:nvPr/>
        </p:nvPicPr>
        <p:blipFill rotWithShape="1">
          <a:blip r:embed="rId9">
            <a:alphaModFix/>
          </a:blip>
          <a:srcRect/>
          <a:stretch/>
        </p:blipFill>
        <p:spPr>
          <a:xfrm>
            <a:off x="10598986" y="1981953"/>
            <a:ext cx="863600" cy="863600"/>
          </a:xfrm>
          <a:prstGeom prst="rect">
            <a:avLst/>
          </a:prstGeom>
          <a:noFill/>
          <a:ln>
            <a:noFill/>
          </a:ln>
        </p:spPr>
      </p:pic>
      <p:pic>
        <p:nvPicPr>
          <p:cNvPr id="834" name="Google Shape;834;p53"/>
          <p:cNvPicPr preferRelativeResize="0"/>
          <p:nvPr/>
        </p:nvPicPr>
        <p:blipFill rotWithShape="1">
          <a:blip r:embed="rId10">
            <a:alphaModFix/>
          </a:blip>
          <a:srcRect/>
          <a:stretch/>
        </p:blipFill>
        <p:spPr>
          <a:xfrm>
            <a:off x="9660105" y="2907128"/>
            <a:ext cx="863600" cy="863600"/>
          </a:xfrm>
          <a:prstGeom prst="rect">
            <a:avLst/>
          </a:prstGeom>
          <a:noFill/>
          <a:ln>
            <a:noFill/>
          </a:ln>
        </p:spPr>
      </p:pic>
      <p:pic>
        <p:nvPicPr>
          <p:cNvPr id="835" name="Google Shape;835;p53"/>
          <p:cNvPicPr preferRelativeResize="0"/>
          <p:nvPr/>
        </p:nvPicPr>
        <p:blipFill rotWithShape="1">
          <a:blip r:embed="rId11">
            <a:alphaModFix/>
          </a:blip>
          <a:srcRect/>
          <a:stretch/>
        </p:blipFill>
        <p:spPr>
          <a:xfrm>
            <a:off x="9650902" y="1037653"/>
            <a:ext cx="826011" cy="826011"/>
          </a:xfrm>
          <a:prstGeom prst="rect">
            <a:avLst/>
          </a:prstGeom>
          <a:noFill/>
          <a:ln>
            <a:noFill/>
          </a:ln>
        </p:spPr>
      </p:pic>
      <p:pic>
        <p:nvPicPr>
          <p:cNvPr id="836" name="Google Shape;836;p53"/>
          <p:cNvPicPr preferRelativeResize="0"/>
          <p:nvPr/>
        </p:nvPicPr>
        <p:blipFill rotWithShape="1">
          <a:blip r:embed="rId12">
            <a:alphaModFix/>
          </a:blip>
          <a:srcRect/>
          <a:stretch/>
        </p:blipFill>
        <p:spPr>
          <a:xfrm>
            <a:off x="9644007" y="1940025"/>
            <a:ext cx="863600" cy="863600"/>
          </a:xfrm>
          <a:prstGeom prst="rect">
            <a:avLst/>
          </a:prstGeom>
          <a:noFill/>
          <a:ln>
            <a:noFill/>
          </a:ln>
        </p:spPr>
      </p:pic>
      <p:pic>
        <p:nvPicPr>
          <p:cNvPr id="837" name="Google Shape;837;p53"/>
          <p:cNvPicPr preferRelativeResize="0"/>
          <p:nvPr/>
        </p:nvPicPr>
        <p:blipFill rotWithShape="1">
          <a:blip r:embed="rId13">
            <a:alphaModFix/>
          </a:blip>
          <a:srcRect/>
          <a:stretch/>
        </p:blipFill>
        <p:spPr>
          <a:xfrm>
            <a:off x="10589432" y="2942710"/>
            <a:ext cx="863600" cy="863600"/>
          </a:xfrm>
          <a:prstGeom prst="rect">
            <a:avLst/>
          </a:prstGeom>
          <a:noFill/>
          <a:ln>
            <a:noFill/>
          </a:ln>
        </p:spPr>
      </p:pic>
      <p:pic>
        <p:nvPicPr>
          <p:cNvPr id="838" name="Google Shape;838;p53"/>
          <p:cNvPicPr preferRelativeResize="0"/>
          <p:nvPr/>
        </p:nvPicPr>
        <p:blipFill rotWithShape="1">
          <a:blip r:embed="rId14">
            <a:alphaModFix/>
          </a:blip>
          <a:srcRect/>
          <a:stretch/>
        </p:blipFill>
        <p:spPr>
          <a:xfrm>
            <a:off x="10626030" y="3901962"/>
            <a:ext cx="858062" cy="858062"/>
          </a:xfrm>
          <a:prstGeom prst="rect">
            <a:avLst/>
          </a:prstGeom>
          <a:solidFill>
            <a:srgbClr val="7F7F7F"/>
          </a:solidFill>
          <a:ln>
            <a:noFill/>
          </a:ln>
        </p:spPr>
      </p:pic>
      <p:pic>
        <p:nvPicPr>
          <p:cNvPr id="839" name="Google Shape;839;p53"/>
          <p:cNvPicPr preferRelativeResize="0"/>
          <p:nvPr/>
        </p:nvPicPr>
        <p:blipFill rotWithShape="1">
          <a:blip r:embed="rId15">
            <a:alphaModFix/>
          </a:blip>
          <a:srcRect/>
          <a:stretch/>
        </p:blipFill>
        <p:spPr>
          <a:xfrm>
            <a:off x="9674782" y="3874232"/>
            <a:ext cx="883947" cy="885793"/>
          </a:xfrm>
          <a:prstGeom prst="rect">
            <a:avLst/>
          </a:prstGeom>
          <a:noFill/>
          <a:ln>
            <a:noFill/>
          </a:ln>
        </p:spPr>
      </p:pic>
      <p:pic>
        <p:nvPicPr>
          <p:cNvPr id="840" name="Google Shape;840;p53"/>
          <p:cNvPicPr preferRelativeResize="0"/>
          <p:nvPr/>
        </p:nvPicPr>
        <p:blipFill rotWithShape="1">
          <a:blip r:embed="rId16">
            <a:alphaModFix/>
          </a:blip>
          <a:srcRect/>
          <a:stretch/>
        </p:blipFill>
        <p:spPr>
          <a:xfrm>
            <a:off x="9876508" y="4895263"/>
            <a:ext cx="1599662" cy="959797"/>
          </a:xfrm>
          <a:prstGeom prst="rect">
            <a:avLst/>
          </a:prstGeom>
          <a:noFill/>
          <a:ln>
            <a:noFill/>
          </a:ln>
        </p:spPr>
      </p:pic>
      <p:sp>
        <p:nvSpPr>
          <p:cNvPr id="841" name="Google Shape;841;p53"/>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4000" b="1">
                <a:solidFill>
                  <a:schemeClr val="dk2"/>
                </a:solidFill>
              </a:rPr>
              <a:t>Family Engagement Toolkit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9"/>
          <p:cNvSpPr txBox="1">
            <a:spLocks noGrp="1"/>
          </p:cNvSpPr>
          <p:nvPr>
            <p:ph type="title"/>
          </p:nvPr>
        </p:nvSpPr>
        <p:spPr>
          <a:xfrm>
            <a:off x="639725" y="851675"/>
            <a:ext cx="7376700" cy="1317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74C"/>
              </a:buClr>
              <a:buSzPts val="4400"/>
              <a:buFont typeface="Arial"/>
              <a:buNone/>
            </a:pPr>
            <a:r>
              <a:rPr lang="en-US"/>
              <a:t>About Family Engagement</a:t>
            </a:r>
            <a:endParaRPr/>
          </a:p>
        </p:txBody>
      </p:sp>
      <p:sp>
        <p:nvSpPr>
          <p:cNvPr id="847" name="Google Shape;847;p9"/>
          <p:cNvSpPr txBox="1">
            <a:spLocks noGrp="1"/>
          </p:cNvSpPr>
          <p:nvPr>
            <p:ph type="body" idx="1"/>
          </p:nvPr>
        </p:nvSpPr>
        <p:spPr>
          <a:xfrm>
            <a:off x="562475" y="1940450"/>
            <a:ext cx="6975300" cy="3839100"/>
          </a:xfrm>
          <a:prstGeom prst="rect">
            <a:avLst/>
          </a:prstGeom>
          <a:noFill/>
          <a:ln>
            <a:noFill/>
          </a:ln>
        </p:spPr>
        <p:txBody>
          <a:bodyPr spcFirstLastPara="1" wrap="square" lIns="91425" tIns="45700" rIns="91425" bIns="45700" anchor="t" anchorCtr="0">
            <a:noAutofit/>
          </a:bodyPr>
          <a:lstStyle/>
          <a:p>
            <a:pPr marL="457200" lvl="0" indent="-419100" algn="l" rtl="0">
              <a:lnSpc>
                <a:spcPct val="90000"/>
              </a:lnSpc>
              <a:spcBef>
                <a:spcPts val="0"/>
              </a:spcBef>
              <a:spcAft>
                <a:spcPts val="0"/>
              </a:spcAft>
              <a:buSzPts val="3000"/>
              <a:buChar char="•"/>
            </a:pPr>
            <a:r>
              <a:rPr lang="en-US" sz="3000"/>
              <a:t>Move Together, Think Together, Be Together</a:t>
            </a:r>
            <a:endParaRPr sz="3000"/>
          </a:p>
          <a:p>
            <a:pPr marL="457200" lvl="0" indent="-419100" algn="l" rtl="0">
              <a:lnSpc>
                <a:spcPct val="90000"/>
              </a:lnSpc>
              <a:spcBef>
                <a:spcPts val="0"/>
              </a:spcBef>
              <a:spcAft>
                <a:spcPts val="0"/>
              </a:spcAft>
              <a:buSzPts val="3000"/>
              <a:buChar char="•"/>
            </a:pPr>
            <a:r>
              <a:rPr lang="en-US" sz="3000"/>
              <a:t>9 Modules completed</a:t>
            </a:r>
            <a:endParaRPr sz="3000"/>
          </a:p>
          <a:p>
            <a:pPr marL="914400" lvl="1" indent="-419100" algn="l" rtl="0">
              <a:lnSpc>
                <a:spcPct val="90000"/>
              </a:lnSpc>
              <a:spcBef>
                <a:spcPts val="0"/>
              </a:spcBef>
              <a:spcAft>
                <a:spcPts val="0"/>
              </a:spcAft>
              <a:buSzPts val="3000"/>
              <a:buChar char="•"/>
            </a:pPr>
            <a:r>
              <a:rPr lang="en-US" sz="3000"/>
              <a:t>12 total…final 3 modules coming soon!</a:t>
            </a:r>
            <a:endParaRPr sz="3000"/>
          </a:p>
          <a:p>
            <a:pPr marL="457200" lvl="0" indent="0" algn="l" rtl="0">
              <a:lnSpc>
                <a:spcPct val="90000"/>
              </a:lnSpc>
              <a:spcBef>
                <a:spcPts val="0"/>
              </a:spcBef>
              <a:spcAft>
                <a:spcPts val="0"/>
              </a:spcAft>
              <a:buSzPts val="2800"/>
              <a:buNone/>
            </a:pPr>
            <a:endParaRPr sz="1200"/>
          </a:p>
          <a:p>
            <a:pPr marL="457200" lvl="0" indent="-419100" algn="l" rtl="0">
              <a:lnSpc>
                <a:spcPct val="90000"/>
              </a:lnSpc>
              <a:spcBef>
                <a:spcPts val="0"/>
              </a:spcBef>
              <a:spcAft>
                <a:spcPts val="0"/>
              </a:spcAft>
              <a:buSzPts val="3000"/>
              <a:buChar char="•"/>
            </a:pPr>
            <a:r>
              <a:rPr lang="en-US" sz="3000"/>
              <a:t>Monthly family challenges for each topic</a:t>
            </a:r>
            <a:endParaRPr sz="3000"/>
          </a:p>
          <a:p>
            <a:pPr marL="457200" lvl="0" indent="0" algn="l" rtl="0">
              <a:lnSpc>
                <a:spcPct val="90000"/>
              </a:lnSpc>
              <a:spcBef>
                <a:spcPts val="0"/>
              </a:spcBef>
              <a:spcAft>
                <a:spcPts val="0"/>
              </a:spcAft>
              <a:buSzPts val="2800"/>
              <a:buNone/>
            </a:pPr>
            <a:endParaRPr sz="1200"/>
          </a:p>
          <a:p>
            <a:pPr marL="457200" lvl="0" indent="-419100" algn="l" rtl="0">
              <a:lnSpc>
                <a:spcPct val="90000"/>
              </a:lnSpc>
              <a:spcBef>
                <a:spcPts val="0"/>
              </a:spcBef>
              <a:spcAft>
                <a:spcPts val="0"/>
              </a:spcAft>
              <a:buSzPts val="3000"/>
              <a:buChar char="•"/>
            </a:pPr>
            <a:r>
              <a:rPr lang="en-US" sz="3000"/>
              <a:t>Messaging in modules linked to videos and public TV segments for physical activity</a:t>
            </a:r>
            <a:endParaRPr sz="3000"/>
          </a:p>
        </p:txBody>
      </p:sp>
      <p:pic>
        <p:nvPicPr>
          <p:cNvPr id="848" name="Google Shape;848;p9"/>
          <p:cNvPicPr preferRelativeResize="0"/>
          <p:nvPr/>
        </p:nvPicPr>
        <p:blipFill rotWithShape="1">
          <a:blip r:embed="rId3">
            <a:alphaModFix/>
          </a:blip>
          <a:srcRect/>
          <a:stretch/>
        </p:blipFill>
        <p:spPr>
          <a:xfrm rot="-444159">
            <a:off x="8329050" y="732775"/>
            <a:ext cx="2372275" cy="3095750"/>
          </a:xfrm>
          <a:prstGeom prst="rect">
            <a:avLst/>
          </a:prstGeom>
          <a:noFill/>
          <a:ln w="9525" cap="flat" cmpd="sng">
            <a:solidFill>
              <a:schemeClr val="accent2"/>
            </a:solidFill>
            <a:prstDash val="solid"/>
            <a:round/>
            <a:headEnd type="none" w="sm" len="sm"/>
            <a:tailEnd type="none" w="sm" len="sm"/>
          </a:ln>
        </p:spPr>
      </p:pic>
      <p:pic>
        <p:nvPicPr>
          <p:cNvPr id="849" name="Google Shape;849;p9"/>
          <p:cNvPicPr preferRelativeResize="0"/>
          <p:nvPr/>
        </p:nvPicPr>
        <p:blipFill rotWithShape="1">
          <a:blip r:embed="rId4">
            <a:alphaModFix/>
          </a:blip>
          <a:srcRect/>
          <a:stretch/>
        </p:blipFill>
        <p:spPr>
          <a:xfrm rot="236105">
            <a:off x="9720717" y="1458178"/>
            <a:ext cx="2367923" cy="3093891"/>
          </a:xfrm>
          <a:prstGeom prst="rect">
            <a:avLst/>
          </a:prstGeom>
          <a:noFill/>
          <a:ln w="9525" cap="flat" cmpd="sng">
            <a:solidFill>
              <a:schemeClr val="accent2"/>
            </a:solidFill>
            <a:prstDash val="solid"/>
            <a:round/>
            <a:headEnd type="none" w="sm" len="sm"/>
            <a:tailEnd type="none" w="sm" len="sm"/>
          </a:ln>
        </p:spPr>
      </p:pic>
      <p:pic>
        <p:nvPicPr>
          <p:cNvPr id="850" name="Google Shape;850;p9"/>
          <p:cNvPicPr preferRelativeResize="0"/>
          <p:nvPr/>
        </p:nvPicPr>
        <p:blipFill rotWithShape="1">
          <a:blip r:embed="rId5">
            <a:alphaModFix/>
          </a:blip>
          <a:srcRect/>
          <a:stretch/>
        </p:blipFill>
        <p:spPr>
          <a:xfrm rot="277746">
            <a:off x="8537031" y="2199144"/>
            <a:ext cx="2427786" cy="3078583"/>
          </a:xfrm>
          <a:prstGeom prst="rect">
            <a:avLst/>
          </a:prstGeom>
          <a:noFill/>
          <a:ln w="9525" cap="flat" cmpd="sng">
            <a:solidFill>
              <a:schemeClr val="accent3"/>
            </a:solidFill>
            <a:prstDash val="solid"/>
            <a:round/>
            <a:headEnd type="none" w="sm" len="sm"/>
            <a:tailEnd type="none" w="sm" len="sm"/>
          </a:ln>
        </p:spPr>
      </p:pic>
      <p:pic>
        <p:nvPicPr>
          <p:cNvPr id="851" name="Google Shape;851;p9"/>
          <p:cNvPicPr preferRelativeResize="0"/>
          <p:nvPr/>
        </p:nvPicPr>
        <p:blipFill rotWithShape="1">
          <a:blip r:embed="rId6">
            <a:alphaModFix/>
          </a:blip>
          <a:srcRect/>
          <a:stretch/>
        </p:blipFill>
        <p:spPr>
          <a:xfrm rot="-201431">
            <a:off x="9591992" y="3229969"/>
            <a:ext cx="2387895" cy="3058839"/>
          </a:xfrm>
          <a:prstGeom prst="rect">
            <a:avLst/>
          </a:prstGeom>
          <a:noFill/>
          <a:ln w="9525" cap="flat" cmpd="sng">
            <a:solidFill>
              <a:schemeClr val="accent2"/>
            </a:solidFill>
            <a:prstDash val="solid"/>
            <a:round/>
            <a:headEnd type="none" w="sm" len="sm"/>
            <a:tailEnd type="none" w="sm" len="sm"/>
          </a:ln>
        </p:spPr>
      </p:pic>
      <p:pic>
        <p:nvPicPr>
          <p:cNvPr id="852" name="Google Shape;852;p9"/>
          <p:cNvPicPr preferRelativeResize="0"/>
          <p:nvPr/>
        </p:nvPicPr>
        <p:blipFill rotWithShape="1">
          <a:blip r:embed="rId7">
            <a:alphaModFix/>
          </a:blip>
          <a:srcRect/>
          <a:stretch/>
        </p:blipFill>
        <p:spPr>
          <a:xfrm>
            <a:off x="8659900" y="4826619"/>
            <a:ext cx="2668324" cy="1698405"/>
          </a:xfrm>
          <a:prstGeom prst="rect">
            <a:avLst/>
          </a:prstGeom>
          <a:noFill/>
          <a:ln w="28575" cap="flat" cmpd="sng">
            <a:solidFill>
              <a:schemeClr val="accent2"/>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gfbb3ede8d5_0_275"/>
          <p:cNvSpPr txBox="1"/>
          <p:nvPr/>
        </p:nvSpPr>
        <p:spPr>
          <a:xfrm>
            <a:off x="609601" y="2130552"/>
            <a:ext cx="2852700" cy="42435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chemeClr val="dk1"/>
              </a:solidFill>
              <a:latin typeface="Arial"/>
              <a:ea typeface="Arial"/>
              <a:cs typeface="Arial"/>
              <a:sym typeface="Arial"/>
            </a:endParaRPr>
          </a:p>
        </p:txBody>
      </p:sp>
      <p:pic>
        <p:nvPicPr>
          <p:cNvPr id="859" name="Google Shape;859;gfbb3ede8d5_0_275"/>
          <p:cNvPicPr preferRelativeResize="0"/>
          <p:nvPr/>
        </p:nvPicPr>
        <p:blipFill rotWithShape="1">
          <a:blip r:embed="rId3">
            <a:alphaModFix/>
          </a:blip>
          <a:srcRect/>
          <a:stretch/>
        </p:blipFill>
        <p:spPr>
          <a:xfrm>
            <a:off x="813875" y="598875"/>
            <a:ext cx="10674196" cy="5660251"/>
          </a:xfrm>
          <a:prstGeom prst="rect">
            <a:avLst/>
          </a:prstGeom>
          <a:noFill/>
          <a:ln>
            <a:noFill/>
          </a:ln>
        </p:spPr>
      </p:pic>
      <p:pic>
        <p:nvPicPr>
          <p:cNvPr id="860" name="Google Shape;860;gfbb3ede8d5_0_275"/>
          <p:cNvPicPr preferRelativeResize="0"/>
          <p:nvPr/>
        </p:nvPicPr>
        <p:blipFill rotWithShape="1">
          <a:blip r:embed="rId4">
            <a:alphaModFix/>
          </a:blip>
          <a:srcRect/>
          <a:stretch/>
        </p:blipFill>
        <p:spPr>
          <a:xfrm>
            <a:off x="198117" y="5371650"/>
            <a:ext cx="1905725" cy="13784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54"/>
          <p:cNvPicPr preferRelativeResize="0"/>
          <p:nvPr/>
        </p:nvPicPr>
        <p:blipFill rotWithShape="1">
          <a:blip r:embed="rId3">
            <a:alphaModFix/>
          </a:blip>
          <a:srcRect b="24233"/>
          <a:stretch/>
        </p:blipFill>
        <p:spPr>
          <a:xfrm>
            <a:off x="562684" y="1921257"/>
            <a:ext cx="5178898" cy="4840245"/>
          </a:xfrm>
          <a:prstGeom prst="rect">
            <a:avLst/>
          </a:prstGeom>
          <a:noFill/>
          <a:ln>
            <a:noFill/>
          </a:ln>
        </p:spPr>
      </p:pic>
      <p:sp>
        <p:nvSpPr>
          <p:cNvPr id="866" name="Google Shape;866;p54"/>
          <p:cNvSpPr txBox="1">
            <a:spLocks noGrp="1"/>
          </p:cNvSpPr>
          <p:nvPr>
            <p:ph type="title"/>
          </p:nvPr>
        </p:nvSpPr>
        <p:spPr>
          <a:xfrm>
            <a:off x="639725" y="851683"/>
            <a:ext cx="10765465" cy="87567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74C"/>
              </a:buClr>
              <a:buSzPts val="4400"/>
              <a:buFont typeface="Arial"/>
              <a:buNone/>
            </a:pPr>
            <a:r>
              <a:rPr lang="en-US"/>
              <a:t>Alignment with state health curriculum</a:t>
            </a:r>
            <a:endParaRPr/>
          </a:p>
        </p:txBody>
      </p:sp>
      <p:pic>
        <p:nvPicPr>
          <p:cNvPr id="867" name="Google Shape;867;p54"/>
          <p:cNvPicPr preferRelativeResize="0"/>
          <p:nvPr/>
        </p:nvPicPr>
        <p:blipFill rotWithShape="1">
          <a:blip r:embed="rId4">
            <a:alphaModFix/>
          </a:blip>
          <a:srcRect/>
          <a:stretch/>
        </p:blipFill>
        <p:spPr>
          <a:xfrm>
            <a:off x="6096000" y="2698188"/>
            <a:ext cx="6078028" cy="2809068"/>
          </a:xfrm>
          <a:prstGeom prst="rect">
            <a:avLst/>
          </a:prstGeom>
          <a:noFill/>
          <a:ln>
            <a:noFill/>
          </a:ln>
        </p:spPr>
      </p:pic>
      <p:pic>
        <p:nvPicPr>
          <p:cNvPr id="868" name="Google Shape;868;p54"/>
          <p:cNvPicPr preferRelativeResize="0"/>
          <p:nvPr/>
        </p:nvPicPr>
        <p:blipFill rotWithShape="1">
          <a:blip r:embed="rId5">
            <a:alphaModFix/>
          </a:blip>
          <a:srcRect/>
          <a:stretch/>
        </p:blipFill>
        <p:spPr>
          <a:xfrm>
            <a:off x="10992184" y="1350745"/>
            <a:ext cx="1079590" cy="10795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55"/>
          <p:cNvSpPr txBox="1">
            <a:spLocks noGrp="1"/>
          </p:cNvSpPr>
          <p:nvPr>
            <p:ph type="title"/>
          </p:nvPr>
        </p:nvSpPr>
        <p:spPr>
          <a:xfrm>
            <a:off x="639726" y="543459"/>
            <a:ext cx="7717500" cy="87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sz="3600"/>
              <a:t>Helping Michigan kids recover from the COVID-19 pandemic</a:t>
            </a:r>
            <a:endParaRPr sz="3600"/>
          </a:p>
        </p:txBody>
      </p:sp>
      <p:pic>
        <p:nvPicPr>
          <p:cNvPr id="882" name="Google Shape;882;p55"/>
          <p:cNvPicPr preferRelativeResize="0"/>
          <p:nvPr/>
        </p:nvPicPr>
        <p:blipFill rotWithShape="1">
          <a:blip r:embed="rId3">
            <a:alphaModFix/>
          </a:blip>
          <a:srcRect/>
          <a:stretch/>
        </p:blipFill>
        <p:spPr>
          <a:xfrm>
            <a:off x="738800" y="1916355"/>
            <a:ext cx="3319426" cy="4427402"/>
          </a:xfrm>
          <a:prstGeom prst="rect">
            <a:avLst/>
          </a:prstGeom>
          <a:noFill/>
          <a:ln>
            <a:noFill/>
          </a:ln>
        </p:spPr>
      </p:pic>
      <p:pic>
        <p:nvPicPr>
          <p:cNvPr id="883" name="Google Shape;883;p55"/>
          <p:cNvPicPr preferRelativeResize="0"/>
          <p:nvPr/>
        </p:nvPicPr>
        <p:blipFill rotWithShape="1">
          <a:blip r:embed="rId4">
            <a:alphaModFix/>
          </a:blip>
          <a:srcRect t="4291" b="4391"/>
          <a:stretch/>
        </p:blipFill>
        <p:spPr>
          <a:xfrm>
            <a:off x="5056800" y="1916350"/>
            <a:ext cx="2986873" cy="4427400"/>
          </a:xfrm>
          <a:prstGeom prst="rect">
            <a:avLst/>
          </a:prstGeom>
          <a:noFill/>
          <a:ln>
            <a:noFill/>
          </a:ln>
        </p:spPr>
      </p:pic>
      <p:sp>
        <p:nvSpPr>
          <p:cNvPr id="884" name="Google Shape;884;p55"/>
          <p:cNvSpPr txBox="1">
            <a:spLocks noGrp="1"/>
          </p:cNvSpPr>
          <p:nvPr>
            <p:ph type="body" idx="2"/>
          </p:nvPr>
        </p:nvSpPr>
        <p:spPr>
          <a:xfrm>
            <a:off x="9363740" y="1531393"/>
            <a:ext cx="2650500" cy="442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i="1"/>
              <a:t>“Kids are amazing I tell you. They have gone through so many disappointments the past two years and I believe that ours will come out with so much resilience because of the work your team is doing. Thank you!”</a:t>
            </a:r>
            <a:endParaRPr i="1"/>
          </a:p>
        </p:txBody>
      </p:sp>
      <p:sp>
        <p:nvSpPr>
          <p:cNvPr id="885" name="Google Shape;885;p55"/>
          <p:cNvSpPr txBox="1">
            <a:spLocks noGrp="1"/>
          </p:cNvSpPr>
          <p:nvPr>
            <p:ph type="body" idx="3"/>
          </p:nvPr>
        </p:nvSpPr>
        <p:spPr>
          <a:xfrm>
            <a:off x="9363740" y="638303"/>
            <a:ext cx="2650500" cy="893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a:t>Quote from a Principal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Google Shape;890;p56"/>
          <p:cNvPicPr preferRelativeResize="0"/>
          <p:nvPr/>
        </p:nvPicPr>
        <p:blipFill rotWithShape="1">
          <a:blip r:embed="rId3">
            <a:alphaModFix/>
          </a:blip>
          <a:srcRect/>
          <a:stretch/>
        </p:blipFill>
        <p:spPr>
          <a:xfrm>
            <a:off x="7040621" y="851683"/>
            <a:ext cx="5078228" cy="6006318"/>
          </a:xfrm>
          <a:prstGeom prst="rect">
            <a:avLst/>
          </a:prstGeom>
          <a:noFill/>
          <a:ln>
            <a:noFill/>
          </a:ln>
        </p:spPr>
      </p:pic>
      <p:sp>
        <p:nvSpPr>
          <p:cNvPr id="891" name="Google Shape;891;p56"/>
          <p:cNvSpPr txBox="1">
            <a:spLocks noGrp="1"/>
          </p:cNvSpPr>
          <p:nvPr>
            <p:ph type="sldNum" idx="12"/>
          </p:nvPr>
        </p:nvSpPr>
        <p:spPr>
          <a:xfrm>
            <a:off x="11542644" y="6486939"/>
            <a:ext cx="553278" cy="300797"/>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600"/>
              </a:spcAft>
              <a:buSzPts val="1200"/>
              <a:buNone/>
            </a:pPr>
            <a:fld id="{00000000-1234-1234-1234-123412341234}" type="slidenum">
              <a:rPr lang="en-US" sz="900"/>
              <a:t>38</a:t>
            </a:fld>
            <a:endParaRPr sz="900"/>
          </a:p>
        </p:txBody>
      </p:sp>
      <p:sp>
        <p:nvSpPr>
          <p:cNvPr id="892" name="Google Shape;892;p56"/>
          <p:cNvSpPr txBox="1">
            <a:spLocks noGrp="1"/>
          </p:cNvSpPr>
          <p:nvPr>
            <p:ph type="title"/>
          </p:nvPr>
        </p:nvSpPr>
        <p:spPr>
          <a:xfrm>
            <a:off x="639726" y="851683"/>
            <a:ext cx="6622720" cy="13173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“The people who are crazy enough to think they can change the world are the ones who do.”</a:t>
            </a:r>
            <a:endParaRPr/>
          </a:p>
        </p:txBody>
      </p:sp>
      <p:sp>
        <p:nvSpPr>
          <p:cNvPr id="893" name="Google Shape;893;p56"/>
          <p:cNvSpPr txBox="1">
            <a:spLocks noGrp="1"/>
          </p:cNvSpPr>
          <p:nvPr>
            <p:ph type="body" idx="1"/>
          </p:nvPr>
        </p:nvSpPr>
        <p:spPr>
          <a:xfrm>
            <a:off x="639726" y="5033917"/>
            <a:ext cx="6102364" cy="194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CB05"/>
              </a:buClr>
              <a:buSzPts val="2800"/>
              <a:buNone/>
            </a:pPr>
            <a:r>
              <a:rPr lang="en-US"/>
              <a:t>Steve Jobs</a:t>
            </a:r>
            <a:endParaRPr/>
          </a:p>
          <a:p>
            <a:pPr marL="0" lvl="0" indent="0" algn="l" rtl="0">
              <a:lnSpc>
                <a:spcPct val="90000"/>
              </a:lnSpc>
              <a:spcBef>
                <a:spcPts val="1000"/>
              </a:spcBef>
              <a:spcAft>
                <a:spcPts val="0"/>
              </a:spcAft>
              <a:buClr>
                <a:srgbClr val="FFCB05"/>
              </a:buClr>
              <a:buSzPts val="2000"/>
              <a:buNone/>
            </a:pPr>
            <a:endParaRPr b="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Google Shape;898;p57"/>
          <p:cNvPicPr preferRelativeResize="0"/>
          <p:nvPr/>
        </p:nvPicPr>
        <p:blipFill rotWithShape="1">
          <a:blip r:embed="rId3">
            <a:alphaModFix/>
          </a:blip>
          <a:srcRect/>
          <a:stretch/>
        </p:blipFill>
        <p:spPr>
          <a:xfrm>
            <a:off x="2065282" y="439495"/>
            <a:ext cx="8061435" cy="4041283"/>
          </a:xfrm>
          <a:prstGeom prst="rect">
            <a:avLst/>
          </a:prstGeom>
          <a:noFill/>
          <a:ln>
            <a:noFill/>
          </a:ln>
        </p:spPr>
      </p:pic>
      <p:pic>
        <p:nvPicPr>
          <p:cNvPr id="899" name="Google Shape;899;p57"/>
          <p:cNvPicPr preferRelativeResize="0"/>
          <p:nvPr/>
        </p:nvPicPr>
        <p:blipFill rotWithShape="1">
          <a:blip r:embed="rId4">
            <a:alphaModFix/>
          </a:blip>
          <a:srcRect b="18559"/>
          <a:stretch/>
        </p:blipFill>
        <p:spPr>
          <a:xfrm>
            <a:off x="3238058" y="4732783"/>
            <a:ext cx="1870421" cy="1252461"/>
          </a:xfrm>
          <a:prstGeom prst="rect">
            <a:avLst/>
          </a:prstGeom>
          <a:noFill/>
          <a:ln>
            <a:noFill/>
          </a:ln>
        </p:spPr>
      </p:pic>
      <p:pic>
        <p:nvPicPr>
          <p:cNvPr id="900" name="Google Shape;900;p57"/>
          <p:cNvPicPr preferRelativeResize="0"/>
          <p:nvPr/>
        </p:nvPicPr>
        <p:blipFill rotWithShape="1">
          <a:blip r:embed="rId5">
            <a:alphaModFix/>
          </a:blip>
          <a:srcRect/>
          <a:stretch/>
        </p:blipFill>
        <p:spPr>
          <a:xfrm>
            <a:off x="5718466" y="4812187"/>
            <a:ext cx="1870421" cy="1093651"/>
          </a:xfrm>
          <a:prstGeom prst="rect">
            <a:avLst/>
          </a:prstGeom>
          <a:noFill/>
          <a:ln>
            <a:noFill/>
          </a:ln>
        </p:spPr>
      </p:pic>
      <p:pic>
        <p:nvPicPr>
          <p:cNvPr id="901" name="Google Shape;901;p57"/>
          <p:cNvPicPr preferRelativeResize="0"/>
          <p:nvPr/>
        </p:nvPicPr>
        <p:blipFill rotWithShape="1">
          <a:blip r:embed="rId6">
            <a:alphaModFix/>
          </a:blip>
          <a:srcRect t="5271"/>
          <a:stretch/>
        </p:blipFill>
        <p:spPr>
          <a:xfrm>
            <a:off x="1045879" y="4742687"/>
            <a:ext cx="1582192" cy="1252461"/>
          </a:xfrm>
          <a:prstGeom prst="rect">
            <a:avLst/>
          </a:prstGeom>
          <a:noFill/>
          <a:ln>
            <a:noFill/>
          </a:ln>
        </p:spPr>
      </p:pic>
      <p:pic>
        <p:nvPicPr>
          <p:cNvPr id="902" name="Google Shape;902;p57"/>
          <p:cNvPicPr preferRelativeResize="0"/>
          <p:nvPr/>
        </p:nvPicPr>
        <p:blipFill rotWithShape="1">
          <a:blip r:embed="rId7">
            <a:alphaModFix/>
          </a:blip>
          <a:srcRect/>
          <a:stretch/>
        </p:blipFill>
        <p:spPr>
          <a:xfrm>
            <a:off x="8151696" y="4939238"/>
            <a:ext cx="3294214" cy="8593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f7981be82b_6_81"/>
          <p:cNvPicPr preferRelativeResize="0"/>
          <p:nvPr/>
        </p:nvPicPr>
        <p:blipFill rotWithShape="1">
          <a:blip r:embed="rId3">
            <a:alphaModFix/>
          </a:blip>
          <a:srcRect b="18033"/>
          <a:stretch/>
        </p:blipFill>
        <p:spPr>
          <a:xfrm>
            <a:off x="578069" y="1065097"/>
            <a:ext cx="7451424" cy="4999246"/>
          </a:xfrm>
          <a:prstGeom prst="rect">
            <a:avLst/>
          </a:prstGeom>
          <a:noFill/>
          <a:ln w="76200" cap="flat" cmpd="sng">
            <a:solidFill>
              <a:srgbClr val="FFFFFF"/>
            </a:solidFill>
            <a:prstDash val="solid"/>
            <a:miter lim="800000"/>
            <a:headEnd type="none" w="sm" len="sm"/>
            <a:tailEnd type="none" w="sm" len="sm"/>
          </a:ln>
          <a:effectLst>
            <a:outerShdw blurRad="50800" dist="12700" dir="5400000" algn="t" rotWithShape="0">
              <a:srgbClr val="000000">
                <a:alpha val="57254"/>
              </a:srgbClr>
            </a:outerShdw>
          </a:effectLst>
        </p:spPr>
      </p:pic>
      <p:pic>
        <p:nvPicPr>
          <p:cNvPr id="339" name="Google Shape;339;gf7981be82b_6_81"/>
          <p:cNvPicPr preferRelativeResize="0"/>
          <p:nvPr/>
        </p:nvPicPr>
        <p:blipFill rotWithShape="1">
          <a:blip r:embed="rId4">
            <a:alphaModFix/>
          </a:blip>
          <a:srcRect/>
          <a:stretch/>
        </p:blipFill>
        <p:spPr>
          <a:xfrm>
            <a:off x="8647113" y="3935664"/>
            <a:ext cx="3219449" cy="1845026"/>
          </a:xfrm>
          <a:prstGeom prst="rect">
            <a:avLst/>
          </a:prstGeom>
          <a:noFill/>
          <a:ln>
            <a:noFill/>
          </a:ln>
        </p:spPr>
      </p:pic>
      <p:pic>
        <p:nvPicPr>
          <p:cNvPr id="340" name="Google Shape;340;gf7981be82b_6_81"/>
          <p:cNvPicPr preferRelativeResize="0">
            <a:picLocks noGrp="1"/>
          </p:cNvPicPr>
          <p:nvPr>
            <p:ph type="pic" idx="2"/>
          </p:nvPr>
        </p:nvPicPr>
        <p:blipFill rotWithShape="1">
          <a:blip r:embed="rId5">
            <a:alphaModFix/>
          </a:blip>
          <a:srcRect l="5438" r="5437"/>
          <a:stretch/>
        </p:blipFill>
        <p:spPr>
          <a:xfrm>
            <a:off x="8647113" y="1156483"/>
            <a:ext cx="3219450" cy="2408237"/>
          </a:xfrm>
          <a:prstGeom prst="rect">
            <a:avLst/>
          </a:prstGeom>
          <a:solidFill>
            <a:srgbClr val="F2F2F2"/>
          </a:solidFill>
          <a:ln>
            <a:noFill/>
          </a:ln>
        </p:spPr>
      </p:pic>
      <p:sp>
        <p:nvSpPr>
          <p:cNvPr id="341" name="Google Shape;341;gf7981be82b_6_81"/>
          <p:cNvSpPr txBox="1"/>
          <p:nvPr/>
        </p:nvSpPr>
        <p:spPr>
          <a:xfrm>
            <a:off x="425569" y="6316733"/>
            <a:ext cx="7418358" cy="40011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D.R. Bassett et al. (2013) Estimated energy expenditures for school-based policies and active living. American Journal of Preventive Medicine, 44(2): 108-113.</a:t>
            </a:r>
            <a:endParaRPr/>
          </a:p>
        </p:txBody>
      </p:sp>
      <p:pic>
        <p:nvPicPr>
          <p:cNvPr id="342" name="Google Shape;342;gf7981be82b_6_81"/>
          <p:cNvPicPr preferRelativeResize="0"/>
          <p:nvPr/>
        </p:nvPicPr>
        <p:blipFill rotWithShape="1">
          <a:blip r:embed="rId6">
            <a:alphaModFix/>
          </a:blip>
          <a:srcRect/>
          <a:stretch/>
        </p:blipFill>
        <p:spPr>
          <a:xfrm>
            <a:off x="9983449" y="5812519"/>
            <a:ext cx="1119706" cy="8652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500"/>
                                        <p:tgtEl>
                                          <p:spTgt spid="339"/>
                                        </p:tgtEl>
                                      </p:cBhvr>
                                    </p:animEffect>
                                  </p:childTnLst>
                                </p:cTn>
                              </p:par>
                              <p:par>
                                <p:cTn id="8" presetID="10" presetClass="entr" presetSubtype="0" fill="hold" nodeType="withEffect">
                                  <p:stCondLst>
                                    <p:cond delay="0"/>
                                  </p:stCondLst>
                                  <p:childTnLst>
                                    <p:set>
                                      <p:cBhvr>
                                        <p:cTn id="9" dur="1" fill="hold">
                                          <p:stCondLst>
                                            <p:cond delay="0"/>
                                          </p:stCondLst>
                                        </p:cTn>
                                        <p:tgtEl>
                                          <p:spTgt spid="340"/>
                                        </p:tgtEl>
                                        <p:attrNameLst>
                                          <p:attrName>style.visibility</p:attrName>
                                        </p:attrNameLst>
                                      </p:cBhvr>
                                      <p:to>
                                        <p:strVal val="visible"/>
                                      </p:to>
                                    </p:set>
                                    <p:animEffect transition="in" filter="fade">
                                      <p:cBhvr>
                                        <p:cTn id="10" dur="500"/>
                                        <p:tgtEl>
                                          <p:spTgt spid="3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105f6c8a335_0_8"/>
          <p:cNvSpPr txBox="1">
            <a:spLocks noGrp="1"/>
          </p:cNvSpPr>
          <p:nvPr>
            <p:ph type="title"/>
          </p:nvPr>
        </p:nvSpPr>
        <p:spPr>
          <a:xfrm>
            <a:off x="551075" y="399772"/>
            <a:ext cx="10765500" cy="875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4000">
                <a:solidFill>
                  <a:srgbClr val="001B36"/>
                </a:solidFill>
              </a:rPr>
              <a:t>InPACT by the numbers</a:t>
            </a:r>
            <a:endParaRPr/>
          </a:p>
        </p:txBody>
      </p:sp>
      <p:grpSp>
        <p:nvGrpSpPr>
          <p:cNvPr id="349" name="Google Shape;349;g105f6c8a335_0_8"/>
          <p:cNvGrpSpPr/>
          <p:nvPr/>
        </p:nvGrpSpPr>
        <p:grpSpPr>
          <a:xfrm>
            <a:off x="1465642" y="1132538"/>
            <a:ext cx="9381189" cy="5270412"/>
            <a:chOff x="1067248" y="1798850"/>
            <a:chExt cx="6965902" cy="3687035"/>
          </a:xfrm>
        </p:grpSpPr>
        <p:pic>
          <p:nvPicPr>
            <p:cNvPr id="350" name="Google Shape;350;g105f6c8a335_0_8"/>
            <p:cNvPicPr preferRelativeResize="0"/>
            <p:nvPr/>
          </p:nvPicPr>
          <p:blipFill rotWithShape="1">
            <a:blip r:embed="rId3">
              <a:alphaModFix/>
            </a:blip>
            <a:srcRect/>
            <a:stretch/>
          </p:blipFill>
          <p:spPr>
            <a:xfrm>
              <a:off x="2868217" y="3564408"/>
              <a:ext cx="5164931" cy="810967"/>
            </a:xfrm>
            <a:prstGeom prst="rect">
              <a:avLst/>
            </a:prstGeom>
            <a:noFill/>
            <a:ln>
              <a:noFill/>
            </a:ln>
          </p:spPr>
        </p:pic>
        <p:pic>
          <p:nvPicPr>
            <p:cNvPr id="351" name="Google Shape;351;g105f6c8a335_0_8"/>
            <p:cNvPicPr preferRelativeResize="0"/>
            <p:nvPr/>
          </p:nvPicPr>
          <p:blipFill rotWithShape="1">
            <a:blip r:embed="rId4">
              <a:alphaModFix/>
            </a:blip>
            <a:srcRect/>
            <a:stretch/>
          </p:blipFill>
          <p:spPr>
            <a:xfrm>
              <a:off x="4614867" y="4467402"/>
              <a:ext cx="3418283" cy="1018483"/>
            </a:xfrm>
            <a:prstGeom prst="rect">
              <a:avLst/>
            </a:prstGeom>
            <a:noFill/>
            <a:ln>
              <a:noFill/>
            </a:ln>
          </p:spPr>
        </p:pic>
        <p:pic>
          <p:nvPicPr>
            <p:cNvPr id="352" name="Google Shape;352;g105f6c8a335_0_8"/>
            <p:cNvPicPr preferRelativeResize="0"/>
            <p:nvPr/>
          </p:nvPicPr>
          <p:blipFill rotWithShape="1">
            <a:blip r:embed="rId5">
              <a:alphaModFix/>
            </a:blip>
            <a:srcRect/>
            <a:stretch/>
          </p:blipFill>
          <p:spPr>
            <a:xfrm>
              <a:off x="1097276" y="4407351"/>
              <a:ext cx="3500436" cy="1078513"/>
            </a:xfrm>
            <a:prstGeom prst="rect">
              <a:avLst/>
            </a:prstGeom>
            <a:noFill/>
            <a:ln>
              <a:noFill/>
            </a:ln>
          </p:spPr>
        </p:pic>
        <p:pic>
          <p:nvPicPr>
            <p:cNvPr id="353" name="Google Shape;353;g105f6c8a335_0_8"/>
            <p:cNvPicPr preferRelativeResize="0"/>
            <p:nvPr/>
          </p:nvPicPr>
          <p:blipFill rotWithShape="1">
            <a:blip r:embed="rId6">
              <a:alphaModFix/>
            </a:blip>
            <a:srcRect r="51275"/>
            <a:stretch/>
          </p:blipFill>
          <p:spPr>
            <a:xfrm>
              <a:off x="1067248" y="1798850"/>
              <a:ext cx="1941975" cy="1929275"/>
            </a:xfrm>
            <a:prstGeom prst="rect">
              <a:avLst/>
            </a:prstGeom>
            <a:noFill/>
            <a:ln>
              <a:noFill/>
            </a:ln>
          </p:spPr>
        </p:pic>
        <p:pic>
          <p:nvPicPr>
            <p:cNvPr id="354" name="Google Shape;354;g105f6c8a335_0_8"/>
            <p:cNvPicPr preferRelativeResize="0"/>
            <p:nvPr/>
          </p:nvPicPr>
          <p:blipFill rotWithShape="1">
            <a:blip r:embed="rId7">
              <a:alphaModFix/>
            </a:blip>
            <a:srcRect/>
            <a:stretch/>
          </p:blipFill>
          <p:spPr>
            <a:xfrm>
              <a:off x="1685083" y="3295993"/>
              <a:ext cx="1136700" cy="1183817"/>
            </a:xfrm>
            <a:prstGeom prst="rect">
              <a:avLst/>
            </a:prstGeom>
            <a:noFill/>
            <a:ln>
              <a:noFill/>
            </a:ln>
          </p:spPr>
        </p:pic>
        <p:pic>
          <p:nvPicPr>
            <p:cNvPr id="355" name="Google Shape;355;g105f6c8a335_0_8"/>
            <p:cNvPicPr preferRelativeResize="0"/>
            <p:nvPr/>
          </p:nvPicPr>
          <p:blipFill rotWithShape="1">
            <a:blip r:embed="rId8">
              <a:alphaModFix/>
            </a:blip>
            <a:srcRect/>
            <a:stretch/>
          </p:blipFill>
          <p:spPr>
            <a:xfrm>
              <a:off x="3102095" y="1881823"/>
              <a:ext cx="2933684" cy="1603196"/>
            </a:xfrm>
            <a:prstGeom prst="rect">
              <a:avLst/>
            </a:prstGeom>
            <a:noFill/>
            <a:ln>
              <a:noFill/>
            </a:ln>
          </p:spPr>
        </p:pic>
        <p:pic>
          <p:nvPicPr>
            <p:cNvPr id="356" name="Google Shape;356;g105f6c8a335_0_8"/>
            <p:cNvPicPr preferRelativeResize="0"/>
            <p:nvPr/>
          </p:nvPicPr>
          <p:blipFill rotWithShape="1">
            <a:blip r:embed="rId9">
              <a:alphaModFix/>
            </a:blip>
            <a:srcRect/>
            <a:stretch/>
          </p:blipFill>
          <p:spPr>
            <a:xfrm>
              <a:off x="6128646" y="1894472"/>
              <a:ext cx="1872354" cy="1577911"/>
            </a:xfrm>
            <a:prstGeom prst="rect">
              <a:avLst/>
            </a:prstGeom>
            <a:noFill/>
            <a:ln>
              <a:noFill/>
            </a:ln>
          </p:spPr>
        </p:pic>
      </p:grpSp>
      <p:sp>
        <p:nvSpPr>
          <p:cNvPr id="357" name="Google Shape;357;g105f6c8a335_0_8"/>
          <p:cNvSpPr/>
          <p:nvPr/>
        </p:nvSpPr>
        <p:spPr>
          <a:xfrm>
            <a:off x="280553" y="6486939"/>
            <a:ext cx="1126209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LR Beemer et al. (2018) Feasibility of the InPACT intervention to enhance movement and learning in the classroom. Translational Journal of the American College Sports Medicine, 3(18):136-151.</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02f0e1de5c_1_29"/>
          <p:cNvSpPr txBox="1">
            <a:spLocks noGrp="1"/>
          </p:cNvSpPr>
          <p:nvPr>
            <p:ph type="title"/>
          </p:nvPr>
        </p:nvSpPr>
        <p:spPr>
          <a:xfrm>
            <a:off x="639726" y="851684"/>
            <a:ext cx="7717500" cy="87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sz="4000"/>
              <a:t>Popular classroom activity resources</a:t>
            </a:r>
            <a:endParaRPr sz="4000"/>
          </a:p>
        </p:txBody>
      </p:sp>
      <p:pic>
        <p:nvPicPr>
          <p:cNvPr id="364" name="Google Shape;364;g102f0e1de5c_1_29"/>
          <p:cNvPicPr preferRelativeResize="0"/>
          <p:nvPr/>
        </p:nvPicPr>
        <p:blipFill rotWithShape="1">
          <a:blip r:embed="rId3">
            <a:alphaModFix/>
          </a:blip>
          <a:srcRect/>
          <a:stretch/>
        </p:blipFill>
        <p:spPr>
          <a:xfrm>
            <a:off x="337422" y="4741290"/>
            <a:ext cx="4783636" cy="1132402"/>
          </a:xfrm>
          <a:prstGeom prst="rect">
            <a:avLst/>
          </a:prstGeom>
          <a:noFill/>
          <a:ln>
            <a:noFill/>
          </a:ln>
        </p:spPr>
      </p:pic>
      <p:pic>
        <p:nvPicPr>
          <p:cNvPr id="365" name="Google Shape;365;g102f0e1de5c_1_29"/>
          <p:cNvPicPr preferRelativeResize="0"/>
          <p:nvPr/>
        </p:nvPicPr>
        <p:blipFill rotWithShape="1">
          <a:blip r:embed="rId4">
            <a:alphaModFix/>
          </a:blip>
          <a:srcRect/>
          <a:stretch/>
        </p:blipFill>
        <p:spPr>
          <a:xfrm>
            <a:off x="5529928" y="4358618"/>
            <a:ext cx="3424942" cy="1515074"/>
          </a:xfrm>
          <a:prstGeom prst="rect">
            <a:avLst/>
          </a:prstGeom>
          <a:noFill/>
          <a:ln>
            <a:noFill/>
          </a:ln>
        </p:spPr>
      </p:pic>
      <p:pic>
        <p:nvPicPr>
          <p:cNvPr id="366" name="Google Shape;366;g102f0e1de5c_1_29"/>
          <p:cNvPicPr preferRelativeResize="0"/>
          <p:nvPr/>
        </p:nvPicPr>
        <p:blipFill rotWithShape="1">
          <a:blip r:embed="rId5">
            <a:alphaModFix/>
          </a:blip>
          <a:srcRect/>
          <a:stretch/>
        </p:blipFill>
        <p:spPr>
          <a:xfrm>
            <a:off x="5169182" y="2895600"/>
            <a:ext cx="3328693" cy="1132402"/>
          </a:xfrm>
          <a:prstGeom prst="rect">
            <a:avLst/>
          </a:prstGeom>
          <a:noFill/>
          <a:ln>
            <a:noFill/>
          </a:ln>
        </p:spPr>
      </p:pic>
      <p:sp>
        <p:nvSpPr>
          <p:cNvPr id="367" name="Google Shape;367;g102f0e1de5c_1_29"/>
          <p:cNvSpPr txBox="1">
            <a:spLocks noGrp="1"/>
          </p:cNvSpPr>
          <p:nvPr>
            <p:ph type="body" idx="2"/>
          </p:nvPr>
        </p:nvSpPr>
        <p:spPr>
          <a:xfrm>
            <a:off x="9363740" y="1878418"/>
            <a:ext cx="2650500" cy="4427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US"/>
              <a:t>The percentage of elementary schools across the country that have students participating in physical activity breaks during the school day.</a:t>
            </a:r>
            <a:endParaRPr/>
          </a:p>
        </p:txBody>
      </p:sp>
      <p:sp>
        <p:nvSpPr>
          <p:cNvPr id="368" name="Google Shape;368;g102f0e1de5c_1_29"/>
          <p:cNvSpPr txBox="1">
            <a:spLocks noGrp="1"/>
          </p:cNvSpPr>
          <p:nvPr>
            <p:ph type="body" idx="3"/>
          </p:nvPr>
        </p:nvSpPr>
        <p:spPr>
          <a:xfrm>
            <a:off x="9363740" y="836428"/>
            <a:ext cx="2650500" cy="893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en-US" sz="4800"/>
              <a:t>43%</a:t>
            </a:r>
            <a:endParaRPr sz="4800"/>
          </a:p>
        </p:txBody>
      </p:sp>
      <p:pic>
        <p:nvPicPr>
          <p:cNvPr id="369" name="Google Shape;369;g102f0e1de5c_1_29"/>
          <p:cNvPicPr preferRelativeResize="0"/>
          <p:nvPr/>
        </p:nvPicPr>
        <p:blipFill rotWithShape="1">
          <a:blip r:embed="rId6">
            <a:alphaModFix/>
          </a:blip>
          <a:srcRect/>
          <a:stretch/>
        </p:blipFill>
        <p:spPr>
          <a:xfrm>
            <a:off x="177760" y="2457898"/>
            <a:ext cx="4447034" cy="17375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f7981be82b_10_31"/>
          <p:cNvSpPr txBox="1">
            <a:spLocks noGrp="1"/>
          </p:cNvSpPr>
          <p:nvPr>
            <p:ph type="title"/>
          </p:nvPr>
        </p:nvSpPr>
        <p:spPr>
          <a:xfrm>
            <a:off x="491444" y="691490"/>
            <a:ext cx="10765500" cy="87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InPACT coaching model</a:t>
            </a:r>
            <a:endParaRPr sz="4000"/>
          </a:p>
        </p:txBody>
      </p:sp>
      <p:pic>
        <p:nvPicPr>
          <p:cNvPr id="418" name="Google Shape;418;gf7981be82b_10_31"/>
          <p:cNvPicPr preferRelativeResize="0"/>
          <p:nvPr/>
        </p:nvPicPr>
        <p:blipFill rotWithShape="1">
          <a:blip r:embed="rId3">
            <a:alphaModFix/>
          </a:blip>
          <a:srcRect/>
          <a:stretch/>
        </p:blipFill>
        <p:spPr>
          <a:xfrm>
            <a:off x="1970690" y="1576558"/>
            <a:ext cx="5060731" cy="4779145"/>
          </a:xfrm>
          <a:prstGeom prst="rect">
            <a:avLst/>
          </a:prstGeom>
          <a:noFill/>
          <a:ln>
            <a:noFill/>
          </a:ln>
        </p:spPr>
      </p:pic>
      <p:sp>
        <p:nvSpPr>
          <p:cNvPr id="419" name="Google Shape;419;gf7981be82b_10_31"/>
          <p:cNvSpPr txBox="1"/>
          <p:nvPr/>
        </p:nvSpPr>
        <p:spPr>
          <a:xfrm>
            <a:off x="96156" y="6486939"/>
            <a:ext cx="95473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RE Hasson et al. (2021) Adapting the InPACT Intervention to Enhance Implementation Fidelity and Flexibility. Prev Sci., 22(3):324-333.</a:t>
            </a:r>
            <a:endParaRPr/>
          </a:p>
        </p:txBody>
      </p:sp>
      <p:pic>
        <p:nvPicPr>
          <p:cNvPr id="420" name="Google Shape;420;gf7981be82b_10_31"/>
          <p:cNvPicPr preferRelativeResize="0"/>
          <p:nvPr/>
        </p:nvPicPr>
        <p:blipFill rotWithShape="1">
          <a:blip r:embed="rId4">
            <a:alphaModFix/>
          </a:blip>
          <a:srcRect/>
          <a:stretch/>
        </p:blipFill>
        <p:spPr>
          <a:xfrm>
            <a:off x="8105657" y="1576558"/>
            <a:ext cx="3075790" cy="3975100"/>
          </a:xfrm>
          <a:prstGeom prst="rect">
            <a:avLst/>
          </a:prstGeom>
          <a:noFill/>
          <a:ln>
            <a:noFill/>
          </a:ln>
        </p:spPr>
      </p:pic>
      <p:pic>
        <p:nvPicPr>
          <p:cNvPr id="421" name="Google Shape;421;gf7981be82b_10_31"/>
          <p:cNvPicPr preferRelativeResize="0"/>
          <p:nvPr/>
        </p:nvPicPr>
        <p:blipFill rotWithShape="1">
          <a:blip r:embed="rId5">
            <a:alphaModFix/>
          </a:blip>
          <a:srcRect/>
          <a:stretch/>
        </p:blipFill>
        <p:spPr>
          <a:xfrm>
            <a:off x="10869501" y="1165168"/>
            <a:ext cx="1119706" cy="865227"/>
          </a:xfrm>
          <a:prstGeom prst="rect">
            <a:avLst/>
          </a:prstGeom>
          <a:noFill/>
          <a:ln>
            <a:noFill/>
          </a:ln>
        </p:spPr>
      </p:pic>
      <p:sp>
        <p:nvSpPr>
          <p:cNvPr id="422" name="Google Shape;422;gf7981be82b_10_31"/>
          <p:cNvSpPr txBox="1"/>
          <p:nvPr/>
        </p:nvSpPr>
        <p:spPr>
          <a:xfrm>
            <a:off x="8188320" y="5947614"/>
            <a:ext cx="299312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www.inpact.kines.umich.edu</a:t>
            </a:r>
            <a:endParaRPr sz="16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102f0e1de5c_1_20"/>
          <p:cNvSpPr txBox="1">
            <a:spLocks noGrp="1"/>
          </p:cNvSpPr>
          <p:nvPr>
            <p:ph type="body" idx="2"/>
          </p:nvPr>
        </p:nvSpPr>
        <p:spPr>
          <a:xfrm>
            <a:off x="6565203" y="1731051"/>
            <a:ext cx="49620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a:t>Training videos: </a:t>
            </a:r>
            <a:endParaRPr/>
          </a:p>
          <a:p>
            <a:pPr marL="0" lvl="0" indent="0" algn="l" rtl="0">
              <a:lnSpc>
                <a:spcPct val="90000"/>
              </a:lnSpc>
              <a:spcBef>
                <a:spcPts val="1000"/>
              </a:spcBef>
              <a:spcAft>
                <a:spcPts val="0"/>
              </a:spcAft>
              <a:buSzPts val="2800"/>
              <a:buNone/>
            </a:pPr>
            <a:endParaRPr/>
          </a:p>
        </p:txBody>
      </p:sp>
      <p:sp>
        <p:nvSpPr>
          <p:cNvPr id="429" name="Google Shape;429;g102f0e1de5c_1_20"/>
          <p:cNvSpPr txBox="1">
            <a:spLocks noGrp="1"/>
          </p:cNvSpPr>
          <p:nvPr>
            <p:ph type="title"/>
          </p:nvPr>
        </p:nvSpPr>
        <p:spPr>
          <a:xfrm>
            <a:off x="639725" y="851683"/>
            <a:ext cx="10765500" cy="8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Resources</a:t>
            </a:r>
            <a:endParaRPr/>
          </a:p>
        </p:txBody>
      </p:sp>
      <p:sp>
        <p:nvSpPr>
          <p:cNvPr id="430" name="Google Shape;430;g102f0e1de5c_1_20"/>
          <p:cNvSpPr txBox="1"/>
          <p:nvPr/>
        </p:nvSpPr>
        <p:spPr>
          <a:xfrm>
            <a:off x="639725" y="1727383"/>
            <a:ext cx="5087100" cy="700674"/>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Program website:  </a:t>
            </a:r>
            <a:endParaRPr sz="2800" b="0" i="0" u="none" strike="noStrike" cap="none">
              <a:solidFill>
                <a:schemeClr val="dk1"/>
              </a:solidFill>
              <a:latin typeface="Arial"/>
              <a:ea typeface="Arial"/>
              <a:cs typeface="Arial"/>
              <a:sym typeface="Arial"/>
            </a:endParaRPr>
          </a:p>
        </p:txBody>
      </p:sp>
      <p:pic>
        <p:nvPicPr>
          <p:cNvPr id="431" name="Google Shape;431;g102f0e1de5c_1_20"/>
          <p:cNvPicPr preferRelativeResize="0"/>
          <p:nvPr/>
        </p:nvPicPr>
        <p:blipFill rotWithShape="1">
          <a:blip r:embed="rId3">
            <a:alphaModFix/>
          </a:blip>
          <a:srcRect/>
          <a:stretch/>
        </p:blipFill>
        <p:spPr>
          <a:xfrm>
            <a:off x="6416950" y="2413574"/>
            <a:ext cx="2341473" cy="1534852"/>
          </a:xfrm>
          <a:prstGeom prst="rect">
            <a:avLst/>
          </a:prstGeom>
          <a:noFill/>
          <a:ln>
            <a:noFill/>
          </a:ln>
        </p:spPr>
      </p:pic>
      <p:pic>
        <p:nvPicPr>
          <p:cNvPr id="432" name="Google Shape;432;g102f0e1de5c_1_20"/>
          <p:cNvPicPr preferRelativeResize="0"/>
          <p:nvPr/>
        </p:nvPicPr>
        <p:blipFill rotWithShape="1">
          <a:blip r:embed="rId4">
            <a:alphaModFix/>
          </a:blip>
          <a:srcRect/>
          <a:stretch/>
        </p:blipFill>
        <p:spPr>
          <a:xfrm>
            <a:off x="9350300" y="2406100"/>
            <a:ext cx="2341474" cy="1549807"/>
          </a:xfrm>
          <a:prstGeom prst="rect">
            <a:avLst/>
          </a:prstGeom>
          <a:noFill/>
          <a:ln>
            <a:noFill/>
          </a:ln>
        </p:spPr>
      </p:pic>
      <p:pic>
        <p:nvPicPr>
          <p:cNvPr id="433" name="Google Shape;433;g102f0e1de5c_1_20"/>
          <p:cNvPicPr preferRelativeResize="0"/>
          <p:nvPr/>
        </p:nvPicPr>
        <p:blipFill rotWithShape="1">
          <a:blip r:embed="rId5">
            <a:alphaModFix/>
          </a:blip>
          <a:srcRect/>
          <a:stretch/>
        </p:blipFill>
        <p:spPr>
          <a:xfrm>
            <a:off x="7850738" y="4369251"/>
            <a:ext cx="2421823" cy="1609700"/>
          </a:xfrm>
          <a:prstGeom prst="rect">
            <a:avLst/>
          </a:prstGeom>
          <a:noFill/>
          <a:ln>
            <a:noFill/>
          </a:ln>
        </p:spPr>
      </p:pic>
      <p:pic>
        <p:nvPicPr>
          <p:cNvPr id="434" name="Google Shape;434;g102f0e1de5c_1_20"/>
          <p:cNvPicPr preferRelativeResize="0"/>
          <p:nvPr/>
        </p:nvPicPr>
        <p:blipFill rotWithShape="1">
          <a:blip r:embed="rId6">
            <a:alphaModFix/>
          </a:blip>
          <a:srcRect/>
          <a:stretch/>
        </p:blipFill>
        <p:spPr>
          <a:xfrm>
            <a:off x="751725" y="2452483"/>
            <a:ext cx="4234613" cy="3834017"/>
          </a:xfrm>
          <a:prstGeom prst="rect">
            <a:avLst/>
          </a:prstGeom>
          <a:noFill/>
          <a:ln>
            <a:noFill/>
          </a:ln>
        </p:spPr>
      </p:pic>
      <p:sp>
        <p:nvSpPr>
          <p:cNvPr id="435" name="Google Shape;435;g102f0e1de5c_1_20"/>
          <p:cNvSpPr txBox="1"/>
          <p:nvPr/>
        </p:nvSpPr>
        <p:spPr>
          <a:xfrm>
            <a:off x="373694" y="6387729"/>
            <a:ext cx="49906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RE Hasson et al. (2021) Adapting the InPACT Intervention to Enhance Implementation Fidelity and Flexibility. Prev Sci., 22(3):324-333.</a:t>
            </a:r>
            <a:endParaRPr/>
          </a:p>
        </p:txBody>
      </p:sp>
      <p:pic>
        <p:nvPicPr>
          <p:cNvPr id="436" name="Google Shape;436;g102f0e1de5c_1_20"/>
          <p:cNvPicPr preferRelativeResize="0"/>
          <p:nvPr/>
        </p:nvPicPr>
        <p:blipFill rotWithShape="1">
          <a:blip r:embed="rId7">
            <a:alphaModFix/>
          </a:blip>
          <a:srcRect/>
          <a:stretch/>
        </p:blipFill>
        <p:spPr>
          <a:xfrm>
            <a:off x="11251108" y="563391"/>
            <a:ext cx="900112" cy="1350168"/>
          </a:xfrm>
          <a:prstGeom prst="rect">
            <a:avLst/>
          </a:prstGeom>
          <a:noFill/>
          <a:ln>
            <a:noFill/>
          </a:ln>
        </p:spPr>
      </p:pic>
      <p:pic>
        <p:nvPicPr>
          <p:cNvPr id="437" name="Google Shape;437;g102f0e1de5c_1_20"/>
          <p:cNvPicPr preferRelativeResize="0"/>
          <p:nvPr/>
        </p:nvPicPr>
        <p:blipFill rotWithShape="1">
          <a:blip r:embed="rId8">
            <a:alphaModFix/>
          </a:blip>
          <a:srcRect/>
          <a:stretch/>
        </p:blipFill>
        <p:spPr>
          <a:xfrm>
            <a:off x="10278136" y="563391"/>
            <a:ext cx="898846" cy="1351272"/>
          </a:xfrm>
          <a:prstGeom prst="rect">
            <a:avLst/>
          </a:prstGeom>
          <a:noFill/>
          <a:ln>
            <a:noFill/>
          </a:ln>
        </p:spPr>
      </p:pic>
      <p:pic>
        <p:nvPicPr>
          <p:cNvPr id="438" name="Google Shape;438;g102f0e1de5c_1_20"/>
          <p:cNvPicPr preferRelativeResize="0"/>
          <p:nvPr/>
        </p:nvPicPr>
        <p:blipFill rotWithShape="1">
          <a:blip r:embed="rId9">
            <a:alphaModFix/>
          </a:blip>
          <a:srcRect/>
          <a:stretch/>
        </p:blipFill>
        <p:spPr>
          <a:xfrm>
            <a:off x="4285821" y="2254852"/>
            <a:ext cx="1119706" cy="865227"/>
          </a:xfrm>
          <a:prstGeom prst="rect">
            <a:avLst/>
          </a:prstGeom>
          <a:noFill/>
          <a:ln>
            <a:noFill/>
          </a:ln>
        </p:spPr>
      </p:pic>
      <p:sp>
        <p:nvSpPr>
          <p:cNvPr id="439" name="Google Shape;439;g102f0e1de5c_1_20"/>
          <p:cNvSpPr txBox="1"/>
          <p:nvPr/>
        </p:nvSpPr>
        <p:spPr>
          <a:xfrm>
            <a:off x="7527910" y="6192462"/>
            <a:ext cx="299312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www.inpact.kines.umich.edu</a:t>
            </a:r>
            <a:endParaRPr sz="16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102f0e1de5c_1_106"/>
          <p:cNvSpPr txBox="1">
            <a:spLocks noGrp="1"/>
          </p:cNvSpPr>
          <p:nvPr>
            <p:ph type="title"/>
          </p:nvPr>
        </p:nvSpPr>
        <p:spPr>
          <a:xfrm>
            <a:off x="639725" y="851683"/>
            <a:ext cx="10765500" cy="8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sz="4000"/>
              <a:t>Classroom management</a:t>
            </a:r>
            <a:endParaRPr sz="4000"/>
          </a:p>
        </p:txBody>
      </p:sp>
      <p:pic>
        <p:nvPicPr>
          <p:cNvPr id="446" name="Google Shape;446;g102f0e1de5c_1_106"/>
          <p:cNvPicPr preferRelativeResize="0"/>
          <p:nvPr/>
        </p:nvPicPr>
        <p:blipFill rotWithShape="1">
          <a:blip r:embed="rId3">
            <a:alphaModFix/>
          </a:blip>
          <a:srcRect/>
          <a:stretch/>
        </p:blipFill>
        <p:spPr>
          <a:xfrm>
            <a:off x="6830301" y="1742150"/>
            <a:ext cx="4341450" cy="4770676"/>
          </a:xfrm>
          <a:prstGeom prst="rect">
            <a:avLst/>
          </a:prstGeom>
          <a:noFill/>
          <a:ln>
            <a:noFill/>
          </a:ln>
        </p:spPr>
      </p:pic>
      <p:pic>
        <p:nvPicPr>
          <p:cNvPr id="447" name="Google Shape;447;g102f0e1de5c_1_106"/>
          <p:cNvPicPr preferRelativeResize="0"/>
          <p:nvPr/>
        </p:nvPicPr>
        <p:blipFill rotWithShape="1">
          <a:blip r:embed="rId4">
            <a:alphaModFix/>
          </a:blip>
          <a:srcRect/>
          <a:stretch/>
        </p:blipFill>
        <p:spPr>
          <a:xfrm>
            <a:off x="480975" y="1812950"/>
            <a:ext cx="5938550" cy="2715226"/>
          </a:xfrm>
          <a:prstGeom prst="rect">
            <a:avLst/>
          </a:prstGeom>
          <a:noFill/>
          <a:ln>
            <a:noFill/>
          </a:ln>
        </p:spPr>
      </p:pic>
      <p:pic>
        <p:nvPicPr>
          <p:cNvPr id="448" name="Google Shape;448;g102f0e1de5c_1_106"/>
          <p:cNvPicPr preferRelativeResize="0"/>
          <p:nvPr/>
        </p:nvPicPr>
        <p:blipFill rotWithShape="1">
          <a:blip r:embed="rId5">
            <a:alphaModFix/>
          </a:blip>
          <a:srcRect/>
          <a:stretch/>
        </p:blipFill>
        <p:spPr>
          <a:xfrm>
            <a:off x="633813" y="4928515"/>
            <a:ext cx="5632873" cy="953210"/>
          </a:xfrm>
          <a:prstGeom prst="rect">
            <a:avLst/>
          </a:prstGeom>
          <a:noFill/>
          <a:ln>
            <a:noFill/>
          </a:ln>
        </p:spPr>
      </p:pic>
      <p:pic>
        <p:nvPicPr>
          <p:cNvPr id="449" name="Google Shape;449;g102f0e1de5c_1_106"/>
          <p:cNvPicPr preferRelativeResize="0"/>
          <p:nvPr/>
        </p:nvPicPr>
        <p:blipFill rotWithShape="1">
          <a:blip r:embed="rId6">
            <a:alphaModFix/>
          </a:blip>
          <a:srcRect/>
          <a:stretch/>
        </p:blipFill>
        <p:spPr>
          <a:xfrm>
            <a:off x="10797302" y="484100"/>
            <a:ext cx="1298542" cy="1243284"/>
          </a:xfrm>
          <a:prstGeom prst="rect">
            <a:avLst/>
          </a:prstGeom>
          <a:noFill/>
          <a:ln>
            <a:noFill/>
          </a:ln>
        </p:spPr>
      </p:pic>
      <p:sp>
        <p:nvSpPr>
          <p:cNvPr id="450" name="Google Shape;450;g102f0e1de5c_1_106"/>
          <p:cNvSpPr/>
          <p:nvPr/>
        </p:nvSpPr>
        <p:spPr>
          <a:xfrm>
            <a:off x="232981" y="6312771"/>
            <a:ext cx="586301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a:solidFill>
                  <a:srgbClr val="000000"/>
                </a:solidFill>
                <a:latin typeface="Arial"/>
                <a:ea typeface="Arial"/>
                <a:cs typeface="Arial"/>
                <a:sym typeface="Arial"/>
              </a:rPr>
              <a:t>LR Beemer et al. (2018) Feasibility of the InPACT intervention to enhance movement and learning in the classroom. Translational Journal of the American College Sports Medicine, 3(18):136-151.</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Kinesiology Colors">
      <a:dk1>
        <a:srgbClr val="000000"/>
      </a:dk1>
      <a:lt1>
        <a:srgbClr val="FFFFFF"/>
      </a:lt1>
      <a:dk2>
        <a:srgbClr val="00274C"/>
      </a:dk2>
      <a:lt2>
        <a:srgbClr val="FFCB05"/>
      </a:lt2>
      <a:accent1>
        <a:srgbClr val="989C97"/>
      </a:accent1>
      <a:accent2>
        <a:srgbClr val="024794"/>
      </a:accent2>
      <a:accent3>
        <a:srgbClr val="2F65A7"/>
      </a:accent3>
      <a:accent4>
        <a:srgbClr val="00B2A9"/>
      </a:accent4>
      <a:accent5>
        <a:srgbClr val="A5A508"/>
      </a:accent5>
      <a:accent6>
        <a:srgbClr val="D8601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Kinesiology Colors">
      <a:dk1>
        <a:srgbClr val="000000"/>
      </a:dk1>
      <a:lt1>
        <a:srgbClr val="FFFFFF"/>
      </a:lt1>
      <a:dk2>
        <a:srgbClr val="00274C"/>
      </a:dk2>
      <a:lt2>
        <a:srgbClr val="FFCB05"/>
      </a:lt2>
      <a:accent1>
        <a:srgbClr val="989C97"/>
      </a:accent1>
      <a:accent2>
        <a:srgbClr val="024794"/>
      </a:accent2>
      <a:accent3>
        <a:srgbClr val="2F65A7"/>
      </a:accent3>
      <a:accent4>
        <a:srgbClr val="00B2A9"/>
      </a:accent4>
      <a:accent5>
        <a:srgbClr val="A5A508"/>
      </a:accent5>
      <a:accent6>
        <a:srgbClr val="D8601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rity">
  <a:themeElements>
    <a:clrScheme name="Maize and Blue">
      <a:dk1>
        <a:srgbClr val="000000"/>
      </a:dk1>
      <a:lt1>
        <a:srgbClr val="FFFFFF"/>
      </a:lt1>
      <a:dk2>
        <a:srgbClr val="001B36"/>
      </a:dk2>
      <a:lt2>
        <a:srgbClr val="76B6F2"/>
      </a:lt2>
      <a:accent1>
        <a:srgbClr val="F8C01B"/>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2765</Words>
  <Application>Microsoft Office PowerPoint</Application>
  <PresentationFormat>Widescreen</PresentationFormat>
  <Paragraphs>357</Paragraphs>
  <Slides>39</Slides>
  <Notes>37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39</vt:i4>
      </vt:variant>
    </vt:vector>
  </HeadingPairs>
  <TitlesOfParts>
    <vt:vector size="47" baseType="lpstr">
      <vt:lpstr>Arial</vt:lpstr>
      <vt:lpstr>Calibri</vt:lpstr>
      <vt:lpstr>Roboto Light</vt:lpstr>
      <vt:lpstr>Gill Sans</vt:lpstr>
      <vt:lpstr>Noto Sans Symbols</vt:lpstr>
      <vt:lpstr>Office Theme</vt:lpstr>
      <vt:lpstr>Office Theme</vt:lpstr>
      <vt:lpstr>Clarity</vt:lpstr>
      <vt:lpstr>Interrupting Prolonged sitting with ACTivity</vt:lpstr>
      <vt:lpstr>Unintended consequences of the COVID-19 pandemic on children</vt:lpstr>
      <vt:lpstr>PowerPoint Presentation</vt:lpstr>
      <vt:lpstr>PowerPoint Presentation</vt:lpstr>
      <vt:lpstr>InPACT by the numbers</vt:lpstr>
      <vt:lpstr>Popular classroom activity resources</vt:lpstr>
      <vt:lpstr>InPACT coaching model</vt:lpstr>
      <vt:lpstr>Resources</vt:lpstr>
      <vt:lpstr>Classroom management</vt:lpstr>
      <vt:lpstr>Classroom floorplans</vt:lpstr>
      <vt:lpstr>Student motivation</vt:lpstr>
      <vt:lpstr>InPACT coaching model increased program fidelity!</vt:lpstr>
      <vt:lpstr>Zones of Regulation</vt:lpstr>
      <vt:lpstr>Connection physical activity to emotions</vt:lpstr>
      <vt:lpstr>Building resilience over time</vt:lpstr>
      <vt:lpstr>Policies, Systems, and Environmental Approach</vt:lpstr>
      <vt:lpstr>Step-by-Step process for systems change</vt:lpstr>
      <vt:lpstr>Exploration- intervention/ context fit</vt:lpstr>
      <vt:lpstr>Exploration- policy evaluation</vt:lpstr>
      <vt:lpstr>Policy Enhancement Process</vt:lpstr>
      <vt:lpstr>Tiered approach to policy enhancement</vt:lpstr>
      <vt:lpstr>Preparation- TOT programming</vt:lpstr>
      <vt:lpstr>Alignment with state health curriculum</vt:lpstr>
      <vt:lpstr>Challenges </vt:lpstr>
      <vt:lpstr>Rapid cycle research</vt:lpstr>
      <vt:lpstr>Preparation</vt:lpstr>
      <vt:lpstr>Problem exploration</vt:lpstr>
      <vt:lpstr>Knowledge exploration</vt:lpstr>
      <vt:lpstr>Solution development</vt:lpstr>
      <vt:lpstr>Solution testing</vt:lpstr>
      <vt:lpstr>Implementation &amp; dissemination</vt:lpstr>
      <vt:lpstr>PowerPoint Presentation</vt:lpstr>
      <vt:lpstr>Family Engagement Toolkit</vt:lpstr>
      <vt:lpstr>About Family Engagement</vt:lpstr>
      <vt:lpstr>PowerPoint Presentation</vt:lpstr>
      <vt:lpstr>Alignment with state health curriculum</vt:lpstr>
      <vt:lpstr>Helping Michigan kids recover from the COVID-19 pandemic</vt:lpstr>
      <vt:lpstr>“The people who are crazy enough to think they can change the world are the ones who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effectiveness and ensuring equity in youth physical activity programming</dc:title>
  <cp:lastModifiedBy>JWE BOE</cp:lastModifiedBy>
  <cp:revision>3</cp:revision>
  <dcterms:modified xsi:type="dcterms:W3CDTF">2022-04-22T12:47:14Z</dcterms:modified>
</cp:coreProperties>
</file>