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Didact Gothic"/>
      <p:regular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DidactGothic-regular.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2e491d6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2e491d6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process is not new, just in a different form and one that is consistent between buildings.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af2618a021_0_2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af2618a021_0_2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af2618a021_0_2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af2618a021_0_2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Becky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a2e491d6b6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a2e491d6b6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af2618a021_0_2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af2618a021_0_2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Becky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adce4c9a53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adce4c9a53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Becky</a:t>
            </a:r>
            <a:endParaRPr/>
          </a:p>
          <a:p>
            <a:pPr indent="0" lvl="0" marL="0" rtl="0" algn="l">
              <a:spcBef>
                <a:spcPts val="0"/>
              </a:spcBef>
              <a:spcAft>
                <a:spcPts val="0"/>
              </a:spcAft>
              <a:buNone/>
            </a:pPr>
            <a:r>
              <a:rPr lang="en"/>
              <a:t>Think-10 </a:t>
            </a:r>
            <a:r>
              <a:rPr lang="en"/>
              <a:t>minutes</a:t>
            </a:r>
            <a:endParaRPr/>
          </a:p>
          <a:p>
            <a:pPr indent="0" lvl="0" marL="0" rtl="0" algn="l">
              <a:spcBef>
                <a:spcPts val="0"/>
              </a:spcBef>
              <a:spcAft>
                <a:spcPts val="0"/>
              </a:spcAft>
              <a:buNone/>
            </a:pPr>
            <a:r>
              <a:rPr lang="en"/>
              <a:t>Pair-6 minutes</a:t>
            </a:r>
            <a:endParaRPr/>
          </a:p>
          <a:p>
            <a:pPr indent="0" lvl="0" marL="0" rtl="0" algn="l">
              <a:spcBef>
                <a:spcPts val="0"/>
              </a:spcBef>
              <a:spcAft>
                <a:spcPts val="0"/>
              </a:spcAft>
              <a:buNone/>
            </a:pPr>
            <a:r>
              <a:rPr lang="en"/>
              <a:t>Share from three schools-8 minutes</a:t>
            </a:r>
            <a:endParaRPr/>
          </a:p>
          <a:p>
            <a:pPr indent="0" lvl="0" marL="0" rtl="0" algn="l">
              <a:spcBef>
                <a:spcPts val="0"/>
              </a:spcBef>
              <a:spcAft>
                <a:spcPts val="0"/>
              </a:spcAft>
              <a:buNone/>
            </a:pPr>
            <a:r>
              <a:rPr lang="en"/>
              <a:t>Breakout Rooms for each school-Choose your breakout room.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af2618a021_0_2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af2618a021_0_2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Becky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af2618a021_0_2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af2618a021_0_2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Becky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af2618a021_0_2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af2618a021_0_2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ca7360670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ca7360670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ca7360670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ca7360670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a736067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a736067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f2618a021_0_2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f2618a021_0_2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decd9134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decd9134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ca7360670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ca7360670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a2e491d6b6_0_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a2e491d6b6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adce4c9a5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adce4c9a5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af2618a021_0_1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af2618a021_0_1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a5f5f986b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a5f5f986b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0" name="Shape 50"/>
        <p:cNvGrpSpPr/>
        <p:nvPr/>
      </p:nvGrpSpPr>
      <p:grpSpPr>
        <a:xfrm>
          <a:off x="0" y="0"/>
          <a:ext cx="0" cy="0"/>
          <a:chOff x="0" y="0"/>
          <a:chExt cx="0" cy="0"/>
        </a:xfrm>
      </p:grpSpPr>
      <p:sp>
        <p:nvSpPr>
          <p:cNvPr id="51" name="Google Shape;51;p13"/>
          <p:cNvSpPr txBox="1"/>
          <p:nvPr>
            <p:ph idx="1" type="subTitle"/>
          </p:nvPr>
        </p:nvSpPr>
        <p:spPr>
          <a:xfrm>
            <a:off x="713125" y="1181800"/>
            <a:ext cx="3686400" cy="341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2" name="Google Shape;52;p13"/>
          <p:cNvSpPr/>
          <p:nvPr/>
        </p:nvSpPr>
        <p:spPr>
          <a:xfrm rot="-10692833">
            <a:off x="7986933" y="484806"/>
            <a:ext cx="520198" cy="387230"/>
          </a:xfrm>
          <a:custGeom>
            <a:rect b="b" l="l" r="r" t="t"/>
            <a:pathLst>
              <a:path extrusionOk="0" h="5674" w="850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0" y="539488"/>
            <a:ext cx="8430580" cy="522118"/>
          </a:xfrm>
          <a:custGeom>
            <a:rect b="b" l="l" r="r" t="t"/>
            <a:pathLst>
              <a:path extrusionOk="0" h="6394" w="93238">
                <a:moveTo>
                  <a:pt x="0" y="1"/>
                </a:moveTo>
                <a:lnTo>
                  <a:pt x="0" y="6393"/>
                </a:lnTo>
                <a:lnTo>
                  <a:pt x="93237" y="6393"/>
                </a:lnTo>
                <a:lnTo>
                  <a:pt x="91460" y="3197"/>
                </a:lnTo>
                <a:lnTo>
                  <a:pt x="932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96026" y="600159"/>
            <a:ext cx="80564" cy="400775"/>
          </a:xfrm>
          <a:custGeom>
            <a:rect b="b" l="l" r="r" t="t"/>
            <a:pathLst>
              <a:path extrusionOk="0" h="4908" w="891">
                <a:moveTo>
                  <a:pt x="0" y="1"/>
                </a:moveTo>
                <a:lnTo>
                  <a:pt x="0" y="4907"/>
                </a:lnTo>
                <a:lnTo>
                  <a:pt x="891" y="4907"/>
                </a:lnTo>
                <a:lnTo>
                  <a:pt x="8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713225" y="56145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800"/>
              <a:buNone/>
              <a:defRPr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3"/>
          <p:cNvSpPr/>
          <p:nvPr/>
        </p:nvSpPr>
        <p:spPr>
          <a:xfrm rot="-10692833">
            <a:off x="8150833" y="592359"/>
            <a:ext cx="357345" cy="263840"/>
          </a:xfrm>
          <a:custGeom>
            <a:rect b="b" l="l" r="r" t="t"/>
            <a:pathLst>
              <a:path extrusionOk="0" h="3866" w="5839">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idx="2" type="subTitle"/>
          </p:nvPr>
        </p:nvSpPr>
        <p:spPr>
          <a:xfrm>
            <a:off x="4744175" y="1181800"/>
            <a:ext cx="3686400" cy="341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58" name="Shape 58"/>
        <p:cNvGrpSpPr/>
        <p:nvPr/>
      </p:nvGrpSpPr>
      <p:grpSpPr>
        <a:xfrm>
          <a:off x="0" y="0"/>
          <a:ext cx="0" cy="0"/>
          <a:chOff x="0" y="0"/>
          <a:chExt cx="0" cy="0"/>
        </a:xfrm>
      </p:grpSpPr>
      <p:grpSp>
        <p:nvGrpSpPr>
          <p:cNvPr id="59" name="Google Shape;59;p14"/>
          <p:cNvGrpSpPr/>
          <p:nvPr/>
        </p:nvGrpSpPr>
        <p:grpSpPr>
          <a:xfrm rot="855070">
            <a:off x="3365339" y="-426222"/>
            <a:ext cx="1521313" cy="5995952"/>
            <a:chOff x="8430600" y="-22488"/>
            <a:chExt cx="702375" cy="2768271"/>
          </a:xfrm>
        </p:grpSpPr>
        <p:sp>
          <p:nvSpPr>
            <p:cNvPr id="60" name="Google Shape;60;p14"/>
            <p:cNvSpPr/>
            <p:nvPr/>
          </p:nvSpPr>
          <p:spPr>
            <a:xfrm>
              <a:off x="8614569" y="2006973"/>
              <a:ext cx="398990" cy="738810"/>
            </a:xfrm>
            <a:custGeom>
              <a:rect b="b" l="l" r="r" t="t"/>
              <a:pathLst>
                <a:path extrusionOk="0" h="12349" w="6669">
                  <a:moveTo>
                    <a:pt x="6439" y="1"/>
                  </a:moveTo>
                  <a:cubicBezTo>
                    <a:pt x="4707" y="106"/>
                    <a:pt x="1067" y="373"/>
                    <a:pt x="1067" y="373"/>
                  </a:cubicBezTo>
                  <a:cubicBezTo>
                    <a:pt x="1067" y="373"/>
                    <a:pt x="1477" y="7405"/>
                    <a:pt x="1" y="11576"/>
                  </a:cubicBezTo>
                  <a:cubicBezTo>
                    <a:pt x="2161" y="9507"/>
                    <a:pt x="3451" y="8190"/>
                    <a:pt x="3451" y="8190"/>
                  </a:cubicBezTo>
                  <a:lnTo>
                    <a:pt x="4352" y="12348"/>
                  </a:lnTo>
                  <a:cubicBezTo>
                    <a:pt x="4352" y="12348"/>
                    <a:pt x="6668" y="7737"/>
                    <a:pt x="64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8678285" y="2006973"/>
              <a:ext cx="326180" cy="89203"/>
            </a:xfrm>
            <a:custGeom>
              <a:rect b="b" l="l" r="r" t="t"/>
              <a:pathLst>
                <a:path extrusionOk="0" h="1491" w="5452">
                  <a:moveTo>
                    <a:pt x="5374" y="1"/>
                  </a:moveTo>
                  <a:lnTo>
                    <a:pt x="0" y="373"/>
                  </a:lnTo>
                  <a:lnTo>
                    <a:pt x="78" y="1490"/>
                  </a:lnTo>
                  <a:lnTo>
                    <a:pt x="5451" y="1118"/>
                  </a:lnTo>
                  <a:lnTo>
                    <a:pt x="53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8430600" y="-22488"/>
              <a:ext cx="702375" cy="2063690"/>
            </a:xfrm>
            <a:custGeom>
              <a:rect b="b" l="l" r="r" t="t"/>
              <a:pathLst>
                <a:path extrusionOk="0" h="34494" w="11740">
                  <a:moveTo>
                    <a:pt x="1" y="0"/>
                  </a:moveTo>
                  <a:lnTo>
                    <a:pt x="2483" y="34494"/>
                  </a:lnTo>
                  <a:lnTo>
                    <a:pt x="11739" y="33820"/>
                  </a:lnTo>
                  <a:lnTo>
                    <a:pt x="117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8544451" y="-22488"/>
              <a:ext cx="211371" cy="2055314"/>
            </a:xfrm>
            <a:custGeom>
              <a:rect b="b" l="l" r="r" t="t"/>
              <a:pathLst>
                <a:path extrusionOk="0" h="34354" w="3533">
                  <a:moveTo>
                    <a:pt x="1024" y="0"/>
                  </a:moveTo>
                  <a:lnTo>
                    <a:pt x="0" y="6"/>
                  </a:lnTo>
                  <a:lnTo>
                    <a:pt x="2515" y="34353"/>
                  </a:lnTo>
                  <a:lnTo>
                    <a:pt x="3533" y="34279"/>
                  </a:lnTo>
                  <a:lnTo>
                    <a:pt x="102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8728142" y="279872"/>
              <a:ext cx="226447" cy="201320"/>
            </a:xfrm>
            <a:custGeom>
              <a:rect b="b" l="l" r="r" t="t"/>
              <a:pathLst>
                <a:path extrusionOk="0" h="3365" w="3785">
                  <a:moveTo>
                    <a:pt x="2020" y="1454"/>
                  </a:moveTo>
                  <a:cubicBezTo>
                    <a:pt x="2004" y="1463"/>
                    <a:pt x="1988" y="1472"/>
                    <a:pt x="1972" y="1480"/>
                  </a:cubicBezTo>
                  <a:cubicBezTo>
                    <a:pt x="1825" y="1560"/>
                    <a:pt x="1916" y="1765"/>
                    <a:pt x="2052" y="1765"/>
                  </a:cubicBezTo>
                  <a:cubicBezTo>
                    <a:pt x="2073" y="1765"/>
                    <a:pt x="2094" y="1760"/>
                    <a:pt x="2115" y="1750"/>
                  </a:cubicBezTo>
                  <a:lnTo>
                    <a:pt x="2115" y="1750"/>
                  </a:lnTo>
                  <a:cubicBezTo>
                    <a:pt x="2052" y="1784"/>
                    <a:pt x="2005" y="1830"/>
                    <a:pt x="1969" y="1886"/>
                  </a:cubicBezTo>
                  <a:cubicBezTo>
                    <a:pt x="1813" y="1841"/>
                    <a:pt x="1675" y="1800"/>
                    <a:pt x="1534" y="1730"/>
                  </a:cubicBezTo>
                  <a:cubicBezTo>
                    <a:pt x="1680" y="1599"/>
                    <a:pt x="1848" y="1504"/>
                    <a:pt x="2020" y="1454"/>
                  </a:cubicBezTo>
                  <a:close/>
                  <a:moveTo>
                    <a:pt x="2195" y="1"/>
                  </a:moveTo>
                  <a:cubicBezTo>
                    <a:pt x="1630" y="1"/>
                    <a:pt x="1084" y="277"/>
                    <a:pt x="697" y="804"/>
                  </a:cubicBezTo>
                  <a:cubicBezTo>
                    <a:pt x="0" y="1754"/>
                    <a:pt x="725" y="3062"/>
                    <a:pt x="1767" y="3331"/>
                  </a:cubicBezTo>
                  <a:cubicBezTo>
                    <a:pt x="1858" y="3354"/>
                    <a:pt x="1953" y="3365"/>
                    <a:pt x="2051" y="3365"/>
                  </a:cubicBezTo>
                  <a:cubicBezTo>
                    <a:pt x="2847" y="3365"/>
                    <a:pt x="3784" y="2633"/>
                    <a:pt x="3371" y="1799"/>
                  </a:cubicBezTo>
                  <a:cubicBezTo>
                    <a:pt x="3136" y="1327"/>
                    <a:pt x="2725" y="1113"/>
                    <a:pt x="2298" y="1113"/>
                  </a:cubicBezTo>
                  <a:cubicBezTo>
                    <a:pt x="1892" y="1113"/>
                    <a:pt x="1471" y="1307"/>
                    <a:pt x="1176" y="1657"/>
                  </a:cubicBezTo>
                  <a:cubicBezTo>
                    <a:pt x="1110" y="1735"/>
                    <a:pt x="1119" y="1840"/>
                    <a:pt x="1207" y="1897"/>
                  </a:cubicBezTo>
                  <a:cubicBezTo>
                    <a:pt x="1483" y="2076"/>
                    <a:pt x="1702" y="2124"/>
                    <a:pt x="2010" y="2219"/>
                  </a:cubicBezTo>
                  <a:cubicBezTo>
                    <a:pt x="2023" y="2223"/>
                    <a:pt x="2036" y="2225"/>
                    <a:pt x="2049" y="2225"/>
                  </a:cubicBezTo>
                  <a:cubicBezTo>
                    <a:pt x="2103" y="2225"/>
                    <a:pt x="2151" y="2194"/>
                    <a:pt x="2182" y="2148"/>
                  </a:cubicBezTo>
                  <a:cubicBezTo>
                    <a:pt x="2319" y="1948"/>
                    <a:pt x="2405" y="1616"/>
                    <a:pt x="2183" y="1448"/>
                  </a:cubicBezTo>
                  <a:cubicBezTo>
                    <a:pt x="2166" y="1435"/>
                    <a:pt x="2145" y="1431"/>
                    <a:pt x="2124" y="1429"/>
                  </a:cubicBezTo>
                  <a:cubicBezTo>
                    <a:pt x="2180" y="1419"/>
                    <a:pt x="2237" y="1414"/>
                    <a:pt x="2294" y="1414"/>
                  </a:cubicBezTo>
                  <a:cubicBezTo>
                    <a:pt x="2586" y="1414"/>
                    <a:pt x="2869" y="1553"/>
                    <a:pt x="3067" y="1873"/>
                  </a:cubicBezTo>
                  <a:cubicBezTo>
                    <a:pt x="3249" y="2168"/>
                    <a:pt x="3125" y="2491"/>
                    <a:pt x="2908" y="2722"/>
                  </a:cubicBezTo>
                  <a:cubicBezTo>
                    <a:pt x="2693" y="2949"/>
                    <a:pt x="2399" y="3050"/>
                    <a:pt x="2102" y="3050"/>
                  </a:cubicBezTo>
                  <a:cubicBezTo>
                    <a:pt x="1909" y="3050"/>
                    <a:pt x="1715" y="3008"/>
                    <a:pt x="1541" y="2929"/>
                  </a:cubicBezTo>
                  <a:cubicBezTo>
                    <a:pt x="666" y="2533"/>
                    <a:pt x="533" y="1447"/>
                    <a:pt x="1116" y="764"/>
                  </a:cubicBezTo>
                  <a:cubicBezTo>
                    <a:pt x="1393" y="440"/>
                    <a:pt x="1758" y="300"/>
                    <a:pt x="2133" y="300"/>
                  </a:cubicBezTo>
                  <a:cubicBezTo>
                    <a:pt x="2505" y="300"/>
                    <a:pt x="2886" y="439"/>
                    <a:pt x="3197" y="672"/>
                  </a:cubicBezTo>
                  <a:cubicBezTo>
                    <a:pt x="3225" y="693"/>
                    <a:pt x="3253" y="702"/>
                    <a:pt x="3279" y="702"/>
                  </a:cubicBezTo>
                  <a:cubicBezTo>
                    <a:pt x="3400" y="702"/>
                    <a:pt x="3480" y="503"/>
                    <a:pt x="3352" y="407"/>
                  </a:cubicBezTo>
                  <a:cubicBezTo>
                    <a:pt x="2987" y="134"/>
                    <a:pt x="2586" y="1"/>
                    <a:pt x="21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14"/>
          <p:cNvSpPr/>
          <p:nvPr/>
        </p:nvSpPr>
        <p:spPr>
          <a:xfrm rot="5437877">
            <a:off x="4183373" y="1321932"/>
            <a:ext cx="777266" cy="578578"/>
          </a:xfrm>
          <a:custGeom>
            <a:rect b="b" l="l" r="r" t="t"/>
            <a:pathLst>
              <a:path extrusionOk="0" h="5674" w="850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rot="-5400000">
            <a:off x="7729488" y="3250336"/>
            <a:ext cx="472681" cy="936497"/>
          </a:xfrm>
          <a:custGeom>
            <a:rect b="b" l="l" r="r" t="t"/>
            <a:pathLst>
              <a:path extrusionOk="0" h="5078" w="2563">
                <a:moveTo>
                  <a:pt x="1" y="1"/>
                </a:moveTo>
                <a:lnTo>
                  <a:pt x="2562" y="5078"/>
                </a:lnTo>
                <a:lnTo>
                  <a:pt x="25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rot="-5400000">
            <a:off x="3587756" y="-1363883"/>
            <a:ext cx="1979051" cy="7713566"/>
          </a:xfrm>
          <a:custGeom>
            <a:rect b="b" l="l" r="r" t="t"/>
            <a:pathLst>
              <a:path extrusionOk="0" h="29009" w="7201">
                <a:moveTo>
                  <a:pt x="0" y="0"/>
                </a:moveTo>
                <a:lnTo>
                  <a:pt x="0" y="29009"/>
                </a:lnTo>
                <a:lnTo>
                  <a:pt x="7200" y="29009"/>
                </a:lnTo>
                <a:lnTo>
                  <a:pt x="7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rot="-5400000">
            <a:off x="945231" y="3250243"/>
            <a:ext cx="472681" cy="936682"/>
          </a:xfrm>
          <a:custGeom>
            <a:rect b="b" l="l" r="r" t="t"/>
            <a:pathLst>
              <a:path extrusionOk="0" h="5079" w="2563">
                <a:moveTo>
                  <a:pt x="2562" y="0"/>
                </a:moveTo>
                <a:lnTo>
                  <a:pt x="1" y="5079"/>
                </a:lnTo>
                <a:lnTo>
                  <a:pt x="2562" y="5079"/>
                </a:lnTo>
                <a:lnTo>
                  <a:pt x="25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hasCustomPrompt="1" type="title"/>
          </p:nvPr>
        </p:nvSpPr>
        <p:spPr>
          <a:xfrm>
            <a:off x="713225" y="1699350"/>
            <a:ext cx="7717500" cy="152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0000"/>
              <a:buNone/>
              <a:defRPr sz="10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0" name="Google Shape;70;p14"/>
          <p:cNvSpPr/>
          <p:nvPr/>
        </p:nvSpPr>
        <p:spPr>
          <a:xfrm rot="5437877">
            <a:off x="4371060" y="1289530"/>
            <a:ext cx="533936" cy="394216"/>
          </a:xfrm>
          <a:custGeom>
            <a:rect b="b" l="l" r="r" t="t"/>
            <a:pathLst>
              <a:path extrusionOk="0" h="3866" w="5839">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6461574" y="578383"/>
            <a:ext cx="895699" cy="141830"/>
          </a:xfrm>
          <a:custGeom>
            <a:rect b="b" l="l" r="r" t="t"/>
            <a:pathLst>
              <a:path extrusionOk="0" h="1554" w="9814">
                <a:moveTo>
                  <a:pt x="7641" y="1"/>
                </a:moveTo>
                <a:cubicBezTo>
                  <a:pt x="7605" y="1"/>
                  <a:pt x="7569" y="4"/>
                  <a:pt x="7531" y="12"/>
                </a:cubicBezTo>
                <a:cubicBezTo>
                  <a:pt x="7199" y="76"/>
                  <a:pt x="6934" y="241"/>
                  <a:pt x="6658" y="431"/>
                </a:cubicBezTo>
                <a:cubicBezTo>
                  <a:pt x="6529" y="520"/>
                  <a:pt x="6401" y="609"/>
                  <a:pt x="6268" y="693"/>
                </a:cubicBezTo>
                <a:cubicBezTo>
                  <a:pt x="6145" y="771"/>
                  <a:pt x="6038" y="804"/>
                  <a:pt x="5945" y="804"/>
                </a:cubicBezTo>
                <a:cubicBezTo>
                  <a:pt x="5648" y="804"/>
                  <a:pt x="5480" y="475"/>
                  <a:pt x="5357" y="184"/>
                </a:cubicBezTo>
                <a:cubicBezTo>
                  <a:pt x="5335" y="135"/>
                  <a:pt x="5276" y="108"/>
                  <a:pt x="5221" y="108"/>
                </a:cubicBezTo>
                <a:cubicBezTo>
                  <a:pt x="5194" y="108"/>
                  <a:pt x="5167" y="114"/>
                  <a:pt x="5146" y="128"/>
                </a:cubicBezTo>
                <a:cubicBezTo>
                  <a:pt x="4637" y="475"/>
                  <a:pt x="3996" y="1024"/>
                  <a:pt x="3417" y="1024"/>
                </a:cubicBezTo>
                <a:cubicBezTo>
                  <a:pt x="3120" y="1024"/>
                  <a:pt x="2839" y="880"/>
                  <a:pt x="2600" y="491"/>
                </a:cubicBezTo>
                <a:cubicBezTo>
                  <a:pt x="2571" y="443"/>
                  <a:pt x="2518" y="414"/>
                  <a:pt x="2464" y="414"/>
                </a:cubicBezTo>
                <a:cubicBezTo>
                  <a:pt x="2438" y="414"/>
                  <a:pt x="2413" y="420"/>
                  <a:pt x="2389" y="435"/>
                </a:cubicBezTo>
                <a:cubicBezTo>
                  <a:pt x="2019" y="671"/>
                  <a:pt x="1337" y="1244"/>
                  <a:pt x="779" y="1244"/>
                </a:cubicBezTo>
                <a:cubicBezTo>
                  <a:pt x="615" y="1244"/>
                  <a:pt x="461" y="1194"/>
                  <a:pt x="329" y="1072"/>
                </a:cubicBezTo>
                <a:cubicBezTo>
                  <a:pt x="297" y="1042"/>
                  <a:pt x="261" y="1029"/>
                  <a:pt x="227" y="1029"/>
                </a:cubicBezTo>
                <a:cubicBezTo>
                  <a:pt x="106" y="1029"/>
                  <a:pt x="0" y="1183"/>
                  <a:pt x="113" y="1288"/>
                </a:cubicBezTo>
                <a:cubicBezTo>
                  <a:pt x="317" y="1478"/>
                  <a:pt x="540" y="1553"/>
                  <a:pt x="770" y="1553"/>
                </a:cubicBezTo>
                <a:cubicBezTo>
                  <a:pt x="1339" y="1553"/>
                  <a:pt x="1949" y="1093"/>
                  <a:pt x="2424" y="778"/>
                </a:cubicBezTo>
                <a:cubicBezTo>
                  <a:pt x="2710" y="1176"/>
                  <a:pt x="3033" y="1326"/>
                  <a:pt x="3373" y="1326"/>
                </a:cubicBezTo>
                <a:cubicBezTo>
                  <a:pt x="3957" y="1326"/>
                  <a:pt x="4589" y="882"/>
                  <a:pt x="5161" y="489"/>
                </a:cubicBezTo>
                <a:cubicBezTo>
                  <a:pt x="5375" y="920"/>
                  <a:pt x="5612" y="1075"/>
                  <a:pt x="5873" y="1075"/>
                </a:cubicBezTo>
                <a:cubicBezTo>
                  <a:pt x="6264" y="1075"/>
                  <a:pt x="6710" y="728"/>
                  <a:pt x="7221" y="435"/>
                </a:cubicBezTo>
                <a:cubicBezTo>
                  <a:pt x="7331" y="372"/>
                  <a:pt x="7436" y="346"/>
                  <a:pt x="7537" y="346"/>
                </a:cubicBezTo>
                <a:cubicBezTo>
                  <a:pt x="7969" y="346"/>
                  <a:pt x="8339" y="820"/>
                  <a:pt x="8775" y="934"/>
                </a:cubicBezTo>
                <a:cubicBezTo>
                  <a:pt x="8826" y="948"/>
                  <a:pt x="8875" y="954"/>
                  <a:pt x="8922" y="954"/>
                </a:cubicBezTo>
                <a:cubicBezTo>
                  <a:pt x="9309" y="954"/>
                  <a:pt x="9577" y="533"/>
                  <a:pt x="9746" y="236"/>
                </a:cubicBezTo>
                <a:cubicBezTo>
                  <a:pt x="9814" y="117"/>
                  <a:pt x="9708" y="7"/>
                  <a:pt x="9604" y="7"/>
                </a:cubicBezTo>
                <a:cubicBezTo>
                  <a:pt x="9558" y="7"/>
                  <a:pt x="9512" y="29"/>
                  <a:pt x="9482" y="82"/>
                </a:cubicBezTo>
                <a:cubicBezTo>
                  <a:pt x="9256" y="478"/>
                  <a:pt x="9059" y="613"/>
                  <a:pt x="8873" y="613"/>
                </a:cubicBezTo>
                <a:cubicBezTo>
                  <a:pt x="8476" y="613"/>
                  <a:pt x="8125" y="1"/>
                  <a:pt x="76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1484400" y="576381"/>
            <a:ext cx="1017906" cy="145845"/>
          </a:xfrm>
          <a:custGeom>
            <a:rect b="b" l="l" r="r" t="t"/>
            <a:pathLst>
              <a:path extrusionOk="0" h="1598" w="11153">
                <a:moveTo>
                  <a:pt x="8306" y="0"/>
                </a:moveTo>
                <a:cubicBezTo>
                  <a:pt x="8229" y="0"/>
                  <a:pt x="8158" y="12"/>
                  <a:pt x="8099" y="41"/>
                </a:cubicBezTo>
                <a:cubicBezTo>
                  <a:pt x="7710" y="228"/>
                  <a:pt x="7392" y="613"/>
                  <a:pt x="6985" y="613"/>
                </a:cubicBezTo>
                <a:cubicBezTo>
                  <a:pt x="6843" y="613"/>
                  <a:pt x="6690" y="566"/>
                  <a:pt x="6519" y="448"/>
                </a:cubicBezTo>
                <a:cubicBezTo>
                  <a:pt x="6479" y="420"/>
                  <a:pt x="6422" y="409"/>
                  <a:pt x="6357" y="409"/>
                </a:cubicBezTo>
                <a:cubicBezTo>
                  <a:pt x="6120" y="409"/>
                  <a:pt x="5763" y="552"/>
                  <a:pt x="5623" y="587"/>
                </a:cubicBezTo>
                <a:cubicBezTo>
                  <a:pt x="5218" y="683"/>
                  <a:pt x="4812" y="712"/>
                  <a:pt x="4408" y="793"/>
                </a:cubicBezTo>
                <a:cubicBezTo>
                  <a:pt x="4259" y="822"/>
                  <a:pt x="4065" y="905"/>
                  <a:pt x="3901" y="905"/>
                </a:cubicBezTo>
                <a:cubicBezTo>
                  <a:pt x="3790" y="905"/>
                  <a:pt x="3693" y="867"/>
                  <a:pt x="3634" y="749"/>
                </a:cubicBezTo>
                <a:cubicBezTo>
                  <a:pt x="3583" y="648"/>
                  <a:pt x="3543" y="612"/>
                  <a:pt x="3456" y="550"/>
                </a:cubicBezTo>
                <a:cubicBezTo>
                  <a:pt x="3425" y="529"/>
                  <a:pt x="3384" y="520"/>
                  <a:pt x="3336" y="520"/>
                </a:cubicBezTo>
                <a:cubicBezTo>
                  <a:pt x="3063" y="520"/>
                  <a:pt x="2554" y="808"/>
                  <a:pt x="2388" y="873"/>
                </a:cubicBezTo>
                <a:cubicBezTo>
                  <a:pt x="2045" y="1006"/>
                  <a:pt x="1439" y="1275"/>
                  <a:pt x="950" y="1275"/>
                </a:cubicBezTo>
                <a:cubicBezTo>
                  <a:pt x="702" y="1275"/>
                  <a:pt x="483" y="1205"/>
                  <a:pt x="345" y="1013"/>
                </a:cubicBezTo>
                <a:cubicBezTo>
                  <a:pt x="311" y="966"/>
                  <a:pt x="264" y="947"/>
                  <a:pt x="217" y="947"/>
                </a:cubicBezTo>
                <a:cubicBezTo>
                  <a:pt x="107" y="947"/>
                  <a:pt x="0" y="1055"/>
                  <a:pt x="81" y="1168"/>
                </a:cubicBezTo>
                <a:cubicBezTo>
                  <a:pt x="308" y="1485"/>
                  <a:pt x="621" y="1598"/>
                  <a:pt x="967" y="1598"/>
                </a:cubicBezTo>
                <a:cubicBezTo>
                  <a:pt x="1603" y="1598"/>
                  <a:pt x="2350" y="1215"/>
                  <a:pt x="2877" y="1010"/>
                </a:cubicBezTo>
                <a:cubicBezTo>
                  <a:pt x="3004" y="961"/>
                  <a:pt x="3130" y="888"/>
                  <a:pt x="3238" y="888"/>
                </a:cubicBezTo>
                <a:cubicBezTo>
                  <a:pt x="3312" y="888"/>
                  <a:pt x="3378" y="923"/>
                  <a:pt x="3429" y="1025"/>
                </a:cubicBezTo>
                <a:cubicBezTo>
                  <a:pt x="3475" y="1112"/>
                  <a:pt x="3542" y="1210"/>
                  <a:pt x="3644" y="1238"/>
                </a:cubicBezTo>
                <a:cubicBezTo>
                  <a:pt x="3709" y="1256"/>
                  <a:pt x="3781" y="1264"/>
                  <a:pt x="3858" y="1264"/>
                </a:cubicBezTo>
                <a:cubicBezTo>
                  <a:pt x="4260" y="1264"/>
                  <a:pt x="4796" y="1053"/>
                  <a:pt x="5145" y="1003"/>
                </a:cubicBezTo>
                <a:cubicBezTo>
                  <a:pt x="5543" y="945"/>
                  <a:pt x="5887" y="793"/>
                  <a:pt x="6242" y="793"/>
                </a:cubicBezTo>
                <a:cubicBezTo>
                  <a:pt x="6389" y="793"/>
                  <a:pt x="6539" y="819"/>
                  <a:pt x="6694" y="889"/>
                </a:cubicBezTo>
                <a:cubicBezTo>
                  <a:pt x="6798" y="936"/>
                  <a:pt x="6904" y="956"/>
                  <a:pt x="7008" y="956"/>
                </a:cubicBezTo>
                <a:cubicBezTo>
                  <a:pt x="7257" y="956"/>
                  <a:pt x="7499" y="840"/>
                  <a:pt x="7698" y="685"/>
                </a:cubicBezTo>
                <a:cubicBezTo>
                  <a:pt x="7959" y="479"/>
                  <a:pt x="8135" y="360"/>
                  <a:pt x="8403" y="360"/>
                </a:cubicBezTo>
                <a:cubicBezTo>
                  <a:pt x="8489" y="360"/>
                  <a:pt x="8585" y="373"/>
                  <a:pt x="8696" y="398"/>
                </a:cubicBezTo>
                <a:cubicBezTo>
                  <a:pt x="8975" y="463"/>
                  <a:pt x="9241" y="576"/>
                  <a:pt x="9520" y="645"/>
                </a:cubicBezTo>
                <a:cubicBezTo>
                  <a:pt x="9639" y="675"/>
                  <a:pt x="9756" y="688"/>
                  <a:pt x="9870" y="688"/>
                </a:cubicBezTo>
                <a:cubicBezTo>
                  <a:pt x="10276" y="688"/>
                  <a:pt x="10655" y="520"/>
                  <a:pt x="11011" y="305"/>
                </a:cubicBezTo>
                <a:cubicBezTo>
                  <a:pt x="11152" y="219"/>
                  <a:pt x="11066" y="18"/>
                  <a:pt x="10934" y="18"/>
                </a:cubicBezTo>
                <a:cubicBezTo>
                  <a:pt x="10909" y="18"/>
                  <a:pt x="10883" y="25"/>
                  <a:pt x="10856" y="41"/>
                </a:cubicBezTo>
                <a:cubicBezTo>
                  <a:pt x="10504" y="253"/>
                  <a:pt x="10194" y="347"/>
                  <a:pt x="9869" y="347"/>
                </a:cubicBezTo>
                <a:cubicBezTo>
                  <a:pt x="9632" y="347"/>
                  <a:pt x="9388" y="297"/>
                  <a:pt x="9114" y="206"/>
                </a:cubicBezTo>
                <a:cubicBezTo>
                  <a:pt x="8921" y="142"/>
                  <a:pt x="8575" y="0"/>
                  <a:pt x="83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idx="1" type="subTitle"/>
          </p:nvPr>
        </p:nvSpPr>
        <p:spPr>
          <a:xfrm>
            <a:off x="720500" y="3083325"/>
            <a:ext cx="7713600" cy="32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4" name="Google Shape;74;p14"/>
          <p:cNvSpPr/>
          <p:nvPr/>
        </p:nvSpPr>
        <p:spPr>
          <a:xfrm>
            <a:off x="8322216" y="427614"/>
            <a:ext cx="217114" cy="223755"/>
          </a:xfrm>
          <a:custGeom>
            <a:rect b="b" l="l" r="r" t="t"/>
            <a:pathLst>
              <a:path extrusionOk="0" h="3740" w="3629">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288663" y="4679410"/>
            <a:ext cx="234823" cy="237276"/>
          </a:xfrm>
          <a:custGeom>
            <a:rect b="b" l="l" r="r" t="t"/>
            <a:pathLst>
              <a:path extrusionOk="0" h="3966" w="3925">
                <a:moveTo>
                  <a:pt x="2051" y="519"/>
                </a:moveTo>
                <a:cubicBezTo>
                  <a:pt x="2352" y="1046"/>
                  <a:pt x="2822" y="1500"/>
                  <a:pt x="3345" y="1805"/>
                </a:cubicBezTo>
                <a:cubicBezTo>
                  <a:pt x="2663" y="2102"/>
                  <a:pt x="2252" y="2583"/>
                  <a:pt x="2184" y="3295"/>
                </a:cubicBezTo>
                <a:cubicBezTo>
                  <a:pt x="1836" y="2611"/>
                  <a:pt x="1338" y="2045"/>
                  <a:pt x="618" y="1785"/>
                </a:cubicBezTo>
                <a:cubicBezTo>
                  <a:pt x="1182" y="1466"/>
                  <a:pt x="1642" y="1028"/>
                  <a:pt x="2051" y="519"/>
                </a:cubicBezTo>
                <a:close/>
                <a:moveTo>
                  <a:pt x="2028" y="0"/>
                </a:moveTo>
                <a:cubicBezTo>
                  <a:pt x="1933" y="0"/>
                  <a:pt x="1842" y="73"/>
                  <a:pt x="1887" y="184"/>
                </a:cubicBezTo>
                <a:cubicBezTo>
                  <a:pt x="1892" y="196"/>
                  <a:pt x="1897" y="206"/>
                  <a:pt x="1902" y="218"/>
                </a:cubicBezTo>
                <a:cubicBezTo>
                  <a:pt x="1413" y="844"/>
                  <a:pt x="856" y="1369"/>
                  <a:pt x="120" y="1696"/>
                </a:cubicBezTo>
                <a:cubicBezTo>
                  <a:pt x="1" y="1748"/>
                  <a:pt x="31" y="1951"/>
                  <a:pt x="157" y="1976"/>
                </a:cubicBezTo>
                <a:cubicBezTo>
                  <a:pt x="1102" y="2156"/>
                  <a:pt x="1681" y="2854"/>
                  <a:pt x="2041" y="3706"/>
                </a:cubicBezTo>
                <a:cubicBezTo>
                  <a:pt x="2068" y="3774"/>
                  <a:pt x="2128" y="3804"/>
                  <a:pt x="2187" y="3807"/>
                </a:cubicBezTo>
                <a:cubicBezTo>
                  <a:pt x="2188" y="3810"/>
                  <a:pt x="2188" y="3814"/>
                  <a:pt x="2188" y="3819"/>
                </a:cubicBezTo>
                <a:cubicBezTo>
                  <a:pt x="2198" y="3916"/>
                  <a:pt x="2280" y="3965"/>
                  <a:pt x="2357" y="3965"/>
                </a:cubicBezTo>
                <a:cubicBezTo>
                  <a:pt x="2434" y="3965"/>
                  <a:pt x="2505" y="3916"/>
                  <a:pt x="2495" y="3819"/>
                </a:cubicBezTo>
                <a:cubicBezTo>
                  <a:pt x="2385" y="2832"/>
                  <a:pt x="2831" y="2268"/>
                  <a:pt x="3759" y="1975"/>
                </a:cubicBezTo>
                <a:cubicBezTo>
                  <a:pt x="3875" y="1940"/>
                  <a:pt x="3924" y="1754"/>
                  <a:pt x="3796" y="1696"/>
                </a:cubicBezTo>
                <a:cubicBezTo>
                  <a:pt x="3131" y="1390"/>
                  <a:pt x="2463" y="795"/>
                  <a:pt x="2182" y="103"/>
                </a:cubicBezTo>
                <a:cubicBezTo>
                  <a:pt x="2153" y="31"/>
                  <a:pt x="2090" y="0"/>
                  <a:pt x="20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 name="Google Shape;76;p14"/>
          <p:cNvGrpSpPr/>
          <p:nvPr/>
        </p:nvGrpSpPr>
        <p:grpSpPr>
          <a:xfrm>
            <a:off x="523464" y="4505247"/>
            <a:ext cx="189773" cy="174158"/>
            <a:chOff x="6476077" y="96834"/>
            <a:chExt cx="189773" cy="174158"/>
          </a:xfrm>
        </p:grpSpPr>
        <p:sp>
          <p:nvSpPr>
            <p:cNvPr id="77" name="Google Shape;77;p14"/>
            <p:cNvSpPr/>
            <p:nvPr/>
          </p:nvSpPr>
          <p:spPr>
            <a:xfrm>
              <a:off x="6558997" y="96834"/>
              <a:ext cx="106852" cy="174038"/>
            </a:xfrm>
            <a:custGeom>
              <a:rect b="b" l="l" r="r" t="t"/>
              <a:pathLst>
                <a:path extrusionOk="0" h="2909" w="1786">
                  <a:moveTo>
                    <a:pt x="208" y="0"/>
                  </a:moveTo>
                  <a:cubicBezTo>
                    <a:pt x="107" y="0"/>
                    <a:pt x="0" y="112"/>
                    <a:pt x="61" y="233"/>
                  </a:cubicBezTo>
                  <a:cubicBezTo>
                    <a:pt x="207" y="525"/>
                    <a:pt x="338" y="824"/>
                    <a:pt x="550" y="1075"/>
                  </a:cubicBezTo>
                  <a:cubicBezTo>
                    <a:pt x="692" y="1244"/>
                    <a:pt x="865" y="1374"/>
                    <a:pt x="1055" y="1478"/>
                  </a:cubicBezTo>
                  <a:lnTo>
                    <a:pt x="1055" y="1478"/>
                  </a:lnTo>
                  <a:cubicBezTo>
                    <a:pt x="809" y="1548"/>
                    <a:pt x="582" y="1665"/>
                    <a:pt x="436" y="1880"/>
                  </a:cubicBezTo>
                  <a:cubicBezTo>
                    <a:pt x="269" y="2124"/>
                    <a:pt x="266" y="2441"/>
                    <a:pt x="198" y="2718"/>
                  </a:cubicBezTo>
                  <a:cubicBezTo>
                    <a:pt x="170" y="2833"/>
                    <a:pt x="265" y="2909"/>
                    <a:pt x="357" y="2909"/>
                  </a:cubicBezTo>
                  <a:cubicBezTo>
                    <a:pt x="417" y="2909"/>
                    <a:pt x="475" y="2876"/>
                    <a:pt x="494" y="2800"/>
                  </a:cubicBezTo>
                  <a:cubicBezTo>
                    <a:pt x="526" y="2664"/>
                    <a:pt x="547" y="2525"/>
                    <a:pt x="575" y="2388"/>
                  </a:cubicBezTo>
                  <a:cubicBezTo>
                    <a:pt x="586" y="2328"/>
                    <a:pt x="599" y="2267"/>
                    <a:pt x="618" y="2207"/>
                  </a:cubicBezTo>
                  <a:cubicBezTo>
                    <a:pt x="621" y="2196"/>
                    <a:pt x="641" y="2144"/>
                    <a:pt x="640" y="2144"/>
                  </a:cubicBezTo>
                  <a:lnTo>
                    <a:pt x="640" y="2144"/>
                  </a:lnTo>
                  <a:cubicBezTo>
                    <a:pt x="640" y="2144"/>
                    <a:pt x="639" y="2146"/>
                    <a:pt x="637" y="2150"/>
                  </a:cubicBezTo>
                  <a:lnTo>
                    <a:pt x="637" y="2150"/>
                  </a:lnTo>
                  <a:cubicBezTo>
                    <a:pt x="649" y="2122"/>
                    <a:pt x="662" y="2095"/>
                    <a:pt x="678" y="2068"/>
                  </a:cubicBezTo>
                  <a:cubicBezTo>
                    <a:pt x="737" y="1971"/>
                    <a:pt x="821" y="1902"/>
                    <a:pt x="948" y="1842"/>
                  </a:cubicBezTo>
                  <a:cubicBezTo>
                    <a:pt x="1138" y="1752"/>
                    <a:pt x="1363" y="1714"/>
                    <a:pt x="1570" y="1687"/>
                  </a:cubicBezTo>
                  <a:cubicBezTo>
                    <a:pt x="1737" y="1665"/>
                    <a:pt x="1785" y="1445"/>
                    <a:pt x="1611" y="1386"/>
                  </a:cubicBezTo>
                  <a:cubicBezTo>
                    <a:pt x="1284" y="1275"/>
                    <a:pt x="978" y="1115"/>
                    <a:pt x="754" y="843"/>
                  </a:cubicBezTo>
                  <a:cubicBezTo>
                    <a:pt x="569" y="618"/>
                    <a:pt x="455" y="337"/>
                    <a:pt x="325" y="78"/>
                  </a:cubicBezTo>
                  <a:cubicBezTo>
                    <a:pt x="298" y="23"/>
                    <a:pt x="253" y="0"/>
                    <a:pt x="2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6476077" y="106107"/>
              <a:ext cx="108168" cy="164885"/>
            </a:xfrm>
            <a:custGeom>
              <a:rect b="b" l="l" r="r" t="t"/>
              <a:pathLst>
                <a:path extrusionOk="0" h="2756" w="1808">
                  <a:moveTo>
                    <a:pt x="1573" y="0"/>
                  </a:moveTo>
                  <a:cubicBezTo>
                    <a:pt x="1538" y="0"/>
                    <a:pt x="1503" y="14"/>
                    <a:pt x="1471" y="46"/>
                  </a:cubicBezTo>
                  <a:cubicBezTo>
                    <a:pt x="1255" y="265"/>
                    <a:pt x="1121" y="538"/>
                    <a:pt x="952" y="790"/>
                  </a:cubicBezTo>
                  <a:cubicBezTo>
                    <a:pt x="757" y="1081"/>
                    <a:pt x="490" y="1272"/>
                    <a:pt x="160" y="1385"/>
                  </a:cubicBezTo>
                  <a:cubicBezTo>
                    <a:pt x="1" y="1439"/>
                    <a:pt x="21" y="1684"/>
                    <a:pt x="201" y="1686"/>
                  </a:cubicBezTo>
                  <a:cubicBezTo>
                    <a:pt x="365" y="1687"/>
                    <a:pt x="522" y="1712"/>
                    <a:pt x="659" y="1801"/>
                  </a:cubicBezTo>
                  <a:cubicBezTo>
                    <a:pt x="759" y="1865"/>
                    <a:pt x="833" y="1967"/>
                    <a:pt x="900" y="2073"/>
                  </a:cubicBezTo>
                  <a:cubicBezTo>
                    <a:pt x="1065" y="2332"/>
                    <a:pt x="1217" y="2591"/>
                    <a:pt x="1502" y="2737"/>
                  </a:cubicBezTo>
                  <a:cubicBezTo>
                    <a:pt x="1527" y="2749"/>
                    <a:pt x="1551" y="2755"/>
                    <a:pt x="1574" y="2755"/>
                  </a:cubicBezTo>
                  <a:cubicBezTo>
                    <a:pt x="1714" y="2755"/>
                    <a:pt x="1807" y="2549"/>
                    <a:pt x="1657" y="2473"/>
                  </a:cubicBezTo>
                  <a:cubicBezTo>
                    <a:pt x="1384" y="2332"/>
                    <a:pt x="1282" y="2078"/>
                    <a:pt x="1109" y="1835"/>
                  </a:cubicBezTo>
                  <a:cubicBezTo>
                    <a:pt x="1019" y="1707"/>
                    <a:pt x="914" y="1592"/>
                    <a:pt x="776" y="1513"/>
                  </a:cubicBezTo>
                  <a:cubicBezTo>
                    <a:pt x="747" y="1497"/>
                    <a:pt x="717" y="1482"/>
                    <a:pt x="687" y="1469"/>
                  </a:cubicBezTo>
                  <a:lnTo>
                    <a:pt x="687" y="1469"/>
                  </a:lnTo>
                  <a:cubicBezTo>
                    <a:pt x="873" y="1350"/>
                    <a:pt x="1035" y="1200"/>
                    <a:pt x="1172" y="1011"/>
                  </a:cubicBezTo>
                  <a:cubicBezTo>
                    <a:pt x="1349" y="764"/>
                    <a:pt x="1471" y="481"/>
                    <a:pt x="1687" y="262"/>
                  </a:cubicBezTo>
                  <a:cubicBezTo>
                    <a:pt x="1795" y="154"/>
                    <a:pt x="1689" y="0"/>
                    <a:pt x="15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hyperlink" Target="https://drive.google.com/file/d/1YzFOp8aEePMfyX4C0C5E-SVulyEo3xA0/view?usp=sharing" TargetMode="External"/><Relationship Id="rId7" Type="http://schemas.openxmlformats.org/officeDocument/2006/relationships/hyperlink" Target="https://docs.google.com/document/d/1mFwc8qoCzEHNAsozX4suQr6fQiT3tFy30rl9u7p2GG4/copy" TargetMode="External"/><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hyperlink" Target="https://drive.google.com/file/d/1HPFjRnv3d7IL8QZMkQJ64FVB1h6WYin1/view?usp=sharing" TargetMode="External"/><Relationship Id="rId7" Type="http://schemas.openxmlformats.org/officeDocument/2006/relationships/hyperlink" Target="https://docs.google.com/document/d/1yItf8jbKXFJ05rj7ycaLszNjVW8RvxCWe6SiXT-f9f4/copy" TargetMode="External"/><Relationship Id="rId8"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hyperlink" Target="https://drive.google.com/file/d/1_0Ur8Gj_6Vfa_ocLBJcfxdsADSj8fmXe/view?usp=sharing" TargetMode="External"/><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1" Type="http://schemas.openxmlformats.org/officeDocument/2006/relationships/hyperlink" Target="https://drive.google.com/file/d/1_0Ur8Gj_6Vfa_ocLBJcfxdsADSj8fmXe/view?usp=sharing" TargetMode="External"/><Relationship Id="rId10" Type="http://schemas.openxmlformats.org/officeDocument/2006/relationships/hyperlink" Target="https://docs.google.com/document/d/1mFwc8qoCzEHNAsozX4suQr6fQiT3tFy30rl9u7p2GG4/copy" TargetMode="External"/><Relationship Id="rId13" Type="http://schemas.openxmlformats.org/officeDocument/2006/relationships/hyperlink" Target="https://docs.google.com/presentation/d/1jyut3ZRZYQ5k6veq27AAomWOr3p-PeDFaWoLAjvJmWg/edit?usp=sharing" TargetMode="External"/><Relationship Id="rId12" Type="http://schemas.openxmlformats.org/officeDocument/2006/relationships/hyperlink" Target="https://docs.google.com/presentation/d/13EhSt1a6YD2PGSQ44J7GG5umvWGwgMlFciG8r0MaV_o/edit?usp=sharing"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gif"/><Relationship Id="rId4" Type="http://schemas.openxmlformats.org/officeDocument/2006/relationships/image" Target="../media/image1.png"/><Relationship Id="rId9" Type="http://schemas.openxmlformats.org/officeDocument/2006/relationships/hyperlink" Target="https://drive.google.com/file/d/1YzFOp8aEePMfyX4C0C5E-SVulyEo3xA0/view?usp=sharing" TargetMode="External"/><Relationship Id="rId14" Type="http://schemas.openxmlformats.org/officeDocument/2006/relationships/image" Target="../media/image2.png"/><Relationship Id="rId5" Type="http://schemas.openxmlformats.org/officeDocument/2006/relationships/hyperlink" Target="https://docs.google.com/document/d/1-A9fqjX9ms3flJ4EG2R_sU0-_dbSmpkyp8TMHqJ6vHc/edit?usp=sharing" TargetMode="External"/><Relationship Id="rId6" Type="http://schemas.openxmlformats.org/officeDocument/2006/relationships/hyperlink" Target="https://docs.google.com/document/d/1LDKE1aphRZJjx-FymDQcIBbiVkAyhVbxBK_7e5DU_iY/edit?usp=sharing" TargetMode="External"/><Relationship Id="rId7" Type="http://schemas.openxmlformats.org/officeDocument/2006/relationships/hyperlink" Target="https://drive.google.com/file/d/1HPFjRnv3d7IL8QZMkQJ64FVB1h6WYin1/view?usp=sharing" TargetMode="External"/><Relationship Id="rId8" Type="http://schemas.openxmlformats.org/officeDocument/2006/relationships/hyperlink" Target="https://docs.google.com/document/d/1yItf8jbKXFJ05rj7ycaLszNjVW8RvxCWe6SiXT-f9f4/cop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gif"/><Relationship Id="rId4" Type="http://schemas.openxmlformats.org/officeDocument/2006/relationships/image" Target="../media/image1.png"/><Relationship Id="rId9" Type="http://schemas.openxmlformats.org/officeDocument/2006/relationships/hyperlink" Target="mailto:jason.russell@secureed.com" TargetMode="External"/><Relationship Id="rId5" Type="http://schemas.openxmlformats.org/officeDocument/2006/relationships/hyperlink" Target="mailto:rebecca.heitsch@wbsd.org" TargetMode="External"/><Relationship Id="rId6" Type="http://schemas.openxmlformats.org/officeDocument/2006/relationships/hyperlink" Target="mailto:lynne.swerhone@wbsd.org" TargetMode="External"/><Relationship Id="rId7" Type="http://schemas.openxmlformats.org/officeDocument/2006/relationships/image" Target="../media/image2.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www.theviolenceproject.org/" TargetMode="External"/><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gif"/><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gif"/><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edweek.org/ew/articles/2019/10/09/what-school-shooters-have-in-common.html" TargetMode="External"/><Relationship Id="rId4" Type="http://schemas.openxmlformats.org/officeDocument/2006/relationships/image" Target="../media/image5.gif"/><Relationship Id="rId5" Type="http://schemas.openxmlformats.org/officeDocument/2006/relationships/image" Target="../media/image1.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hyperlink" Target="https://www.ncbi.nlm.nih.gov/pmc/articles/PMC5051205/" TargetMode="External"/><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gif"/><Relationship Id="rId4" Type="http://schemas.openxmlformats.org/officeDocument/2006/relationships/image" Target="../media/image1.png"/><Relationship Id="rId9" Type="http://schemas.openxmlformats.org/officeDocument/2006/relationships/hyperlink" Target="https://www.healthaffairs.org/doi/full/10.1377/hlthaff.2015.1672?siteid=healthaff&amp;keytype=ref&amp;ijkey=SsoF3ab%2FeYrvY&amp;#B27" TargetMode="External"/><Relationship Id="rId5" Type="http://schemas.openxmlformats.org/officeDocument/2006/relationships/hyperlink" Target="https://www.ncbi.nlm.nih.gov/pmc/articles/PMC4143775/#R3" TargetMode="External"/><Relationship Id="rId6" Type="http://schemas.openxmlformats.org/officeDocument/2006/relationships/hyperlink" Target="https://pediatrics.aappublications.org/content/138/4/e20160436#ref-2" TargetMode="External"/><Relationship Id="rId7" Type="http://schemas.openxmlformats.org/officeDocument/2006/relationships/hyperlink" Target="https://www.nimh.nih.gov/about/director/messages/2020/addressing-the-crisis-of-black-youth-suicide.shtml" TargetMode="External"/><Relationship Id="rId8" Type="http://schemas.openxmlformats.org/officeDocument/2006/relationships/hyperlink" Target="https://www.healthaffairs.org/doi/full/10.1377/hlthaff.2015.1672?siteid=healthaff&amp;keytype=ref&amp;ijkey=SsoF3ab%2FeYrvY&amp;#B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2" name="Shape 82"/>
        <p:cNvGrpSpPr/>
        <p:nvPr/>
      </p:nvGrpSpPr>
      <p:grpSpPr>
        <a:xfrm>
          <a:off x="0" y="0"/>
          <a:ext cx="0" cy="0"/>
          <a:chOff x="0" y="0"/>
          <a:chExt cx="0" cy="0"/>
        </a:xfrm>
      </p:grpSpPr>
      <p:sp>
        <p:nvSpPr>
          <p:cNvPr id="83" name="Google Shape;83;p15"/>
          <p:cNvSpPr/>
          <p:nvPr/>
        </p:nvSpPr>
        <p:spPr>
          <a:xfrm>
            <a:off x="-6150" y="4790700"/>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5"/>
          <p:cNvPicPr preferRelativeResize="0"/>
          <p:nvPr/>
        </p:nvPicPr>
        <p:blipFill>
          <a:blip r:embed="rId3">
            <a:alphaModFix/>
          </a:blip>
          <a:stretch>
            <a:fillRect/>
          </a:stretch>
        </p:blipFill>
        <p:spPr>
          <a:xfrm>
            <a:off x="2697401" y="664999"/>
            <a:ext cx="3749200" cy="797425"/>
          </a:xfrm>
          <a:prstGeom prst="rect">
            <a:avLst/>
          </a:prstGeom>
          <a:noFill/>
          <a:ln>
            <a:noFill/>
          </a:ln>
        </p:spPr>
      </p:pic>
      <p:sp>
        <p:nvSpPr>
          <p:cNvPr id="85" name="Google Shape;85;p15"/>
          <p:cNvSpPr txBox="1"/>
          <p:nvPr/>
        </p:nvSpPr>
        <p:spPr>
          <a:xfrm>
            <a:off x="833800" y="1819900"/>
            <a:ext cx="7342200" cy="6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Merriweather"/>
                <a:ea typeface="Merriweather"/>
                <a:cs typeface="Merriweather"/>
                <a:sym typeface="Merriweather"/>
              </a:rPr>
              <a:t>Student Safety Assessment </a:t>
            </a:r>
            <a:endParaRPr b="1" sz="3000">
              <a:latin typeface="Merriweather"/>
              <a:ea typeface="Merriweather"/>
              <a:cs typeface="Merriweather"/>
              <a:sym typeface="Merriweather"/>
            </a:endParaRPr>
          </a:p>
          <a:p>
            <a:pPr indent="0" lvl="0" marL="0" rtl="0" algn="ctr">
              <a:spcBef>
                <a:spcPts val="0"/>
              </a:spcBef>
              <a:spcAft>
                <a:spcPts val="0"/>
              </a:spcAft>
              <a:buNone/>
            </a:pPr>
            <a:r>
              <a:t/>
            </a:r>
            <a:endParaRPr b="1" sz="3000">
              <a:latin typeface="Merriweather"/>
              <a:ea typeface="Merriweather"/>
              <a:cs typeface="Merriweather"/>
              <a:sym typeface="Merriweather"/>
            </a:endParaRPr>
          </a:p>
          <a:p>
            <a:pPr indent="0" lvl="0" marL="0" rtl="0" algn="ctr">
              <a:spcBef>
                <a:spcPts val="0"/>
              </a:spcBef>
              <a:spcAft>
                <a:spcPts val="0"/>
              </a:spcAft>
              <a:buNone/>
            </a:pPr>
            <a:r>
              <a:rPr b="1" lang="en" sz="2000">
                <a:latin typeface="Didact Gothic"/>
                <a:ea typeface="Didact Gothic"/>
                <a:cs typeface="Didact Gothic"/>
                <a:sym typeface="Didact Gothic"/>
              </a:rPr>
              <a:t>West Bloomfield School District</a:t>
            </a:r>
            <a:endParaRPr b="1" sz="2000">
              <a:latin typeface="Didact Gothic"/>
              <a:ea typeface="Didact Gothic"/>
              <a:cs typeface="Didact Gothic"/>
              <a:sym typeface="Didact Gothic"/>
            </a:endParaRPr>
          </a:p>
          <a:p>
            <a:pPr indent="0" lvl="0" marL="0" rtl="0" algn="ctr">
              <a:spcBef>
                <a:spcPts val="0"/>
              </a:spcBef>
              <a:spcAft>
                <a:spcPts val="0"/>
              </a:spcAft>
              <a:buNone/>
            </a:pPr>
            <a:r>
              <a:t/>
            </a:r>
            <a:endParaRPr sz="1800">
              <a:latin typeface="Didact Gothic"/>
              <a:ea typeface="Didact Gothic"/>
              <a:cs typeface="Didact Gothic"/>
              <a:sym typeface="Didact Gothic"/>
            </a:endParaRPr>
          </a:p>
          <a:p>
            <a:pPr indent="0" lvl="0" marL="0" rtl="0" algn="ctr">
              <a:spcBef>
                <a:spcPts val="0"/>
              </a:spcBef>
              <a:spcAft>
                <a:spcPts val="0"/>
              </a:spcAft>
              <a:buNone/>
            </a:pPr>
            <a:r>
              <a:rPr lang="en" sz="1800">
                <a:latin typeface="Didact Gothic"/>
                <a:ea typeface="Didact Gothic"/>
                <a:cs typeface="Didact Gothic"/>
                <a:sym typeface="Didact Gothic"/>
              </a:rPr>
              <a:t>Rebecca Heitsch, Restorative Practice Coach</a:t>
            </a:r>
            <a:endParaRPr sz="1800">
              <a:latin typeface="Didact Gothic"/>
              <a:ea typeface="Didact Gothic"/>
              <a:cs typeface="Didact Gothic"/>
              <a:sym typeface="Didact Gothic"/>
            </a:endParaRPr>
          </a:p>
          <a:p>
            <a:pPr indent="0" lvl="0" marL="0" rtl="0" algn="ctr">
              <a:spcBef>
                <a:spcPts val="0"/>
              </a:spcBef>
              <a:spcAft>
                <a:spcPts val="0"/>
              </a:spcAft>
              <a:buNone/>
            </a:pPr>
            <a:r>
              <a:rPr lang="en" sz="1800">
                <a:latin typeface="Didact Gothic"/>
                <a:ea typeface="Didact Gothic"/>
                <a:cs typeface="Didact Gothic"/>
                <a:sym typeface="Didact Gothic"/>
              </a:rPr>
              <a:t>Lynne Swerhone, School Mental Health </a:t>
            </a:r>
            <a:r>
              <a:rPr lang="en" sz="1800">
                <a:latin typeface="Didact Gothic"/>
                <a:ea typeface="Didact Gothic"/>
                <a:cs typeface="Didact Gothic"/>
                <a:sym typeface="Didact Gothic"/>
              </a:rPr>
              <a:t>Specialist</a:t>
            </a:r>
            <a:endParaRPr sz="1800">
              <a:latin typeface="Didact Gothic"/>
              <a:ea typeface="Didact Gothic"/>
              <a:cs typeface="Didact Gothic"/>
              <a:sym typeface="Didact Gothic"/>
            </a:endParaRPr>
          </a:p>
        </p:txBody>
      </p:sp>
      <p:pic>
        <p:nvPicPr>
          <p:cNvPr id="86" name="Google Shape;86;p15"/>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pic>
        <p:nvPicPr>
          <p:cNvPr id="87" name="Google Shape;87;p15"/>
          <p:cNvPicPr preferRelativeResize="0"/>
          <p:nvPr/>
        </p:nvPicPr>
        <p:blipFill>
          <a:blip r:embed="rId5">
            <a:alphaModFix/>
          </a:blip>
          <a:stretch>
            <a:fillRect/>
          </a:stretch>
        </p:blipFill>
        <p:spPr>
          <a:xfrm>
            <a:off x="8366175" y="4044975"/>
            <a:ext cx="681600" cy="681600"/>
          </a:xfrm>
          <a:prstGeom prst="rect">
            <a:avLst/>
          </a:prstGeom>
          <a:noFill/>
          <a:ln>
            <a:noFill/>
          </a:ln>
        </p:spPr>
      </p:pic>
      <p:pic>
        <p:nvPicPr>
          <p:cNvPr id="88" name="Google Shape;88;p15"/>
          <p:cNvPicPr preferRelativeResize="0"/>
          <p:nvPr/>
        </p:nvPicPr>
        <p:blipFill>
          <a:blip r:embed="rId6">
            <a:alphaModFix/>
          </a:blip>
          <a:stretch>
            <a:fillRect/>
          </a:stretch>
        </p:blipFill>
        <p:spPr>
          <a:xfrm>
            <a:off x="7627900" y="4064775"/>
            <a:ext cx="642017" cy="64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4"/>
          <p:cNvSpPr/>
          <p:nvPr/>
        </p:nvSpPr>
        <p:spPr>
          <a:xfrm>
            <a:off x="-6150" y="4778850"/>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2" name="Google Shape;702;p24"/>
          <p:cNvPicPr preferRelativeResize="0"/>
          <p:nvPr/>
        </p:nvPicPr>
        <p:blipFill rotWithShape="1">
          <a:blip r:embed="rId3">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703" name="Google Shape;703;p24"/>
          <p:cNvSpPr txBox="1"/>
          <p:nvPr>
            <p:ph idx="1" type="body"/>
          </p:nvPr>
        </p:nvSpPr>
        <p:spPr>
          <a:xfrm rot="726726">
            <a:off x="5796686" y="1717479"/>
            <a:ext cx="1937327" cy="1720841"/>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3000">
                <a:solidFill>
                  <a:srgbClr val="434343"/>
                </a:solidFill>
                <a:latin typeface="Didact Gothic"/>
                <a:ea typeface="Didact Gothic"/>
                <a:cs typeface="Didact Gothic"/>
                <a:sym typeface="Didact Gothic"/>
              </a:rPr>
              <a:t>02</a:t>
            </a:r>
            <a:endParaRPr b="1" sz="13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grpSp>
        <p:nvGrpSpPr>
          <p:cNvPr id="704" name="Google Shape;704;p24"/>
          <p:cNvGrpSpPr/>
          <p:nvPr/>
        </p:nvGrpSpPr>
        <p:grpSpPr>
          <a:xfrm rot="756639">
            <a:off x="5569910" y="1253481"/>
            <a:ext cx="2333861" cy="2636527"/>
            <a:chOff x="1750887" y="2425727"/>
            <a:chExt cx="320143" cy="343269"/>
          </a:xfrm>
        </p:grpSpPr>
        <p:sp>
          <p:nvSpPr>
            <p:cNvPr id="705" name="Google Shape;705;p24"/>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4"/>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7" name="Google Shape;707;p24"/>
          <p:cNvPicPr preferRelativeResize="0"/>
          <p:nvPr/>
        </p:nvPicPr>
        <p:blipFill>
          <a:blip r:embed="rId4">
            <a:alphaModFix/>
          </a:blip>
          <a:stretch>
            <a:fillRect/>
          </a:stretch>
        </p:blipFill>
        <p:spPr>
          <a:xfrm>
            <a:off x="2697401" y="234574"/>
            <a:ext cx="3749200" cy="797425"/>
          </a:xfrm>
          <a:prstGeom prst="rect">
            <a:avLst/>
          </a:prstGeom>
          <a:noFill/>
          <a:ln>
            <a:noFill/>
          </a:ln>
        </p:spPr>
      </p:pic>
      <p:sp>
        <p:nvSpPr>
          <p:cNvPr id="708" name="Google Shape;708;p24"/>
          <p:cNvSpPr txBox="1"/>
          <p:nvPr/>
        </p:nvSpPr>
        <p:spPr>
          <a:xfrm>
            <a:off x="492150" y="1445835"/>
            <a:ext cx="4526400" cy="16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Merriweather"/>
                <a:ea typeface="Merriweather"/>
                <a:cs typeface="Merriweather"/>
                <a:sym typeface="Merriweather"/>
              </a:rPr>
              <a:t>SSA Documents</a:t>
            </a:r>
            <a:endParaRPr sz="5000">
              <a:latin typeface="Merriweather"/>
              <a:ea typeface="Merriweather"/>
              <a:cs typeface="Merriweather"/>
              <a:sym typeface="Merriweather"/>
            </a:endParaRPr>
          </a:p>
        </p:txBody>
      </p:sp>
      <p:pic>
        <p:nvPicPr>
          <p:cNvPr id="709" name="Google Shape;709;p24"/>
          <p:cNvPicPr preferRelativeResize="0"/>
          <p:nvPr/>
        </p:nvPicPr>
        <p:blipFill>
          <a:blip r:embed="rId5">
            <a:alphaModFix/>
          </a:blip>
          <a:stretch>
            <a:fillRect/>
          </a:stretch>
        </p:blipFill>
        <p:spPr>
          <a:xfrm>
            <a:off x="8320750" y="3996775"/>
            <a:ext cx="729800" cy="72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id="714" name="Google Shape;714;p25"/>
          <p:cNvPicPr preferRelativeResize="0"/>
          <p:nvPr/>
        </p:nvPicPr>
        <p:blipFill>
          <a:blip r:embed="rId3">
            <a:alphaModFix/>
          </a:blip>
          <a:stretch>
            <a:fillRect/>
          </a:stretch>
        </p:blipFill>
        <p:spPr>
          <a:xfrm>
            <a:off x="7818425" y="119250"/>
            <a:ext cx="1095951" cy="1095951"/>
          </a:xfrm>
          <a:prstGeom prst="rect">
            <a:avLst/>
          </a:prstGeom>
          <a:noFill/>
          <a:ln>
            <a:noFill/>
          </a:ln>
        </p:spPr>
      </p:pic>
      <p:sp>
        <p:nvSpPr>
          <p:cNvPr id="715" name="Google Shape;715;p25"/>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6" name="Google Shape;716;p25"/>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717" name="Google Shape;717;p25"/>
          <p:cNvSpPr txBox="1"/>
          <p:nvPr/>
        </p:nvSpPr>
        <p:spPr>
          <a:xfrm>
            <a:off x="4414500" y="273375"/>
            <a:ext cx="72909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Merriweather"/>
                <a:ea typeface="Merriweather"/>
                <a:cs typeface="Merriweather"/>
                <a:sym typeface="Merriweather"/>
              </a:rPr>
              <a:t>Threat to Others</a:t>
            </a:r>
            <a:endParaRPr/>
          </a:p>
        </p:txBody>
      </p:sp>
      <p:pic>
        <p:nvPicPr>
          <p:cNvPr id="718" name="Google Shape;718;p25"/>
          <p:cNvPicPr preferRelativeResize="0"/>
          <p:nvPr/>
        </p:nvPicPr>
        <p:blipFill>
          <a:blip r:embed="rId5">
            <a:alphaModFix/>
          </a:blip>
          <a:stretch>
            <a:fillRect/>
          </a:stretch>
        </p:blipFill>
        <p:spPr>
          <a:xfrm>
            <a:off x="479425" y="354475"/>
            <a:ext cx="3289775" cy="4238251"/>
          </a:xfrm>
          <a:prstGeom prst="rect">
            <a:avLst/>
          </a:prstGeom>
          <a:noFill/>
          <a:ln cap="flat" cmpd="sng" w="19050">
            <a:solidFill>
              <a:srgbClr val="666666"/>
            </a:solidFill>
            <a:prstDash val="solid"/>
            <a:round/>
            <a:headEnd len="sm" w="sm" type="none"/>
            <a:tailEnd len="sm" w="sm" type="none"/>
          </a:ln>
          <a:effectLst>
            <a:outerShdw blurRad="57150" rotWithShape="0" algn="bl" dir="8400000" dist="209550">
              <a:srgbClr val="000000">
                <a:alpha val="50000"/>
              </a:srgbClr>
            </a:outerShdw>
          </a:effectLst>
        </p:spPr>
      </p:pic>
      <p:sp>
        <p:nvSpPr>
          <p:cNvPr id="719" name="Google Shape;719;p25"/>
          <p:cNvSpPr txBox="1"/>
          <p:nvPr/>
        </p:nvSpPr>
        <p:spPr>
          <a:xfrm>
            <a:off x="4414500" y="1422500"/>
            <a:ext cx="4318200" cy="2583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Didact Gothic"/>
              <a:buChar char="●"/>
            </a:pPr>
            <a:r>
              <a:rPr lang="en" sz="1800" u="sng">
                <a:solidFill>
                  <a:schemeClr val="accent5"/>
                </a:solidFill>
                <a:latin typeface="Didact Gothic"/>
                <a:ea typeface="Didact Gothic"/>
                <a:cs typeface="Didact Gothic"/>
                <a:sym typeface="Didact Gothic"/>
                <a:hlinkClick r:id="rId6">
                  <a:extLst>
                    <a:ext uri="{A12FA001-AC4F-418D-AE19-62706E023703}">
                      <ahyp:hlinkClr val="tx"/>
                    </a:ext>
                  </a:extLst>
                </a:hlinkClick>
              </a:rPr>
              <a:t>Flowchart</a:t>
            </a:r>
            <a:endParaRPr sz="1800">
              <a:solidFill>
                <a:schemeClr val="dk1"/>
              </a:solidFill>
              <a:latin typeface="Didact Gothic"/>
              <a:ea typeface="Didact Gothic"/>
              <a:cs typeface="Didact Gothic"/>
              <a:sym typeface="Didact Gothic"/>
            </a:endParaRPr>
          </a:p>
          <a:p>
            <a:pPr indent="-342900" lvl="0" marL="457200" rtl="0" algn="l">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7"/>
              </a:rPr>
              <a:t>Threat to Others Documents</a:t>
            </a:r>
            <a:endParaRPr sz="1800">
              <a:solidFill>
                <a:schemeClr val="dk1"/>
              </a:solidFill>
              <a:latin typeface="Didact Gothic"/>
              <a:ea typeface="Didact Gothic"/>
              <a:cs typeface="Didact Gothic"/>
              <a:sym typeface="Didact Gothic"/>
            </a:endParaRPr>
          </a:p>
          <a:p>
            <a:pPr indent="-342900" lvl="0" marL="457200" rtl="0" algn="l">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Helpful Materials</a:t>
            </a:r>
            <a:endParaRPr sz="1800">
              <a:solidFill>
                <a:schemeClr val="dk1"/>
              </a:solidFill>
              <a:latin typeface="Didact Gothic"/>
              <a:ea typeface="Didact Gothic"/>
              <a:cs typeface="Didact Gothic"/>
              <a:sym typeface="Didact Gothic"/>
            </a:endParaRPr>
          </a:p>
          <a:p>
            <a:pPr indent="-342900" lvl="1" marL="914400" rtl="0" algn="l">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In-Depth Subject Interview</a:t>
            </a:r>
            <a:endParaRPr sz="1800">
              <a:solidFill>
                <a:schemeClr val="dk1"/>
              </a:solidFill>
              <a:latin typeface="Didact Gothic"/>
              <a:ea typeface="Didact Gothic"/>
              <a:cs typeface="Didact Gothic"/>
              <a:sym typeface="Didact Gothic"/>
            </a:endParaRPr>
          </a:p>
          <a:p>
            <a:pPr indent="-342900" lvl="1" marL="914400" rtl="0" algn="l">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Parent Interview</a:t>
            </a:r>
            <a:endParaRPr sz="1800">
              <a:solidFill>
                <a:schemeClr val="dk1"/>
              </a:solidFill>
              <a:latin typeface="Didact Gothic"/>
              <a:ea typeface="Didact Gothic"/>
              <a:cs typeface="Didact Gothic"/>
              <a:sym typeface="Didact Gothic"/>
            </a:endParaRPr>
          </a:p>
          <a:p>
            <a:pPr indent="-342900" lvl="1" marL="914400" rtl="0" algn="l">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Teacher Interview</a:t>
            </a:r>
            <a:endParaRPr sz="1800">
              <a:solidFill>
                <a:schemeClr val="dk1"/>
              </a:solidFill>
              <a:latin typeface="Didact Gothic"/>
              <a:ea typeface="Didact Gothic"/>
              <a:cs typeface="Didact Gothic"/>
              <a:sym typeface="Didact Gothic"/>
            </a:endParaRPr>
          </a:p>
          <a:p>
            <a:pPr indent="-342900" lvl="1" marL="914400" rtl="0" algn="l">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Student Crisis Plan</a:t>
            </a:r>
            <a:endParaRPr sz="1800">
              <a:solidFill>
                <a:schemeClr val="dk1"/>
              </a:solidFill>
              <a:latin typeface="Didact Gothic"/>
              <a:ea typeface="Didact Gothic"/>
              <a:cs typeface="Didact Gothic"/>
              <a:sym typeface="Didact Gothic"/>
            </a:endParaRPr>
          </a:p>
          <a:p>
            <a:pPr indent="-342900" lvl="1" marL="914400" rtl="0" algn="l">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Violence Free Contract</a:t>
            </a:r>
            <a:endParaRPr sz="1800">
              <a:solidFill>
                <a:schemeClr val="dk1"/>
              </a:solidFill>
              <a:latin typeface="Didact Gothic"/>
              <a:ea typeface="Didact Gothic"/>
              <a:cs typeface="Didact Gothic"/>
              <a:sym typeface="Didact Gothic"/>
            </a:endParaRPr>
          </a:p>
        </p:txBody>
      </p:sp>
      <p:pic>
        <p:nvPicPr>
          <p:cNvPr id="720" name="Google Shape;720;p25"/>
          <p:cNvPicPr preferRelativeResize="0"/>
          <p:nvPr/>
        </p:nvPicPr>
        <p:blipFill>
          <a:blip r:embed="rId8">
            <a:alphaModFix/>
          </a:blip>
          <a:stretch>
            <a:fillRect/>
          </a:stretch>
        </p:blipFill>
        <p:spPr>
          <a:xfrm>
            <a:off x="8277950" y="4005800"/>
            <a:ext cx="747475" cy="747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p26"/>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726" name="Google Shape;726;p26"/>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7" name="Google Shape;727;p26"/>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728" name="Google Shape;728;p26"/>
          <p:cNvSpPr txBox="1"/>
          <p:nvPr/>
        </p:nvSpPr>
        <p:spPr>
          <a:xfrm>
            <a:off x="1478725" y="358925"/>
            <a:ext cx="72909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Merriweather"/>
                <a:ea typeface="Merriweather"/>
                <a:cs typeface="Merriweather"/>
                <a:sym typeface="Merriweather"/>
              </a:rPr>
              <a:t>Threat to Self</a:t>
            </a:r>
            <a:endParaRPr/>
          </a:p>
        </p:txBody>
      </p:sp>
      <p:pic>
        <p:nvPicPr>
          <p:cNvPr id="729" name="Google Shape;729;p26"/>
          <p:cNvPicPr preferRelativeResize="0"/>
          <p:nvPr/>
        </p:nvPicPr>
        <p:blipFill>
          <a:blip r:embed="rId5">
            <a:alphaModFix/>
          </a:blip>
          <a:stretch>
            <a:fillRect/>
          </a:stretch>
        </p:blipFill>
        <p:spPr>
          <a:xfrm>
            <a:off x="5435475" y="245200"/>
            <a:ext cx="3334150" cy="4241024"/>
          </a:xfrm>
          <a:prstGeom prst="rect">
            <a:avLst/>
          </a:prstGeom>
          <a:noFill/>
          <a:ln cap="flat" cmpd="sng" w="19050">
            <a:solidFill>
              <a:srgbClr val="666666"/>
            </a:solidFill>
            <a:prstDash val="solid"/>
            <a:round/>
            <a:headEnd len="sm" w="sm" type="none"/>
            <a:tailEnd len="sm" w="sm" type="none"/>
          </a:ln>
          <a:effectLst>
            <a:outerShdw blurRad="57150" rotWithShape="0" algn="bl" dir="8400000" dist="209550">
              <a:srgbClr val="000000">
                <a:alpha val="50000"/>
              </a:srgbClr>
            </a:outerShdw>
          </a:effectLst>
        </p:spPr>
      </p:pic>
      <p:sp>
        <p:nvSpPr>
          <p:cNvPr id="730" name="Google Shape;730;p26"/>
          <p:cNvSpPr txBox="1"/>
          <p:nvPr/>
        </p:nvSpPr>
        <p:spPr>
          <a:xfrm>
            <a:off x="361550" y="1479373"/>
            <a:ext cx="4114800" cy="3136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Didact Gothic"/>
              <a:buChar char="●"/>
            </a:pPr>
            <a:r>
              <a:rPr lang="en" sz="1800" u="sng">
                <a:solidFill>
                  <a:schemeClr val="hlink"/>
                </a:solidFill>
                <a:latin typeface="Didact Gothic"/>
                <a:ea typeface="Didact Gothic"/>
                <a:cs typeface="Didact Gothic"/>
                <a:sym typeface="Didact Gothic"/>
                <a:hlinkClick r:id="rId6"/>
              </a:rPr>
              <a:t>Flowchart</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Char char="●"/>
            </a:pPr>
            <a:r>
              <a:rPr lang="en" sz="1800" u="sng">
                <a:solidFill>
                  <a:schemeClr val="hlink"/>
                </a:solidFill>
                <a:latin typeface="Didact Gothic"/>
                <a:ea typeface="Didact Gothic"/>
                <a:cs typeface="Didact Gothic"/>
                <a:sym typeface="Didact Gothic"/>
                <a:hlinkClick r:id="rId7"/>
              </a:rPr>
              <a:t>Threat to Self Documents</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Char char="●"/>
            </a:pPr>
            <a:r>
              <a:rPr lang="en" sz="1800">
                <a:latin typeface="Didact Gothic"/>
                <a:ea typeface="Didact Gothic"/>
                <a:cs typeface="Didact Gothic"/>
                <a:sym typeface="Didact Gothic"/>
              </a:rPr>
              <a:t>Helpful Materials</a:t>
            </a:r>
            <a:endParaRPr sz="1800">
              <a:latin typeface="Didact Gothic"/>
              <a:ea typeface="Didact Gothic"/>
              <a:cs typeface="Didact Gothic"/>
              <a:sym typeface="Didact Gothic"/>
            </a:endParaRPr>
          </a:p>
          <a:p>
            <a:pPr indent="-342900" lvl="1" marL="914400" rtl="0" algn="l">
              <a:spcBef>
                <a:spcPts val="0"/>
              </a:spcBef>
              <a:spcAft>
                <a:spcPts val="0"/>
              </a:spcAft>
              <a:buSzPts val="1800"/>
              <a:buFont typeface="Didact Gothic"/>
              <a:buChar char="○"/>
            </a:pPr>
            <a:r>
              <a:rPr lang="en" sz="1800">
                <a:latin typeface="Didact Gothic"/>
                <a:ea typeface="Didact Gothic"/>
                <a:cs typeface="Didact Gothic"/>
                <a:sym typeface="Didact Gothic"/>
              </a:rPr>
              <a:t>In-Depth Subject Interview</a:t>
            </a:r>
            <a:endParaRPr sz="1800">
              <a:latin typeface="Didact Gothic"/>
              <a:ea typeface="Didact Gothic"/>
              <a:cs typeface="Didact Gothic"/>
              <a:sym typeface="Didact Gothic"/>
            </a:endParaRPr>
          </a:p>
          <a:p>
            <a:pPr indent="-342900" lvl="1" marL="914400" rtl="0" algn="l">
              <a:spcBef>
                <a:spcPts val="0"/>
              </a:spcBef>
              <a:spcAft>
                <a:spcPts val="0"/>
              </a:spcAft>
              <a:buSzPts val="1800"/>
              <a:buFont typeface="Didact Gothic"/>
              <a:buChar char="○"/>
            </a:pPr>
            <a:r>
              <a:rPr lang="en" sz="1800">
                <a:latin typeface="Didact Gothic"/>
                <a:ea typeface="Didact Gothic"/>
                <a:cs typeface="Didact Gothic"/>
                <a:sym typeface="Didact Gothic"/>
              </a:rPr>
              <a:t>Questions for Young Students</a:t>
            </a:r>
            <a:endParaRPr sz="1800">
              <a:latin typeface="Didact Gothic"/>
              <a:ea typeface="Didact Gothic"/>
              <a:cs typeface="Didact Gothic"/>
              <a:sym typeface="Didact Gothic"/>
            </a:endParaRPr>
          </a:p>
          <a:p>
            <a:pPr indent="-342900" lvl="1" marL="914400" rtl="0" algn="l">
              <a:spcBef>
                <a:spcPts val="0"/>
              </a:spcBef>
              <a:spcAft>
                <a:spcPts val="0"/>
              </a:spcAft>
              <a:buSzPts val="1800"/>
              <a:buFont typeface="Didact Gothic"/>
              <a:buChar char="○"/>
            </a:pPr>
            <a:r>
              <a:rPr lang="en" sz="1800">
                <a:latin typeface="Didact Gothic"/>
                <a:ea typeface="Didact Gothic"/>
                <a:cs typeface="Didact Gothic"/>
                <a:sym typeface="Didact Gothic"/>
              </a:rPr>
              <a:t>Parent Interview</a:t>
            </a:r>
            <a:endParaRPr sz="1800">
              <a:latin typeface="Didact Gothic"/>
              <a:ea typeface="Didact Gothic"/>
              <a:cs typeface="Didact Gothic"/>
              <a:sym typeface="Didact Gothic"/>
            </a:endParaRPr>
          </a:p>
          <a:p>
            <a:pPr indent="-342900" lvl="1" marL="914400" rtl="0" algn="l">
              <a:spcBef>
                <a:spcPts val="0"/>
              </a:spcBef>
              <a:spcAft>
                <a:spcPts val="0"/>
              </a:spcAft>
              <a:buSzPts val="1800"/>
              <a:buFont typeface="Didact Gothic"/>
              <a:buChar char="○"/>
            </a:pPr>
            <a:r>
              <a:rPr lang="en" sz="1800">
                <a:latin typeface="Didact Gothic"/>
                <a:ea typeface="Didact Gothic"/>
                <a:cs typeface="Didact Gothic"/>
                <a:sym typeface="Didact Gothic"/>
              </a:rPr>
              <a:t>Teacher Interview</a:t>
            </a:r>
            <a:endParaRPr sz="1800">
              <a:latin typeface="Didact Gothic"/>
              <a:ea typeface="Didact Gothic"/>
              <a:cs typeface="Didact Gothic"/>
              <a:sym typeface="Didact Gothic"/>
            </a:endParaRPr>
          </a:p>
          <a:p>
            <a:pPr indent="-342900" lvl="1" marL="914400" rtl="0" algn="l">
              <a:spcBef>
                <a:spcPts val="0"/>
              </a:spcBef>
              <a:spcAft>
                <a:spcPts val="0"/>
              </a:spcAft>
              <a:buSzPts val="1800"/>
              <a:buFont typeface="Didact Gothic"/>
              <a:buChar char="○"/>
            </a:pPr>
            <a:r>
              <a:rPr lang="en" sz="1800">
                <a:latin typeface="Didact Gothic"/>
                <a:ea typeface="Didact Gothic"/>
                <a:cs typeface="Didact Gothic"/>
                <a:sym typeface="Didact Gothic"/>
              </a:rPr>
              <a:t>Student Crisis Plan</a:t>
            </a:r>
            <a:endParaRPr sz="1800">
              <a:latin typeface="Didact Gothic"/>
              <a:ea typeface="Didact Gothic"/>
              <a:cs typeface="Didact Gothic"/>
              <a:sym typeface="Didact Gothic"/>
            </a:endParaRPr>
          </a:p>
        </p:txBody>
      </p:sp>
      <p:pic>
        <p:nvPicPr>
          <p:cNvPr id="731" name="Google Shape;731;p26"/>
          <p:cNvPicPr preferRelativeResize="0"/>
          <p:nvPr/>
        </p:nvPicPr>
        <p:blipFill>
          <a:blip r:embed="rId8">
            <a:alphaModFix/>
          </a:blip>
          <a:stretch>
            <a:fillRect/>
          </a:stretch>
        </p:blipFill>
        <p:spPr>
          <a:xfrm>
            <a:off x="8397825" y="4054075"/>
            <a:ext cx="642017" cy="64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7"/>
          <p:cNvSpPr/>
          <p:nvPr/>
        </p:nvSpPr>
        <p:spPr>
          <a:xfrm>
            <a:off x="-6150" y="4790700"/>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7" name="Google Shape;737;p27"/>
          <p:cNvPicPr preferRelativeResize="0"/>
          <p:nvPr/>
        </p:nvPicPr>
        <p:blipFill rotWithShape="1">
          <a:blip r:embed="rId3">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738" name="Google Shape;738;p27"/>
          <p:cNvSpPr txBox="1"/>
          <p:nvPr>
            <p:ph idx="1" type="body"/>
          </p:nvPr>
        </p:nvSpPr>
        <p:spPr>
          <a:xfrm rot="726838">
            <a:off x="1459832" y="1748854"/>
            <a:ext cx="2062835" cy="1720841"/>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13000">
                <a:solidFill>
                  <a:srgbClr val="434343"/>
                </a:solidFill>
                <a:latin typeface="Didact Gothic"/>
                <a:ea typeface="Didact Gothic"/>
                <a:cs typeface="Didact Gothic"/>
                <a:sym typeface="Didact Gothic"/>
              </a:rPr>
              <a:t>03</a:t>
            </a:r>
            <a:endParaRPr b="1" sz="13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grpSp>
        <p:nvGrpSpPr>
          <p:cNvPr id="739" name="Google Shape;739;p27"/>
          <p:cNvGrpSpPr/>
          <p:nvPr/>
        </p:nvGrpSpPr>
        <p:grpSpPr>
          <a:xfrm rot="756639">
            <a:off x="1313660" y="1288656"/>
            <a:ext cx="2333861" cy="2636527"/>
            <a:chOff x="1750887" y="2425727"/>
            <a:chExt cx="320143" cy="343269"/>
          </a:xfrm>
        </p:grpSpPr>
        <p:sp>
          <p:nvSpPr>
            <p:cNvPr id="740" name="Google Shape;740;p27"/>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7"/>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42" name="Google Shape;742;p27"/>
          <p:cNvPicPr preferRelativeResize="0"/>
          <p:nvPr/>
        </p:nvPicPr>
        <p:blipFill>
          <a:blip r:embed="rId4">
            <a:alphaModFix/>
          </a:blip>
          <a:stretch>
            <a:fillRect/>
          </a:stretch>
        </p:blipFill>
        <p:spPr>
          <a:xfrm>
            <a:off x="2697401" y="234574"/>
            <a:ext cx="3749200" cy="797425"/>
          </a:xfrm>
          <a:prstGeom prst="rect">
            <a:avLst/>
          </a:prstGeom>
          <a:noFill/>
          <a:ln>
            <a:noFill/>
          </a:ln>
        </p:spPr>
      </p:pic>
      <p:sp>
        <p:nvSpPr>
          <p:cNvPr id="743" name="Google Shape;743;p27"/>
          <p:cNvSpPr txBox="1"/>
          <p:nvPr/>
        </p:nvSpPr>
        <p:spPr>
          <a:xfrm>
            <a:off x="4208350" y="1711524"/>
            <a:ext cx="4526400" cy="17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Merriweather"/>
                <a:ea typeface="Merriweather"/>
                <a:cs typeface="Merriweather"/>
                <a:sym typeface="Merriweather"/>
              </a:rPr>
              <a:t>SSA Training and Support</a:t>
            </a:r>
            <a:endParaRPr sz="5000">
              <a:latin typeface="Merriweather"/>
              <a:ea typeface="Merriweather"/>
              <a:cs typeface="Merriweather"/>
              <a:sym typeface="Merriweather"/>
            </a:endParaRPr>
          </a:p>
        </p:txBody>
      </p:sp>
      <p:pic>
        <p:nvPicPr>
          <p:cNvPr id="744" name="Google Shape;744;p27"/>
          <p:cNvPicPr preferRelativeResize="0"/>
          <p:nvPr/>
        </p:nvPicPr>
        <p:blipFill>
          <a:blip r:embed="rId5">
            <a:alphaModFix/>
          </a:blip>
          <a:stretch>
            <a:fillRect/>
          </a:stretch>
        </p:blipFill>
        <p:spPr>
          <a:xfrm>
            <a:off x="8440575" y="4086175"/>
            <a:ext cx="642017" cy="64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28"/>
          <p:cNvSpPr txBox="1"/>
          <p:nvPr>
            <p:ph idx="1" type="body"/>
          </p:nvPr>
        </p:nvSpPr>
        <p:spPr>
          <a:xfrm>
            <a:off x="499625" y="1490875"/>
            <a:ext cx="4194900" cy="330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latin typeface="Didact Gothic"/>
                <a:ea typeface="Didact Gothic"/>
                <a:cs typeface="Didact Gothic"/>
                <a:sym typeface="Didact Gothic"/>
              </a:rPr>
              <a:t>TRAINING</a:t>
            </a:r>
            <a:endParaRPr b="1">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All counselors, SSW, school </a:t>
            </a:r>
            <a:r>
              <a:rPr lang="en">
                <a:solidFill>
                  <a:srgbClr val="000000"/>
                </a:solidFill>
                <a:latin typeface="Didact Gothic"/>
                <a:ea typeface="Didact Gothic"/>
                <a:cs typeface="Didact Gothic"/>
                <a:sym typeface="Didact Gothic"/>
              </a:rPr>
              <a:t>psychologists</a:t>
            </a:r>
            <a:r>
              <a:rPr lang="en">
                <a:solidFill>
                  <a:srgbClr val="000000"/>
                </a:solidFill>
                <a:latin typeface="Didact Gothic"/>
                <a:ea typeface="Didact Gothic"/>
                <a:cs typeface="Didact Gothic"/>
                <a:sym typeface="Didact Gothic"/>
              </a:rPr>
              <a:t> and administrators</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Rationale</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Flowcharts and documents</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Processing time</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Scenario practice</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Breakout rooms with grade band</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Questions and Feedback Form</a:t>
            </a:r>
            <a:endParaRPr>
              <a:solidFill>
                <a:srgbClr val="000000"/>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sp>
        <p:nvSpPr>
          <p:cNvPr id="750" name="Google Shape;750;p28"/>
          <p:cNvSpPr/>
          <p:nvPr/>
        </p:nvSpPr>
        <p:spPr>
          <a:xfrm>
            <a:off x="-12150" y="48670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1" name="Google Shape;751;p28"/>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752" name="Google Shape;752;p28"/>
          <p:cNvSpPr txBox="1"/>
          <p:nvPr/>
        </p:nvSpPr>
        <p:spPr>
          <a:xfrm>
            <a:off x="1636325" y="408925"/>
            <a:ext cx="60204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Merriweather"/>
                <a:ea typeface="Merriweather"/>
                <a:cs typeface="Merriweather"/>
                <a:sym typeface="Merriweather"/>
              </a:rPr>
              <a:t>Training and Support</a:t>
            </a:r>
            <a:endParaRPr sz="2800">
              <a:solidFill>
                <a:schemeClr val="dk1"/>
              </a:solidFill>
              <a:latin typeface="Merriweather"/>
              <a:ea typeface="Merriweather"/>
              <a:cs typeface="Merriweather"/>
              <a:sym typeface="Merriweather"/>
            </a:endParaRPr>
          </a:p>
        </p:txBody>
      </p:sp>
      <p:pic>
        <p:nvPicPr>
          <p:cNvPr id="753" name="Google Shape;753;p28"/>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754" name="Google Shape;754;p28"/>
          <p:cNvSpPr txBox="1"/>
          <p:nvPr>
            <p:ph idx="1" type="body"/>
          </p:nvPr>
        </p:nvSpPr>
        <p:spPr>
          <a:xfrm>
            <a:off x="4991025" y="1384925"/>
            <a:ext cx="3986700" cy="330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latin typeface="Didact Gothic"/>
                <a:ea typeface="Didact Gothic"/>
                <a:cs typeface="Didact Gothic"/>
                <a:sym typeface="Didact Gothic"/>
              </a:rPr>
              <a:t>Ongoing SUPPORT</a:t>
            </a:r>
            <a:endParaRPr b="1">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Binders with tabs and all forms</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Tech support with Kami</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Quick Reference Guide</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Follow up meetings with each grade band</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Sought feedback once the forms were in use</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Completing forms together and consulting</a:t>
            </a:r>
            <a:endParaRPr>
              <a:solidFill>
                <a:srgbClr val="000000"/>
              </a:solidFill>
              <a:latin typeface="Didact Gothic"/>
              <a:ea typeface="Didact Gothic"/>
              <a:cs typeface="Didact Gothic"/>
              <a:sym typeface="Didact Gothic"/>
            </a:endParaRPr>
          </a:p>
          <a:p>
            <a:pPr indent="-342900" lvl="0" marL="457200" rtl="0" algn="l">
              <a:lnSpc>
                <a:spcPct val="100000"/>
              </a:lnSpc>
              <a:spcBef>
                <a:spcPts val="0"/>
              </a:spcBef>
              <a:spcAft>
                <a:spcPts val="0"/>
              </a:spcAft>
              <a:buClr>
                <a:srgbClr val="000000"/>
              </a:buClr>
              <a:buSzPts val="1800"/>
              <a:buFont typeface="Didact Gothic"/>
              <a:buChar char="●"/>
            </a:pPr>
            <a:r>
              <a:rPr lang="en">
                <a:solidFill>
                  <a:srgbClr val="000000"/>
                </a:solidFill>
                <a:latin typeface="Didact Gothic"/>
                <a:ea typeface="Didact Gothic"/>
                <a:cs typeface="Didact Gothic"/>
                <a:sym typeface="Didact Gothic"/>
              </a:rPr>
              <a:t>Always refining</a:t>
            </a:r>
            <a:endParaRPr>
              <a:solidFill>
                <a:srgbClr val="000000"/>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pic>
        <p:nvPicPr>
          <p:cNvPr id="755" name="Google Shape;755;p28"/>
          <p:cNvPicPr preferRelativeResize="0"/>
          <p:nvPr/>
        </p:nvPicPr>
        <p:blipFill>
          <a:blip r:embed="rId5">
            <a:alphaModFix/>
          </a:blip>
          <a:stretch>
            <a:fillRect/>
          </a:stretch>
        </p:blipFill>
        <p:spPr>
          <a:xfrm>
            <a:off x="8440600" y="4086150"/>
            <a:ext cx="642017" cy="64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29"/>
          <p:cNvSpPr txBox="1"/>
          <p:nvPr>
            <p:ph idx="1" type="body"/>
          </p:nvPr>
        </p:nvSpPr>
        <p:spPr>
          <a:xfrm>
            <a:off x="2699125" y="1279350"/>
            <a:ext cx="6251400" cy="3336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latin typeface="Didact Gothic"/>
                <a:ea typeface="Didact Gothic"/>
                <a:cs typeface="Didact Gothic"/>
                <a:sym typeface="Didact Gothic"/>
              </a:rPr>
              <a:t>-Forms will be completed through Kami and stored on the drive </a:t>
            </a:r>
            <a:endParaRPr>
              <a:solidFill>
                <a:srgbClr val="000000"/>
              </a:solidFill>
              <a:latin typeface="Didact Gothic"/>
              <a:ea typeface="Didact Gothic"/>
              <a:cs typeface="Didact Gothic"/>
              <a:sym typeface="Didact Gothic"/>
            </a:endParaRPr>
          </a:p>
          <a:p>
            <a:pPr indent="0" lvl="0" marL="0" rtl="0" algn="l">
              <a:lnSpc>
                <a:spcPct val="100000"/>
              </a:lnSpc>
              <a:spcBef>
                <a:spcPts val="1600"/>
              </a:spcBef>
              <a:spcAft>
                <a:spcPts val="0"/>
              </a:spcAft>
              <a:buNone/>
            </a:pPr>
            <a:r>
              <a:rPr lang="en">
                <a:solidFill>
                  <a:srgbClr val="000000"/>
                </a:solidFill>
                <a:latin typeface="Didact Gothic"/>
                <a:ea typeface="Didact Gothic"/>
                <a:cs typeface="Didact Gothic"/>
                <a:sym typeface="Didact Gothic"/>
              </a:rPr>
              <a:t>-Do not give access to these documents to others</a:t>
            </a:r>
            <a:endParaRPr>
              <a:solidFill>
                <a:srgbClr val="000000"/>
              </a:solidFill>
              <a:latin typeface="Didact Gothic"/>
              <a:ea typeface="Didact Gothic"/>
              <a:cs typeface="Didact Gothic"/>
              <a:sym typeface="Didact Gothic"/>
            </a:endParaRPr>
          </a:p>
          <a:p>
            <a:pPr indent="0" lvl="0" marL="0" rtl="0" algn="l">
              <a:lnSpc>
                <a:spcPct val="100000"/>
              </a:lnSpc>
              <a:spcBef>
                <a:spcPts val="1600"/>
              </a:spcBef>
              <a:spcAft>
                <a:spcPts val="0"/>
              </a:spcAft>
              <a:buClr>
                <a:schemeClr val="dk1"/>
              </a:buClr>
              <a:buSzPts val="1100"/>
              <a:buFont typeface="Arial"/>
              <a:buNone/>
            </a:pPr>
            <a:r>
              <a:rPr lang="en">
                <a:solidFill>
                  <a:srgbClr val="000000"/>
                </a:solidFill>
                <a:latin typeface="Didact Gothic"/>
                <a:ea typeface="Didact Gothic"/>
                <a:cs typeface="Didact Gothic"/>
                <a:sym typeface="Didact Gothic"/>
              </a:rPr>
              <a:t>-Information will be transferred to the incoming student support staff during the articulation process</a:t>
            </a:r>
            <a:endParaRPr>
              <a:solidFill>
                <a:srgbClr val="000000"/>
              </a:solidFill>
              <a:latin typeface="Didact Gothic"/>
              <a:ea typeface="Didact Gothic"/>
              <a:cs typeface="Didact Gothic"/>
              <a:sym typeface="Didact Gothic"/>
            </a:endParaRPr>
          </a:p>
          <a:p>
            <a:pPr indent="0" lvl="0" marL="0" rtl="0" algn="l">
              <a:lnSpc>
                <a:spcPct val="100000"/>
              </a:lnSpc>
              <a:spcBef>
                <a:spcPts val="1600"/>
              </a:spcBef>
              <a:spcAft>
                <a:spcPts val="0"/>
              </a:spcAft>
              <a:buClr>
                <a:schemeClr val="dk1"/>
              </a:buClr>
              <a:buSzPts val="1100"/>
              <a:buFont typeface="Arial"/>
              <a:buNone/>
            </a:pPr>
            <a:r>
              <a:rPr lang="en">
                <a:solidFill>
                  <a:srgbClr val="000000"/>
                </a:solidFill>
                <a:latin typeface="Didact Gothic"/>
                <a:ea typeface="Didact Gothic"/>
                <a:cs typeface="Didact Gothic"/>
                <a:sym typeface="Didact Gothic"/>
              </a:rPr>
              <a:t>-MS-HS articulation spreadsheet will have a new column added for this info, “SSA</a:t>
            </a:r>
            <a:r>
              <a:rPr lang="en" sz="2200">
                <a:solidFill>
                  <a:srgbClr val="000000"/>
                </a:solidFill>
                <a:latin typeface="Didact Gothic"/>
                <a:ea typeface="Didact Gothic"/>
                <a:cs typeface="Didact Gothic"/>
                <a:sym typeface="Didact Gothic"/>
              </a:rPr>
              <a:t>”</a:t>
            </a:r>
            <a:endParaRPr sz="2200">
              <a:solidFill>
                <a:srgbClr val="000000"/>
              </a:solidFill>
              <a:latin typeface="Didact Gothic"/>
              <a:ea typeface="Didact Gothic"/>
              <a:cs typeface="Didact Gothic"/>
              <a:sym typeface="Didact Gothic"/>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sp>
        <p:nvSpPr>
          <p:cNvPr id="761" name="Google Shape;761;p29"/>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2" name="Google Shape;762;p29"/>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763" name="Google Shape;763;p29"/>
          <p:cNvSpPr txBox="1"/>
          <p:nvPr/>
        </p:nvSpPr>
        <p:spPr>
          <a:xfrm>
            <a:off x="1491575" y="408925"/>
            <a:ext cx="72909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Merriweather"/>
                <a:ea typeface="Merriweather"/>
                <a:cs typeface="Merriweather"/>
                <a:sym typeface="Merriweather"/>
              </a:rPr>
              <a:t>Secure Housing of the SSA</a:t>
            </a:r>
            <a:endParaRPr sz="1800">
              <a:solidFill>
                <a:schemeClr val="dk1"/>
              </a:solidFill>
              <a:latin typeface="Merriweather"/>
              <a:ea typeface="Merriweather"/>
              <a:cs typeface="Merriweather"/>
              <a:sym typeface="Merriweather"/>
            </a:endParaRPr>
          </a:p>
        </p:txBody>
      </p:sp>
      <p:pic>
        <p:nvPicPr>
          <p:cNvPr id="764" name="Google Shape;764;p29"/>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grpSp>
        <p:nvGrpSpPr>
          <p:cNvPr id="765" name="Google Shape;765;p29"/>
          <p:cNvGrpSpPr/>
          <p:nvPr/>
        </p:nvGrpSpPr>
        <p:grpSpPr>
          <a:xfrm>
            <a:off x="604443" y="1689435"/>
            <a:ext cx="1736030" cy="2337246"/>
            <a:chOff x="3393800" y="2305400"/>
            <a:chExt cx="941550" cy="1337250"/>
          </a:xfrm>
        </p:grpSpPr>
        <p:sp>
          <p:nvSpPr>
            <p:cNvPr id="766" name="Google Shape;766;p29"/>
            <p:cNvSpPr/>
            <p:nvPr/>
          </p:nvSpPr>
          <p:spPr>
            <a:xfrm>
              <a:off x="3470850" y="2591950"/>
              <a:ext cx="264025" cy="264350"/>
            </a:xfrm>
            <a:custGeom>
              <a:rect b="b" l="l" r="r" t="t"/>
              <a:pathLst>
                <a:path extrusionOk="0" h="10574" w="10561">
                  <a:moveTo>
                    <a:pt x="5260" y="0"/>
                  </a:moveTo>
                  <a:cubicBezTo>
                    <a:pt x="4785" y="0"/>
                    <a:pt x="4325" y="70"/>
                    <a:pt x="3893" y="195"/>
                  </a:cubicBezTo>
                  <a:cubicBezTo>
                    <a:pt x="3976" y="321"/>
                    <a:pt x="4046" y="433"/>
                    <a:pt x="4116" y="572"/>
                  </a:cubicBezTo>
                  <a:cubicBezTo>
                    <a:pt x="4478" y="488"/>
                    <a:pt x="4855" y="433"/>
                    <a:pt x="5260" y="433"/>
                  </a:cubicBezTo>
                  <a:cubicBezTo>
                    <a:pt x="7952" y="433"/>
                    <a:pt x="10114" y="2622"/>
                    <a:pt x="10114" y="5287"/>
                  </a:cubicBezTo>
                  <a:cubicBezTo>
                    <a:pt x="10114" y="7951"/>
                    <a:pt x="7924" y="10127"/>
                    <a:pt x="5260" y="10127"/>
                  </a:cubicBezTo>
                  <a:cubicBezTo>
                    <a:pt x="2581" y="10127"/>
                    <a:pt x="419" y="7951"/>
                    <a:pt x="419" y="5287"/>
                  </a:cubicBezTo>
                  <a:cubicBezTo>
                    <a:pt x="419" y="5063"/>
                    <a:pt x="433" y="4812"/>
                    <a:pt x="461" y="4589"/>
                  </a:cubicBezTo>
                  <a:cubicBezTo>
                    <a:pt x="336" y="4533"/>
                    <a:pt x="182" y="4464"/>
                    <a:pt x="71" y="4394"/>
                  </a:cubicBezTo>
                  <a:cubicBezTo>
                    <a:pt x="15" y="4687"/>
                    <a:pt x="1" y="4966"/>
                    <a:pt x="1" y="5287"/>
                  </a:cubicBezTo>
                  <a:cubicBezTo>
                    <a:pt x="1" y="8202"/>
                    <a:pt x="2372" y="10573"/>
                    <a:pt x="5288" y="10573"/>
                  </a:cubicBezTo>
                  <a:cubicBezTo>
                    <a:pt x="8189" y="10573"/>
                    <a:pt x="10560" y="8202"/>
                    <a:pt x="10560" y="5287"/>
                  </a:cubicBezTo>
                  <a:cubicBezTo>
                    <a:pt x="10560" y="2371"/>
                    <a:pt x="8189" y="0"/>
                    <a:pt x="5260" y="0"/>
                  </a:cubicBezTo>
                  <a:close/>
                </a:path>
              </a:pathLst>
            </a:custGeom>
            <a:solidFill>
              <a:srgbClr val="DFF1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9"/>
            <p:cNvSpPr/>
            <p:nvPr/>
          </p:nvSpPr>
          <p:spPr>
            <a:xfrm>
              <a:off x="3741825" y="2379925"/>
              <a:ext cx="228075" cy="230525"/>
            </a:xfrm>
            <a:custGeom>
              <a:rect b="b" l="l" r="r" t="t"/>
              <a:pathLst>
                <a:path extrusionOk="0" h="9221" w="9123">
                  <a:moveTo>
                    <a:pt x="4575" y="2776"/>
                  </a:moveTo>
                  <a:cubicBezTo>
                    <a:pt x="5566" y="2776"/>
                    <a:pt x="6389" y="3599"/>
                    <a:pt x="6389" y="4589"/>
                  </a:cubicBezTo>
                  <a:cubicBezTo>
                    <a:pt x="6389" y="5594"/>
                    <a:pt x="5566" y="6403"/>
                    <a:pt x="4575" y="6403"/>
                  </a:cubicBezTo>
                  <a:cubicBezTo>
                    <a:pt x="3571" y="6403"/>
                    <a:pt x="2762" y="5594"/>
                    <a:pt x="2762" y="4589"/>
                  </a:cubicBezTo>
                  <a:cubicBezTo>
                    <a:pt x="2762" y="3599"/>
                    <a:pt x="3585" y="2776"/>
                    <a:pt x="4575" y="2776"/>
                  </a:cubicBezTo>
                  <a:close/>
                  <a:moveTo>
                    <a:pt x="4603" y="0"/>
                  </a:moveTo>
                  <a:lnTo>
                    <a:pt x="4185" y="28"/>
                  </a:lnTo>
                  <a:cubicBezTo>
                    <a:pt x="4171" y="28"/>
                    <a:pt x="4143" y="42"/>
                    <a:pt x="4115" y="42"/>
                  </a:cubicBezTo>
                  <a:cubicBezTo>
                    <a:pt x="4017" y="56"/>
                    <a:pt x="3975" y="112"/>
                    <a:pt x="3975" y="196"/>
                  </a:cubicBezTo>
                  <a:cubicBezTo>
                    <a:pt x="3975" y="349"/>
                    <a:pt x="4003" y="530"/>
                    <a:pt x="4003" y="684"/>
                  </a:cubicBezTo>
                  <a:cubicBezTo>
                    <a:pt x="4003" y="726"/>
                    <a:pt x="4003" y="726"/>
                    <a:pt x="3961" y="740"/>
                  </a:cubicBezTo>
                  <a:cubicBezTo>
                    <a:pt x="3696" y="768"/>
                    <a:pt x="3445" y="837"/>
                    <a:pt x="3180" y="949"/>
                  </a:cubicBezTo>
                  <a:cubicBezTo>
                    <a:pt x="3168" y="953"/>
                    <a:pt x="3158" y="955"/>
                    <a:pt x="3150" y="955"/>
                  </a:cubicBezTo>
                  <a:cubicBezTo>
                    <a:pt x="3130" y="955"/>
                    <a:pt x="3120" y="945"/>
                    <a:pt x="3111" y="935"/>
                  </a:cubicBezTo>
                  <a:cubicBezTo>
                    <a:pt x="3041" y="795"/>
                    <a:pt x="2957" y="656"/>
                    <a:pt x="2887" y="516"/>
                  </a:cubicBezTo>
                  <a:cubicBezTo>
                    <a:pt x="2860" y="453"/>
                    <a:pt x="2815" y="424"/>
                    <a:pt x="2767" y="424"/>
                  </a:cubicBezTo>
                  <a:cubicBezTo>
                    <a:pt x="2742" y="424"/>
                    <a:pt x="2716" y="432"/>
                    <a:pt x="2692" y="447"/>
                  </a:cubicBezTo>
                  <a:cubicBezTo>
                    <a:pt x="2511" y="530"/>
                    <a:pt x="2343" y="614"/>
                    <a:pt x="2162" y="726"/>
                  </a:cubicBezTo>
                  <a:cubicBezTo>
                    <a:pt x="2092" y="768"/>
                    <a:pt x="2078" y="837"/>
                    <a:pt x="2120" y="921"/>
                  </a:cubicBezTo>
                  <a:cubicBezTo>
                    <a:pt x="2190" y="1033"/>
                    <a:pt x="2232" y="1158"/>
                    <a:pt x="2302" y="1284"/>
                  </a:cubicBezTo>
                  <a:lnTo>
                    <a:pt x="2357" y="1381"/>
                  </a:lnTo>
                  <a:cubicBezTo>
                    <a:pt x="2120" y="1563"/>
                    <a:pt x="1883" y="1758"/>
                    <a:pt x="1674" y="1967"/>
                  </a:cubicBezTo>
                  <a:cubicBezTo>
                    <a:pt x="1534" y="1856"/>
                    <a:pt x="1381" y="1758"/>
                    <a:pt x="1241" y="1646"/>
                  </a:cubicBezTo>
                  <a:cubicBezTo>
                    <a:pt x="1209" y="1620"/>
                    <a:pt x="1176" y="1606"/>
                    <a:pt x="1144" y="1606"/>
                  </a:cubicBezTo>
                  <a:cubicBezTo>
                    <a:pt x="1109" y="1606"/>
                    <a:pt x="1076" y="1623"/>
                    <a:pt x="1046" y="1660"/>
                  </a:cubicBezTo>
                  <a:cubicBezTo>
                    <a:pt x="935" y="1828"/>
                    <a:pt x="809" y="1981"/>
                    <a:pt x="697" y="2148"/>
                  </a:cubicBezTo>
                  <a:cubicBezTo>
                    <a:pt x="656" y="2218"/>
                    <a:pt x="684" y="2288"/>
                    <a:pt x="739" y="2344"/>
                  </a:cubicBezTo>
                  <a:cubicBezTo>
                    <a:pt x="865" y="2455"/>
                    <a:pt x="1004" y="2539"/>
                    <a:pt x="1116" y="2637"/>
                  </a:cubicBezTo>
                  <a:cubicBezTo>
                    <a:pt x="1144" y="2665"/>
                    <a:pt x="1158" y="2665"/>
                    <a:pt x="1158" y="2679"/>
                  </a:cubicBezTo>
                  <a:cubicBezTo>
                    <a:pt x="1088" y="2818"/>
                    <a:pt x="1018" y="2944"/>
                    <a:pt x="963" y="3083"/>
                  </a:cubicBezTo>
                  <a:lnTo>
                    <a:pt x="809" y="3501"/>
                  </a:lnTo>
                  <a:lnTo>
                    <a:pt x="767" y="3501"/>
                  </a:lnTo>
                  <a:cubicBezTo>
                    <a:pt x="614" y="3460"/>
                    <a:pt x="460" y="3446"/>
                    <a:pt x="307" y="3404"/>
                  </a:cubicBezTo>
                  <a:cubicBezTo>
                    <a:pt x="295" y="3402"/>
                    <a:pt x="283" y="3401"/>
                    <a:pt x="271" y="3401"/>
                  </a:cubicBezTo>
                  <a:cubicBezTo>
                    <a:pt x="192" y="3401"/>
                    <a:pt x="138" y="3442"/>
                    <a:pt x="126" y="3515"/>
                  </a:cubicBezTo>
                  <a:lnTo>
                    <a:pt x="70" y="3725"/>
                  </a:lnTo>
                  <a:cubicBezTo>
                    <a:pt x="56" y="3850"/>
                    <a:pt x="42" y="3962"/>
                    <a:pt x="0" y="4087"/>
                  </a:cubicBezTo>
                  <a:lnTo>
                    <a:pt x="0" y="4143"/>
                  </a:lnTo>
                  <a:cubicBezTo>
                    <a:pt x="42" y="4213"/>
                    <a:pt x="70" y="4241"/>
                    <a:pt x="140" y="4241"/>
                  </a:cubicBezTo>
                  <a:cubicBezTo>
                    <a:pt x="237" y="4269"/>
                    <a:pt x="321" y="4283"/>
                    <a:pt x="419" y="4297"/>
                  </a:cubicBezTo>
                  <a:cubicBezTo>
                    <a:pt x="488" y="4311"/>
                    <a:pt x="586" y="4338"/>
                    <a:pt x="628" y="4338"/>
                  </a:cubicBezTo>
                  <a:lnTo>
                    <a:pt x="670" y="5217"/>
                  </a:lnTo>
                  <a:cubicBezTo>
                    <a:pt x="670" y="5217"/>
                    <a:pt x="656" y="5217"/>
                    <a:pt x="628" y="5245"/>
                  </a:cubicBezTo>
                  <a:cubicBezTo>
                    <a:pt x="488" y="5273"/>
                    <a:pt x="335" y="5329"/>
                    <a:pt x="195" y="5357"/>
                  </a:cubicBezTo>
                  <a:cubicBezTo>
                    <a:pt x="126" y="5385"/>
                    <a:pt x="70" y="5412"/>
                    <a:pt x="56" y="5482"/>
                  </a:cubicBezTo>
                  <a:lnTo>
                    <a:pt x="56" y="5552"/>
                  </a:lnTo>
                  <a:cubicBezTo>
                    <a:pt x="56" y="5566"/>
                    <a:pt x="56" y="5566"/>
                    <a:pt x="70" y="5594"/>
                  </a:cubicBezTo>
                  <a:cubicBezTo>
                    <a:pt x="126" y="5761"/>
                    <a:pt x="167" y="5942"/>
                    <a:pt x="209" y="6096"/>
                  </a:cubicBezTo>
                  <a:cubicBezTo>
                    <a:pt x="240" y="6168"/>
                    <a:pt x="279" y="6210"/>
                    <a:pt x="336" y="6210"/>
                  </a:cubicBezTo>
                  <a:cubicBezTo>
                    <a:pt x="356" y="6210"/>
                    <a:pt x="379" y="6205"/>
                    <a:pt x="405" y="6194"/>
                  </a:cubicBezTo>
                  <a:cubicBezTo>
                    <a:pt x="460" y="6180"/>
                    <a:pt x="530" y="6166"/>
                    <a:pt x="586" y="6152"/>
                  </a:cubicBezTo>
                  <a:cubicBezTo>
                    <a:pt x="684" y="6110"/>
                    <a:pt x="795" y="6096"/>
                    <a:pt x="907" y="6054"/>
                  </a:cubicBezTo>
                  <a:cubicBezTo>
                    <a:pt x="1018" y="6333"/>
                    <a:pt x="1158" y="6598"/>
                    <a:pt x="1325" y="6849"/>
                  </a:cubicBezTo>
                  <a:cubicBezTo>
                    <a:pt x="1186" y="6961"/>
                    <a:pt x="1074" y="7086"/>
                    <a:pt x="935" y="7198"/>
                  </a:cubicBezTo>
                  <a:cubicBezTo>
                    <a:pt x="865" y="7240"/>
                    <a:pt x="865" y="7309"/>
                    <a:pt x="907" y="7379"/>
                  </a:cubicBezTo>
                  <a:cubicBezTo>
                    <a:pt x="935" y="7421"/>
                    <a:pt x="949" y="7435"/>
                    <a:pt x="976" y="7477"/>
                  </a:cubicBezTo>
                  <a:cubicBezTo>
                    <a:pt x="1088" y="7588"/>
                    <a:pt x="1186" y="7714"/>
                    <a:pt x="1297" y="7826"/>
                  </a:cubicBezTo>
                  <a:cubicBezTo>
                    <a:pt x="1334" y="7862"/>
                    <a:pt x="1371" y="7880"/>
                    <a:pt x="1408" y="7880"/>
                  </a:cubicBezTo>
                  <a:cubicBezTo>
                    <a:pt x="1441" y="7880"/>
                    <a:pt x="1474" y="7866"/>
                    <a:pt x="1507" y="7839"/>
                  </a:cubicBezTo>
                  <a:cubicBezTo>
                    <a:pt x="1562" y="7798"/>
                    <a:pt x="1590" y="7756"/>
                    <a:pt x="1646" y="7714"/>
                  </a:cubicBezTo>
                  <a:lnTo>
                    <a:pt x="1911" y="7505"/>
                  </a:lnTo>
                  <a:cubicBezTo>
                    <a:pt x="2023" y="7588"/>
                    <a:pt x="2134" y="7700"/>
                    <a:pt x="2260" y="7784"/>
                  </a:cubicBezTo>
                  <a:cubicBezTo>
                    <a:pt x="2371" y="7867"/>
                    <a:pt x="2497" y="7965"/>
                    <a:pt x="2622" y="8035"/>
                  </a:cubicBezTo>
                  <a:cubicBezTo>
                    <a:pt x="2622" y="8035"/>
                    <a:pt x="2622" y="8049"/>
                    <a:pt x="2608" y="8063"/>
                  </a:cubicBezTo>
                  <a:cubicBezTo>
                    <a:pt x="2539" y="8216"/>
                    <a:pt x="2483" y="8356"/>
                    <a:pt x="2413" y="8523"/>
                  </a:cubicBezTo>
                  <a:cubicBezTo>
                    <a:pt x="2371" y="8593"/>
                    <a:pt x="2399" y="8676"/>
                    <a:pt x="2469" y="8704"/>
                  </a:cubicBezTo>
                  <a:cubicBezTo>
                    <a:pt x="2636" y="8802"/>
                    <a:pt x="2832" y="8872"/>
                    <a:pt x="2999" y="8955"/>
                  </a:cubicBezTo>
                  <a:cubicBezTo>
                    <a:pt x="3023" y="8962"/>
                    <a:pt x="3044" y="8966"/>
                    <a:pt x="3063" y="8966"/>
                  </a:cubicBezTo>
                  <a:cubicBezTo>
                    <a:pt x="3118" y="8966"/>
                    <a:pt x="3149" y="8934"/>
                    <a:pt x="3180" y="8872"/>
                  </a:cubicBezTo>
                  <a:cubicBezTo>
                    <a:pt x="3208" y="8774"/>
                    <a:pt x="3264" y="8690"/>
                    <a:pt x="3306" y="8607"/>
                  </a:cubicBezTo>
                  <a:cubicBezTo>
                    <a:pt x="3334" y="8537"/>
                    <a:pt x="3376" y="8453"/>
                    <a:pt x="3404" y="8383"/>
                  </a:cubicBezTo>
                  <a:cubicBezTo>
                    <a:pt x="3669" y="8467"/>
                    <a:pt x="3948" y="8523"/>
                    <a:pt x="4226" y="8537"/>
                  </a:cubicBezTo>
                  <a:lnTo>
                    <a:pt x="4282" y="8537"/>
                  </a:lnTo>
                  <a:lnTo>
                    <a:pt x="4296" y="9053"/>
                  </a:lnTo>
                  <a:cubicBezTo>
                    <a:pt x="4296" y="9165"/>
                    <a:pt x="4352" y="9220"/>
                    <a:pt x="4436" y="9220"/>
                  </a:cubicBezTo>
                  <a:cubicBezTo>
                    <a:pt x="4631" y="9220"/>
                    <a:pt x="4812" y="9193"/>
                    <a:pt x="5022" y="9193"/>
                  </a:cubicBezTo>
                  <a:cubicBezTo>
                    <a:pt x="5049" y="9193"/>
                    <a:pt x="5063" y="9193"/>
                    <a:pt x="5077" y="9179"/>
                  </a:cubicBezTo>
                  <a:cubicBezTo>
                    <a:pt x="5119" y="9165"/>
                    <a:pt x="5147" y="9123"/>
                    <a:pt x="5147" y="9081"/>
                  </a:cubicBezTo>
                  <a:lnTo>
                    <a:pt x="5147" y="9039"/>
                  </a:lnTo>
                  <a:cubicBezTo>
                    <a:pt x="5147" y="8941"/>
                    <a:pt x="5147" y="8830"/>
                    <a:pt x="5133" y="8732"/>
                  </a:cubicBezTo>
                  <a:lnTo>
                    <a:pt x="5133" y="8551"/>
                  </a:lnTo>
                  <a:lnTo>
                    <a:pt x="5133" y="8495"/>
                  </a:lnTo>
                  <a:cubicBezTo>
                    <a:pt x="5189" y="8495"/>
                    <a:pt x="5217" y="8481"/>
                    <a:pt x="5273" y="8481"/>
                  </a:cubicBezTo>
                  <a:cubicBezTo>
                    <a:pt x="5510" y="8425"/>
                    <a:pt x="5761" y="8383"/>
                    <a:pt x="5984" y="8272"/>
                  </a:cubicBezTo>
                  <a:cubicBezTo>
                    <a:pt x="5984" y="8286"/>
                    <a:pt x="5998" y="8286"/>
                    <a:pt x="5998" y="8314"/>
                  </a:cubicBezTo>
                  <a:cubicBezTo>
                    <a:pt x="6068" y="8453"/>
                    <a:pt x="6165" y="8593"/>
                    <a:pt x="6235" y="8732"/>
                  </a:cubicBezTo>
                  <a:cubicBezTo>
                    <a:pt x="6258" y="8790"/>
                    <a:pt x="6301" y="8819"/>
                    <a:pt x="6355" y="8819"/>
                  </a:cubicBezTo>
                  <a:cubicBezTo>
                    <a:pt x="6366" y="8819"/>
                    <a:pt x="6377" y="8818"/>
                    <a:pt x="6389" y="8816"/>
                  </a:cubicBezTo>
                  <a:cubicBezTo>
                    <a:pt x="6402" y="8816"/>
                    <a:pt x="6416" y="8816"/>
                    <a:pt x="6444" y="8802"/>
                  </a:cubicBezTo>
                  <a:cubicBezTo>
                    <a:pt x="6528" y="8760"/>
                    <a:pt x="6612" y="8704"/>
                    <a:pt x="6681" y="8676"/>
                  </a:cubicBezTo>
                  <a:cubicBezTo>
                    <a:pt x="6765" y="8621"/>
                    <a:pt x="6863" y="8593"/>
                    <a:pt x="6933" y="8537"/>
                  </a:cubicBezTo>
                  <a:cubicBezTo>
                    <a:pt x="7016" y="8481"/>
                    <a:pt x="7030" y="8411"/>
                    <a:pt x="6974" y="8342"/>
                  </a:cubicBezTo>
                  <a:lnTo>
                    <a:pt x="6933" y="8244"/>
                  </a:lnTo>
                  <a:cubicBezTo>
                    <a:pt x="6863" y="8118"/>
                    <a:pt x="6807" y="7993"/>
                    <a:pt x="6737" y="7895"/>
                  </a:cubicBezTo>
                  <a:cubicBezTo>
                    <a:pt x="6863" y="7798"/>
                    <a:pt x="6974" y="7714"/>
                    <a:pt x="7086" y="7616"/>
                  </a:cubicBezTo>
                  <a:cubicBezTo>
                    <a:pt x="7142" y="7561"/>
                    <a:pt x="7184" y="7519"/>
                    <a:pt x="7239" y="7477"/>
                  </a:cubicBezTo>
                  <a:cubicBezTo>
                    <a:pt x="7295" y="7421"/>
                    <a:pt x="7351" y="7365"/>
                    <a:pt x="7421" y="7309"/>
                  </a:cubicBezTo>
                  <a:cubicBezTo>
                    <a:pt x="7435" y="7337"/>
                    <a:pt x="7449" y="7337"/>
                    <a:pt x="7449" y="7351"/>
                  </a:cubicBezTo>
                  <a:cubicBezTo>
                    <a:pt x="7574" y="7435"/>
                    <a:pt x="7714" y="7547"/>
                    <a:pt x="7839" y="7630"/>
                  </a:cubicBezTo>
                  <a:cubicBezTo>
                    <a:pt x="7872" y="7657"/>
                    <a:pt x="7905" y="7671"/>
                    <a:pt x="7938" y="7671"/>
                  </a:cubicBezTo>
                  <a:cubicBezTo>
                    <a:pt x="7975" y="7671"/>
                    <a:pt x="8012" y="7653"/>
                    <a:pt x="8048" y="7616"/>
                  </a:cubicBezTo>
                  <a:cubicBezTo>
                    <a:pt x="8062" y="7588"/>
                    <a:pt x="8076" y="7561"/>
                    <a:pt x="8090" y="7547"/>
                  </a:cubicBezTo>
                  <a:cubicBezTo>
                    <a:pt x="8202" y="7407"/>
                    <a:pt x="8299" y="7268"/>
                    <a:pt x="8397" y="7128"/>
                  </a:cubicBezTo>
                  <a:cubicBezTo>
                    <a:pt x="8425" y="7072"/>
                    <a:pt x="8425" y="7017"/>
                    <a:pt x="8397" y="6961"/>
                  </a:cubicBezTo>
                  <a:lnTo>
                    <a:pt x="8355" y="6933"/>
                  </a:lnTo>
                  <a:cubicBezTo>
                    <a:pt x="8286" y="6877"/>
                    <a:pt x="8230" y="6849"/>
                    <a:pt x="8188" y="6793"/>
                  </a:cubicBezTo>
                  <a:lnTo>
                    <a:pt x="7979" y="6640"/>
                  </a:lnTo>
                  <a:lnTo>
                    <a:pt x="7937" y="6598"/>
                  </a:lnTo>
                  <a:cubicBezTo>
                    <a:pt x="7979" y="6542"/>
                    <a:pt x="8007" y="6473"/>
                    <a:pt x="8048" y="6431"/>
                  </a:cubicBezTo>
                  <a:cubicBezTo>
                    <a:pt x="8062" y="6389"/>
                    <a:pt x="8076" y="6361"/>
                    <a:pt x="8090" y="6333"/>
                  </a:cubicBezTo>
                  <a:cubicBezTo>
                    <a:pt x="8188" y="6166"/>
                    <a:pt x="8258" y="5984"/>
                    <a:pt x="8299" y="5803"/>
                  </a:cubicBezTo>
                  <a:cubicBezTo>
                    <a:pt x="8439" y="5831"/>
                    <a:pt x="8578" y="5845"/>
                    <a:pt x="8718" y="5873"/>
                  </a:cubicBezTo>
                  <a:cubicBezTo>
                    <a:pt x="8760" y="5873"/>
                    <a:pt x="8788" y="5887"/>
                    <a:pt x="8830" y="5887"/>
                  </a:cubicBezTo>
                  <a:cubicBezTo>
                    <a:pt x="8843" y="5889"/>
                    <a:pt x="8856" y="5890"/>
                    <a:pt x="8868" y="5890"/>
                  </a:cubicBezTo>
                  <a:cubicBezTo>
                    <a:pt x="8934" y="5890"/>
                    <a:pt x="8985" y="5857"/>
                    <a:pt x="8997" y="5775"/>
                  </a:cubicBezTo>
                  <a:cubicBezTo>
                    <a:pt x="9025" y="5705"/>
                    <a:pt x="9039" y="5664"/>
                    <a:pt x="9053" y="5594"/>
                  </a:cubicBezTo>
                  <a:cubicBezTo>
                    <a:pt x="9067" y="5468"/>
                    <a:pt x="9108" y="5343"/>
                    <a:pt x="9122" y="5217"/>
                  </a:cubicBezTo>
                  <a:lnTo>
                    <a:pt x="9122" y="5106"/>
                  </a:lnTo>
                  <a:cubicBezTo>
                    <a:pt x="9095" y="5050"/>
                    <a:pt x="9039" y="5008"/>
                    <a:pt x="8969" y="4994"/>
                  </a:cubicBezTo>
                  <a:cubicBezTo>
                    <a:pt x="8857" y="4980"/>
                    <a:pt x="8760" y="4952"/>
                    <a:pt x="8648" y="4924"/>
                  </a:cubicBezTo>
                  <a:cubicBezTo>
                    <a:pt x="8578" y="4910"/>
                    <a:pt x="8537" y="4910"/>
                    <a:pt x="8481" y="4896"/>
                  </a:cubicBezTo>
                  <a:lnTo>
                    <a:pt x="8481" y="4436"/>
                  </a:lnTo>
                  <a:cubicBezTo>
                    <a:pt x="8481" y="4297"/>
                    <a:pt x="8467" y="4143"/>
                    <a:pt x="8439" y="4004"/>
                  </a:cubicBezTo>
                  <a:cubicBezTo>
                    <a:pt x="8606" y="3948"/>
                    <a:pt x="8774" y="3906"/>
                    <a:pt x="8927" y="3864"/>
                  </a:cubicBezTo>
                  <a:cubicBezTo>
                    <a:pt x="8997" y="3850"/>
                    <a:pt x="9039" y="3808"/>
                    <a:pt x="9067" y="3753"/>
                  </a:cubicBezTo>
                  <a:lnTo>
                    <a:pt x="9067" y="3669"/>
                  </a:lnTo>
                  <a:cubicBezTo>
                    <a:pt x="9053" y="3627"/>
                    <a:pt x="9053" y="3613"/>
                    <a:pt x="9053" y="3585"/>
                  </a:cubicBezTo>
                  <a:cubicBezTo>
                    <a:pt x="9011" y="3501"/>
                    <a:pt x="8997" y="3390"/>
                    <a:pt x="8969" y="3306"/>
                  </a:cubicBezTo>
                  <a:cubicBezTo>
                    <a:pt x="8941" y="3250"/>
                    <a:pt x="8927" y="3181"/>
                    <a:pt x="8913" y="3125"/>
                  </a:cubicBezTo>
                  <a:cubicBezTo>
                    <a:pt x="8902" y="3055"/>
                    <a:pt x="8851" y="3024"/>
                    <a:pt x="8785" y="3024"/>
                  </a:cubicBezTo>
                  <a:cubicBezTo>
                    <a:pt x="8773" y="3024"/>
                    <a:pt x="8759" y="3025"/>
                    <a:pt x="8746" y="3027"/>
                  </a:cubicBezTo>
                  <a:cubicBezTo>
                    <a:pt x="8578" y="3055"/>
                    <a:pt x="8425" y="3111"/>
                    <a:pt x="8272" y="3139"/>
                  </a:cubicBezTo>
                  <a:cubicBezTo>
                    <a:pt x="8259" y="3147"/>
                    <a:pt x="8249" y="3150"/>
                    <a:pt x="8241" y="3150"/>
                  </a:cubicBezTo>
                  <a:cubicBezTo>
                    <a:pt x="8222" y="3150"/>
                    <a:pt x="8212" y="3131"/>
                    <a:pt x="8202" y="3111"/>
                  </a:cubicBezTo>
                  <a:cubicBezTo>
                    <a:pt x="8132" y="2957"/>
                    <a:pt x="8048" y="2776"/>
                    <a:pt x="7979" y="2623"/>
                  </a:cubicBezTo>
                  <a:lnTo>
                    <a:pt x="7811" y="2358"/>
                  </a:lnTo>
                  <a:lnTo>
                    <a:pt x="7853" y="2330"/>
                  </a:lnTo>
                  <a:cubicBezTo>
                    <a:pt x="7979" y="2218"/>
                    <a:pt x="8090" y="2121"/>
                    <a:pt x="8216" y="1995"/>
                  </a:cubicBezTo>
                  <a:cubicBezTo>
                    <a:pt x="8286" y="1939"/>
                    <a:pt x="8286" y="1869"/>
                    <a:pt x="8230" y="1800"/>
                  </a:cubicBezTo>
                  <a:cubicBezTo>
                    <a:pt x="8202" y="1744"/>
                    <a:pt x="8146" y="1702"/>
                    <a:pt x="8118" y="1660"/>
                  </a:cubicBezTo>
                  <a:lnTo>
                    <a:pt x="7853" y="1353"/>
                  </a:lnTo>
                  <a:cubicBezTo>
                    <a:pt x="7827" y="1320"/>
                    <a:pt x="7794" y="1306"/>
                    <a:pt x="7761" y="1306"/>
                  </a:cubicBezTo>
                  <a:cubicBezTo>
                    <a:pt x="7724" y="1306"/>
                    <a:pt x="7687" y="1324"/>
                    <a:pt x="7658" y="1353"/>
                  </a:cubicBezTo>
                  <a:lnTo>
                    <a:pt x="7351" y="1604"/>
                  </a:lnTo>
                  <a:cubicBezTo>
                    <a:pt x="7309" y="1646"/>
                    <a:pt x="7281" y="1660"/>
                    <a:pt x="7239" y="1702"/>
                  </a:cubicBezTo>
                  <a:cubicBezTo>
                    <a:pt x="7016" y="1493"/>
                    <a:pt x="6793" y="1312"/>
                    <a:pt x="6528" y="1172"/>
                  </a:cubicBezTo>
                  <a:cubicBezTo>
                    <a:pt x="6528" y="1158"/>
                    <a:pt x="6542" y="1144"/>
                    <a:pt x="6542" y="1144"/>
                  </a:cubicBezTo>
                  <a:cubicBezTo>
                    <a:pt x="6612" y="1005"/>
                    <a:pt x="6667" y="837"/>
                    <a:pt x="6737" y="698"/>
                  </a:cubicBezTo>
                  <a:cubicBezTo>
                    <a:pt x="6765" y="614"/>
                    <a:pt x="6751" y="544"/>
                    <a:pt x="6667" y="489"/>
                  </a:cubicBezTo>
                  <a:cubicBezTo>
                    <a:pt x="6584" y="447"/>
                    <a:pt x="6472" y="405"/>
                    <a:pt x="6389" y="349"/>
                  </a:cubicBezTo>
                  <a:cubicBezTo>
                    <a:pt x="6305" y="321"/>
                    <a:pt x="6235" y="279"/>
                    <a:pt x="6137" y="265"/>
                  </a:cubicBezTo>
                  <a:cubicBezTo>
                    <a:pt x="6117" y="258"/>
                    <a:pt x="6096" y="255"/>
                    <a:pt x="6078" y="255"/>
                  </a:cubicBezTo>
                  <a:cubicBezTo>
                    <a:pt x="6021" y="255"/>
                    <a:pt x="5977" y="286"/>
                    <a:pt x="5956" y="349"/>
                  </a:cubicBezTo>
                  <a:cubicBezTo>
                    <a:pt x="5886" y="489"/>
                    <a:pt x="5831" y="656"/>
                    <a:pt x="5761" y="795"/>
                  </a:cubicBezTo>
                  <a:cubicBezTo>
                    <a:pt x="5751" y="816"/>
                    <a:pt x="5733" y="829"/>
                    <a:pt x="5713" y="829"/>
                  </a:cubicBezTo>
                  <a:cubicBezTo>
                    <a:pt x="5706" y="829"/>
                    <a:pt x="5699" y="827"/>
                    <a:pt x="5691" y="823"/>
                  </a:cubicBezTo>
                  <a:cubicBezTo>
                    <a:pt x="5426" y="754"/>
                    <a:pt x="5161" y="698"/>
                    <a:pt x="4910" y="684"/>
                  </a:cubicBezTo>
                  <a:cubicBezTo>
                    <a:pt x="4868" y="684"/>
                    <a:pt x="4868" y="670"/>
                    <a:pt x="4854" y="628"/>
                  </a:cubicBezTo>
                  <a:cubicBezTo>
                    <a:pt x="4854" y="475"/>
                    <a:pt x="4840" y="307"/>
                    <a:pt x="4840" y="140"/>
                  </a:cubicBezTo>
                  <a:cubicBezTo>
                    <a:pt x="4840" y="56"/>
                    <a:pt x="4784" y="0"/>
                    <a:pt x="4701" y="0"/>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9"/>
            <p:cNvSpPr/>
            <p:nvPr/>
          </p:nvSpPr>
          <p:spPr>
            <a:xfrm>
              <a:off x="3450625" y="2579050"/>
              <a:ext cx="118600" cy="119625"/>
            </a:xfrm>
            <a:custGeom>
              <a:rect b="b" l="l" r="r" t="t"/>
              <a:pathLst>
                <a:path extrusionOk="0" h="4785" w="4744">
                  <a:moveTo>
                    <a:pt x="2326" y="1017"/>
                  </a:moveTo>
                  <a:cubicBezTo>
                    <a:pt x="3044" y="1017"/>
                    <a:pt x="3656" y="1580"/>
                    <a:pt x="3683" y="2316"/>
                  </a:cubicBezTo>
                  <a:lnTo>
                    <a:pt x="3683" y="2511"/>
                  </a:lnTo>
                  <a:cubicBezTo>
                    <a:pt x="3669" y="2748"/>
                    <a:pt x="3558" y="2971"/>
                    <a:pt x="3446" y="3152"/>
                  </a:cubicBezTo>
                  <a:cubicBezTo>
                    <a:pt x="3446" y="3152"/>
                    <a:pt x="3446" y="3166"/>
                    <a:pt x="3418" y="3166"/>
                  </a:cubicBezTo>
                  <a:cubicBezTo>
                    <a:pt x="3404" y="3180"/>
                    <a:pt x="3390" y="3222"/>
                    <a:pt x="3377" y="3236"/>
                  </a:cubicBezTo>
                  <a:cubicBezTo>
                    <a:pt x="3237" y="3390"/>
                    <a:pt x="3042" y="3529"/>
                    <a:pt x="2846" y="3599"/>
                  </a:cubicBezTo>
                  <a:cubicBezTo>
                    <a:pt x="2819" y="3627"/>
                    <a:pt x="2777" y="3627"/>
                    <a:pt x="2763" y="3641"/>
                  </a:cubicBezTo>
                  <a:cubicBezTo>
                    <a:pt x="2651" y="3669"/>
                    <a:pt x="2554" y="3696"/>
                    <a:pt x="2442" y="3696"/>
                  </a:cubicBezTo>
                  <a:lnTo>
                    <a:pt x="2302" y="3696"/>
                  </a:lnTo>
                  <a:cubicBezTo>
                    <a:pt x="1577" y="3696"/>
                    <a:pt x="1005" y="3138"/>
                    <a:pt x="977" y="2413"/>
                  </a:cubicBezTo>
                  <a:cubicBezTo>
                    <a:pt x="963" y="1674"/>
                    <a:pt x="1521" y="1060"/>
                    <a:pt x="2275" y="1018"/>
                  </a:cubicBezTo>
                  <a:cubicBezTo>
                    <a:pt x="2292" y="1018"/>
                    <a:pt x="2309" y="1017"/>
                    <a:pt x="2326" y="1017"/>
                  </a:cubicBezTo>
                  <a:close/>
                  <a:moveTo>
                    <a:pt x="2149" y="0"/>
                  </a:moveTo>
                  <a:cubicBezTo>
                    <a:pt x="2093" y="0"/>
                    <a:pt x="2079" y="28"/>
                    <a:pt x="2079" y="84"/>
                  </a:cubicBezTo>
                  <a:lnTo>
                    <a:pt x="2079" y="349"/>
                  </a:lnTo>
                  <a:cubicBezTo>
                    <a:pt x="2079" y="363"/>
                    <a:pt x="2079" y="363"/>
                    <a:pt x="2065" y="363"/>
                  </a:cubicBezTo>
                  <a:cubicBezTo>
                    <a:pt x="1926" y="377"/>
                    <a:pt x="1786" y="418"/>
                    <a:pt x="1661" y="460"/>
                  </a:cubicBezTo>
                  <a:cubicBezTo>
                    <a:pt x="1647" y="460"/>
                    <a:pt x="1619" y="460"/>
                    <a:pt x="1619" y="446"/>
                  </a:cubicBezTo>
                  <a:cubicBezTo>
                    <a:pt x="1591" y="377"/>
                    <a:pt x="1535" y="307"/>
                    <a:pt x="1507" y="223"/>
                  </a:cubicBezTo>
                  <a:cubicBezTo>
                    <a:pt x="1489" y="186"/>
                    <a:pt x="1464" y="174"/>
                    <a:pt x="1437" y="174"/>
                  </a:cubicBezTo>
                  <a:cubicBezTo>
                    <a:pt x="1424" y="174"/>
                    <a:pt x="1410" y="177"/>
                    <a:pt x="1396" y="181"/>
                  </a:cubicBezTo>
                  <a:cubicBezTo>
                    <a:pt x="1312" y="237"/>
                    <a:pt x="1228" y="279"/>
                    <a:pt x="1117" y="321"/>
                  </a:cubicBezTo>
                  <a:cubicBezTo>
                    <a:pt x="1089" y="349"/>
                    <a:pt x="1061" y="377"/>
                    <a:pt x="1089" y="432"/>
                  </a:cubicBezTo>
                  <a:cubicBezTo>
                    <a:pt x="1117" y="502"/>
                    <a:pt x="1159" y="558"/>
                    <a:pt x="1187" y="628"/>
                  </a:cubicBezTo>
                  <a:cubicBezTo>
                    <a:pt x="1201" y="642"/>
                    <a:pt x="1201" y="656"/>
                    <a:pt x="1228" y="670"/>
                  </a:cubicBezTo>
                  <a:cubicBezTo>
                    <a:pt x="1103" y="767"/>
                    <a:pt x="977" y="865"/>
                    <a:pt x="880" y="976"/>
                  </a:cubicBezTo>
                  <a:cubicBezTo>
                    <a:pt x="810" y="921"/>
                    <a:pt x="712" y="865"/>
                    <a:pt x="643" y="809"/>
                  </a:cubicBezTo>
                  <a:cubicBezTo>
                    <a:pt x="632" y="804"/>
                    <a:pt x="620" y="801"/>
                    <a:pt x="608" y="801"/>
                  </a:cubicBezTo>
                  <a:cubicBezTo>
                    <a:pt x="586" y="801"/>
                    <a:pt x="563" y="810"/>
                    <a:pt x="545" y="837"/>
                  </a:cubicBezTo>
                  <a:cubicBezTo>
                    <a:pt x="475" y="921"/>
                    <a:pt x="419" y="1004"/>
                    <a:pt x="350" y="1088"/>
                  </a:cubicBezTo>
                  <a:cubicBezTo>
                    <a:pt x="336" y="1130"/>
                    <a:pt x="336" y="1158"/>
                    <a:pt x="364" y="1200"/>
                  </a:cubicBezTo>
                  <a:lnTo>
                    <a:pt x="573" y="1353"/>
                  </a:lnTo>
                  <a:lnTo>
                    <a:pt x="601" y="1367"/>
                  </a:lnTo>
                  <a:lnTo>
                    <a:pt x="489" y="1576"/>
                  </a:lnTo>
                  <a:cubicBezTo>
                    <a:pt x="461" y="1646"/>
                    <a:pt x="433" y="1716"/>
                    <a:pt x="405" y="1785"/>
                  </a:cubicBezTo>
                  <a:lnTo>
                    <a:pt x="392" y="1785"/>
                  </a:lnTo>
                  <a:cubicBezTo>
                    <a:pt x="294" y="1772"/>
                    <a:pt x="210" y="1758"/>
                    <a:pt x="140" y="1744"/>
                  </a:cubicBezTo>
                  <a:cubicBezTo>
                    <a:pt x="127" y="1737"/>
                    <a:pt x="116" y="1734"/>
                    <a:pt x="106" y="1734"/>
                  </a:cubicBezTo>
                  <a:cubicBezTo>
                    <a:pt x="73" y="1734"/>
                    <a:pt x="57" y="1764"/>
                    <a:pt x="57" y="1785"/>
                  </a:cubicBezTo>
                  <a:cubicBezTo>
                    <a:pt x="57" y="1827"/>
                    <a:pt x="43" y="1855"/>
                    <a:pt x="43" y="1897"/>
                  </a:cubicBezTo>
                  <a:cubicBezTo>
                    <a:pt x="15" y="1967"/>
                    <a:pt x="15" y="2023"/>
                    <a:pt x="1" y="2092"/>
                  </a:cubicBezTo>
                  <a:lnTo>
                    <a:pt x="1" y="2120"/>
                  </a:lnTo>
                  <a:cubicBezTo>
                    <a:pt x="15" y="2162"/>
                    <a:pt x="43" y="2176"/>
                    <a:pt x="71" y="2176"/>
                  </a:cubicBezTo>
                  <a:cubicBezTo>
                    <a:pt x="127" y="2176"/>
                    <a:pt x="154" y="2190"/>
                    <a:pt x="210" y="2204"/>
                  </a:cubicBezTo>
                  <a:cubicBezTo>
                    <a:pt x="252" y="2204"/>
                    <a:pt x="280" y="2232"/>
                    <a:pt x="322" y="2232"/>
                  </a:cubicBezTo>
                  <a:lnTo>
                    <a:pt x="336" y="2692"/>
                  </a:lnTo>
                  <a:lnTo>
                    <a:pt x="322" y="2692"/>
                  </a:lnTo>
                  <a:cubicBezTo>
                    <a:pt x="252" y="2720"/>
                    <a:pt x="154" y="2748"/>
                    <a:pt x="85" y="2762"/>
                  </a:cubicBezTo>
                  <a:cubicBezTo>
                    <a:pt x="57" y="2790"/>
                    <a:pt x="15" y="2790"/>
                    <a:pt x="15" y="2832"/>
                  </a:cubicBezTo>
                  <a:lnTo>
                    <a:pt x="15" y="2873"/>
                  </a:lnTo>
                  <a:lnTo>
                    <a:pt x="15" y="2887"/>
                  </a:lnTo>
                  <a:cubicBezTo>
                    <a:pt x="43" y="2971"/>
                    <a:pt x="71" y="3069"/>
                    <a:pt x="85" y="3152"/>
                  </a:cubicBezTo>
                  <a:cubicBezTo>
                    <a:pt x="106" y="3195"/>
                    <a:pt x="127" y="3213"/>
                    <a:pt x="161" y="3213"/>
                  </a:cubicBezTo>
                  <a:cubicBezTo>
                    <a:pt x="171" y="3213"/>
                    <a:pt x="183" y="3212"/>
                    <a:pt x="196" y="3208"/>
                  </a:cubicBezTo>
                  <a:cubicBezTo>
                    <a:pt x="224" y="3208"/>
                    <a:pt x="266" y="3180"/>
                    <a:pt x="280" y="3180"/>
                  </a:cubicBezTo>
                  <a:cubicBezTo>
                    <a:pt x="336" y="3166"/>
                    <a:pt x="405" y="3152"/>
                    <a:pt x="461" y="3138"/>
                  </a:cubicBezTo>
                  <a:cubicBezTo>
                    <a:pt x="503" y="3278"/>
                    <a:pt x="573" y="3417"/>
                    <a:pt x="670" y="3557"/>
                  </a:cubicBezTo>
                  <a:cubicBezTo>
                    <a:pt x="601" y="3627"/>
                    <a:pt x="531" y="3669"/>
                    <a:pt x="461" y="3738"/>
                  </a:cubicBezTo>
                  <a:cubicBezTo>
                    <a:pt x="419" y="3780"/>
                    <a:pt x="419" y="3808"/>
                    <a:pt x="433" y="3850"/>
                  </a:cubicBezTo>
                  <a:cubicBezTo>
                    <a:pt x="461" y="3864"/>
                    <a:pt x="461" y="3878"/>
                    <a:pt x="475" y="3878"/>
                  </a:cubicBezTo>
                  <a:cubicBezTo>
                    <a:pt x="531" y="3947"/>
                    <a:pt x="573" y="4003"/>
                    <a:pt x="629" y="4073"/>
                  </a:cubicBezTo>
                  <a:cubicBezTo>
                    <a:pt x="650" y="4094"/>
                    <a:pt x="667" y="4104"/>
                    <a:pt x="686" y="4104"/>
                  </a:cubicBezTo>
                  <a:cubicBezTo>
                    <a:pt x="705" y="4104"/>
                    <a:pt x="726" y="4094"/>
                    <a:pt x="754" y="4073"/>
                  </a:cubicBezTo>
                  <a:cubicBezTo>
                    <a:pt x="768" y="4059"/>
                    <a:pt x="810" y="4045"/>
                    <a:pt x="824" y="4003"/>
                  </a:cubicBezTo>
                  <a:cubicBezTo>
                    <a:pt x="880" y="3975"/>
                    <a:pt x="908" y="3934"/>
                    <a:pt x="963" y="3878"/>
                  </a:cubicBezTo>
                  <a:cubicBezTo>
                    <a:pt x="1033" y="3934"/>
                    <a:pt x="1089" y="3989"/>
                    <a:pt x="1131" y="4017"/>
                  </a:cubicBezTo>
                  <a:cubicBezTo>
                    <a:pt x="1201" y="4073"/>
                    <a:pt x="1256" y="4115"/>
                    <a:pt x="1326" y="4157"/>
                  </a:cubicBezTo>
                  <a:lnTo>
                    <a:pt x="1326" y="4185"/>
                  </a:lnTo>
                  <a:cubicBezTo>
                    <a:pt x="1298" y="4268"/>
                    <a:pt x="1256" y="4338"/>
                    <a:pt x="1228" y="4422"/>
                  </a:cubicBezTo>
                  <a:cubicBezTo>
                    <a:pt x="1201" y="4464"/>
                    <a:pt x="1228" y="4491"/>
                    <a:pt x="1256" y="4533"/>
                  </a:cubicBezTo>
                  <a:cubicBezTo>
                    <a:pt x="1340" y="4575"/>
                    <a:pt x="1452" y="4617"/>
                    <a:pt x="1535" y="4645"/>
                  </a:cubicBezTo>
                  <a:cubicBezTo>
                    <a:pt x="1548" y="4653"/>
                    <a:pt x="1559" y="4656"/>
                    <a:pt x="1568" y="4656"/>
                  </a:cubicBezTo>
                  <a:cubicBezTo>
                    <a:pt x="1592" y="4656"/>
                    <a:pt x="1609" y="4637"/>
                    <a:pt x="1619" y="4617"/>
                  </a:cubicBezTo>
                  <a:cubicBezTo>
                    <a:pt x="1647" y="4561"/>
                    <a:pt x="1661" y="4533"/>
                    <a:pt x="1689" y="4478"/>
                  </a:cubicBezTo>
                  <a:cubicBezTo>
                    <a:pt x="1717" y="4436"/>
                    <a:pt x="1731" y="4408"/>
                    <a:pt x="1745" y="4352"/>
                  </a:cubicBezTo>
                  <a:cubicBezTo>
                    <a:pt x="1884" y="4408"/>
                    <a:pt x="2024" y="4422"/>
                    <a:pt x="2177" y="4436"/>
                  </a:cubicBezTo>
                  <a:lnTo>
                    <a:pt x="2219" y="4436"/>
                  </a:lnTo>
                  <a:lnTo>
                    <a:pt x="2233" y="4715"/>
                  </a:lnTo>
                  <a:cubicBezTo>
                    <a:pt x="2233" y="4770"/>
                    <a:pt x="2247" y="4784"/>
                    <a:pt x="2302" y="4784"/>
                  </a:cubicBezTo>
                  <a:cubicBezTo>
                    <a:pt x="2414" y="4784"/>
                    <a:pt x="2512" y="4784"/>
                    <a:pt x="2623" y="4770"/>
                  </a:cubicBezTo>
                  <a:lnTo>
                    <a:pt x="2651" y="4770"/>
                  </a:lnTo>
                  <a:cubicBezTo>
                    <a:pt x="2665" y="4757"/>
                    <a:pt x="2693" y="4743"/>
                    <a:pt x="2693" y="4715"/>
                  </a:cubicBezTo>
                  <a:lnTo>
                    <a:pt x="2693" y="4701"/>
                  </a:lnTo>
                  <a:lnTo>
                    <a:pt x="2693" y="4547"/>
                  </a:lnTo>
                  <a:lnTo>
                    <a:pt x="2693" y="4464"/>
                  </a:lnTo>
                  <a:lnTo>
                    <a:pt x="2693" y="4436"/>
                  </a:lnTo>
                  <a:cubicBezTo>
                    <a:pt x="2707" y="4436"/>
                    <a:pt x="2735" y="4436"/>
                    <a:pt x="2763" y="4422"/>
                  </a:cubicBezTo>
                  <a:cubicBezTo>
                    <a:pt x="2874" y="4408"/>
                    <a:pt x="3014" y="4366"/>
                    <a:pt x="3139" y="4324"/>
                  </a:cubicBezTo>
                  <a:cubicBezTo>
                    <a:pt x="3139" y="4324"/>
                    <a:pt x="3139" y="4338"/>
                    <a:pt x="3153" y="4338"/>
                  </a:cubicBezTo>
                  <a:cubicBezTo>
                    <a:pt x="3195" y="4408"/>
                    <a:pt x="3251" y="4491"/>
                    <a:pt x="3279" y="4561"/>
                  </a:cubicBezTo>
                  <a:cubicBezTo>
                    <a:pt x="3307" y="4603"/>
                    <a:pt x="3335" y="4617"/>
                    <a:pt x="3363" y="4617"/>
                  </a:cubicBezTo>
                  <a:lnTo>
                    <a:pt x="3390" y="4617"/>
                  </a:lnTo>
                  <a:cubicBezTo>
                    <a:pt x="3432" y="4603"/>
                    <a:pt x="3474" y="4575"/>
                    <a:pt x="3516" y="4547"/>
                  </a:cubicBezTo>
                  <a:cubicBezTo>
                    <a:pt x="3558" y="4533"/>
                    <a:pt x="3600" y="4491"/>
                    <a:pt x="3655" y="4478"/>
                  </a:cubicBezTo>
                  <a:cubicBezTo>
                    <a:pt x="3683" y="4436"/>
                    <a:pt x="3697" y="4408"/>
                    <a:pt x="3683" y="4366"/>
                  </a:cubicBezTo>
                  <a:cubicBezTo>
                    <a:pt x="3669" y="4352"/>
                    <a:pt x="3669" y="4338"/>
                    <a:pt x="3655" y="4324"/>
                  </a:cubicBezTo>
                  <a:cubicBezTo>
                    <a:pt x="3614" y="4254"/>
                    <a:pt x="3586" y="4199"/>
                    <a:pt x="3544" y="4129"/>
                  </a:cubicBezTo>
                  <a:cubicBezTo>
                    <a:pt x="3614" y="4073"/>
                    <a:pt x="3669" y="4045"/>
                    <a:pt x="3711" y="3989"/>
                  </a:cubicBezTo>
                  <a:cubicBezTo>
                    <a:pt x="3753" y="3975"/>
                    <a:pt x="3767" y="3934"/>
                    <a:pt x="3809" y="3920"/>
                  </a:cubicBezTo>
                  <a:lnTo>
                    <a:pt x="3893" y="3836"/>
                  </a:lnTo>
                  <a:lnTo>
                    <a:pt x="3907" y="3850"/>
                  </a:lnTo>
                  <a:cubicBezTo>
                    <a:pt x="3976" y="3906"/>
                    <a:pt x="4046" y="3947"/>
                    <a:pt x="4116" y="3989"/>
                  </a:cubicBezTo>
                  <a:cubicBezTo>
                    <a:pt x="4132" y="4000"/>
                    <a:pt x="4146" y="4005"/>
                    <a:pt x="4159" y="4005"/>
                  </a:cubicBezTo>
                  <a:cubicBezTo>
                    <a:pt x="4181" y="4005"/>
                    <a:pt x="4202" y="3993"/>
                    <a:pt x="4227" y="3975"/>
                  </a:cubicBezTo>
                  <a:cubicBezTo>
                    <a:pt x="4227" y="3947"/>
                    <a:pt x="4241" y="3947"/>
                    <a:pt x="4241" y="3934"/>
                  </a:cubicBezTo>
                  <a:lnTo>
                    <a:pt x="4395" y="3724"/>
                  </a:lnTo>
                  <a:cubicBezTo>
                    <a:pt x="4423" y="3696"/>
                    <a:pt x="4423" y="3669"/>
                    <a:pt x="4395" y="3641"/>
                  </a:cubicBezTo>
                  <a:lnTo>
                    <a:pt x="4381" y="3627"/>
                  </a:lnTo>
                  <a:cubicBezTo>
                    <a:pt x="4353" y="3599"/>
                    <a:pt x="4311" y="3571"/>
                    <a:pt x="4283" y="3557"/>
                  </a:cubicBezTo>
                  <a:cubicBezTo>
                    <a:pt x="4241" y="3515"/>
                    <a:pt x="4213" y="3501"/>
                    <a:pt x="4172" y="3459"/>
                  </a:cubicBezTo>
                  <a:lnTo>
                    <a:pt x="4158" y="3445"/>
                  </a:lnTo>
                  <a:cubicBezTo>
                    <a:pt x="4172" y="3417"/>
                    <a:pt x="4186" y="3376"/>
                    <a:pt x="4199" y="3362"/>
                  </a:cubicBezTo>
                  <a:cubicBezTo>
                    <a:pt x="4199" y="3348"/>
                    <a:pt x="4227" y="3320"/>
                    <a:pt x="4227" y="3306"/>
                  </a:cubicBezTo>
                  <a:cubicBezTo>
                    <a:pt x="4269" y="3222"/>
                    <a:pt x="4311" y="3111"/>
                    <a:pt x="4325" y="3027"/>
                  </a:cubicBezTo>
                  <a:cubicBezTo>
                    <a:pt x="4395" y="3041"/>
                    <a:pt x="4465" y="3069"/>
                    <a:pt x="4548" y="3069"/>
                  </a:cubicBezTo>
                  <a:cubicBezTo>
                    <a:pt x="4576" y="3069"/>
                    <a:pt x="4590" y="3069"/>
                    <a:pt x="4604" y="3083"/>
                  </a:cubicBezTo>
                  <a:cubicBezTo>
                    <a:pt x="4660" y="3083"/>
                    <a:pt x="4674" y="3069"/>
                    <a:pt x="4688" y="3027"/>
                  </a:cubicBezTo>
                  <a:cubicBezTo>
                    <a:pt x="4688" y="2999"/>
                    <a:pt x="4716" y="2957"/>
                    <a:pt x="4716" y="2929"/>
                  </a:cubicBezTo>
                  <a:cubicBezTo>
                    <a:pt x="4730" y="2860"/>
                    <a:pt x="4730" y="2804"/>
                    <a:pt x="4743" y="2734"/>
                  </a:cubicBezTo>
                  <a:lnTo>
                    <a:pt x="4743" y="2678"/>
                  </a:lnTo>
                  <a:cubicBezTo>
                    <a:pt x="4730" y="2650"/>
                    <a:pt x="4716" y="2622"/>
                    <a:pt x="4674" y="2622"/>
                  </a:cubicBezTo>
                  <a:cubicBezTo>
                    <a:pt x="4632" y="2622"/>
                    <a:pt x="4576" y="2608"/>
                    <a:pt x="4520" y="2594"/>
                  </a:cubicBezTo>
                  <a:cubicBezTo>
                    <a:pt x="4478" y="2594"/>
                    <a:pt x="4451" y="2581"/>
                    <a:pt x="4437" y="2581"/>
                  </a:cubicBezTo>
                  <a:lnTo>
                    <a:pt x="4437" y="2329"/>
                  </a:lnTo>
                  <a:cubicBezTo>
                    <a:pt x="4437" y="2260"/>
                    <a:pt x="4409" y="2176"/>
                    <a:pt x="4409" y="2106"/>
                  </a:cubicBezTo>
                  <a:cubicBezTo>
                    <a:pt x="4506" y="2092"/>
                    <a:pt x="4590" y="2050"/>
                    <a:pt x="4674" y="2037"/>
                  </a:cubicBezTo>
                  <a:cubicBezTo>
                    <a:pt x="4646" y="1981"/>
                    <a:pt x="4674" y="1967"/>
                    <a:pt x="4674" y="1925"/>
                  </a:cubicBezTo>
                  <a:lnTo>
                    <a:pt x="4674" y="1883"/>
                  </a:lnTo>
                  <a:cubicBezTo>
                    <a:pt x="4674" y="1855"/>
                    <a:pt x="4674" y="1841"/>
                    <a:pt x="4660" y="1827"/>
                  </a:cubicBezTo>
                  <a:cubicBezTo>
                    <a:pt x="4646" y="1772"/>
                    <a:pt x="4618" y="1716"/>
                    <a:pt x="4618" y="1674"/>
                  </a:cubicBezTo>
                  <a:cubicBezTo>
                    <a:pt x="4618" y="1632"/>
                    <a:pt x="4604" y="1618"/>
                    <a:pt x="4604" y="1576"/>
                  </a:cubicBezTo>
                  <a:cubicBezTo>
                    <a:pt x="4594" y="1546"/>
                    <a:pt x="4569" y="1523"/>
                    <a:pt x="4546" y="1523"/>
                  </a:cubicBezTo>
                  <a:cubicBezTo>
                    <a:pt x="4537" y="1523"/>
                    <a:pt x="4528" y="1527"/>
                    <a:pt x="4520" y="1534"/>
                  </a:cubicBezTo>
                  <a:cubicBezTo>
                    <a:pt x="4437" y="1548"/>
                    <a:pt x="4339" y="1562"/>
                    <a:pt x="4269" y="1604"/>
                  </a:cubicBezTo>
                  <a:cubicBezTo>
                    <a:pt x="4255" y="1604"/>
                    <a:pt x="4241" y="1604"/>
                    <a:pt x="4241" y="1576"/>
                  </a:cubicBezTo>
                  <a:cubicBezTo>
                    <a:pt x="4199" y="1493"/>
                    <a:pt x="4158" y="1409"/>
                    <a:pt x="4116" y="1339"/>
                  </a:cubicBezTo>
                  <a:cubicBezTo>
                    <a:pt x="4102" y="1283"/>
                    <a:pt x="4060" y="1255"/>
                    <a:pt x="4032" y="1200"/>
                  </a:cubicBezTo>
                  <a:lnTo>
                    <a:pt x="4046" y="1186"/>
                  </a:lnTo>
                  <a:cubicBezTo>
                    <a:pt x="4116" y="1130"/>
                    <a:pt x="4172" y="1074"/>
                    <a:pt x="4241" y="1004"/>
                  </a:cubicBezTo>
                  <a:cubicBezTo>
                    <a:pt x="4269" y="976"/>
                    <a:pt x="4269" y="935"/>
                    <a:pt x="4255" y="907"/>
                  </a:cubicBezTo>
                  <a:cubicBezTo>
                    <a:pt x="4241" y="879"/>
                    <a:pt x="4227" y="851"/>
                    <a:pt x="4186" y="837"/>
                  </a:cubicBezTo>
                  <a:cubicBezTo>
                    <a:pt x="4130" y="781"/>
                    <a:pt x="4102" y="725"/>
                    <a:pt x="4046" y="670"/>
                  </a:cubicBezTo>
                  <a:cubicBezTo>
                    <a:pt x="4032" y="656"/>
                    <a:pt x="4015" y="649"/>
                    <a:pt x="3997" y="649"/>
                  </a:cubicBezTo>
                  <a:cubicBezTo>
                    <a:pt x="3980" y="649"/>
                    <a:pt x="3962" y="656"/>
                    <a:pt x="3948" y="670"/>
                  </a:cubicBezTo>
                  <a:cubicBezTo>
                    <a:pt x="3893" y="725"/>
                    <a:pt x="3837" y="767"/>
                    <a:pt x="3781" y="809"/>
                  </a:cubicBezTo>
                  <a:lnTo>
                    <a:pt x="3739" y="865"/>
                  </a:lnTo>
                  <a:cubicBezTo>
                    <a:pt x="3614" y="767"/>
                    <a:pt x="3488" y="670"/>
                    <a:pt x="3363" y="586"/>
                  </a:cubicBezTo>
                  <a:cubicBezTo>
                    <a:pt x="3363" y="586"/>
                    <a:pt x="3363" y="572"/>
                    <a:pt x="3390" y="572"/>
                  </a:cubicBezTo>
                  <a:cubicBezTo>
                    <a:pt x="3418" y="502"/>
                    <a:pt x="3460" y="418"/>
                    <a:pt x="3488" y="349"/>
                  </a:cubicBezTo>
                  <a:cubicBezTo>
                    <a:pt x="3516" y="293"/>
                    <a:pt x="3516" y="251"/>
                    <a:pt x="3460" y="237"/>
                  </a:cubicBezTo>
                  <a:cubicBezTo>
                    <a:pt x="3404" y="223"/>
                    <a:pt x="3349" y="181"/>
                    <a:pt x="3321" y="167"/>
                  </a:cubicBezTo>
                  <a:cubicBezTo>
                    <a:pt x="3279" y="153"/>
                    <a:pt x="3237" y="140"/>
                    <a:pt x="3195" y="112"/>
                  </a:cubicBezTo>
                  <a:cubicBezTo>
                    <a:pt x="3182" y="108"/>
                    <a:pt x="3170" y="107"/>
                    <a:pt x="3160" y="107"/>
                  </a:cubicBezTo>
                  <a:cubicBezTo>
                    <a:pt x="3126" y="107"/>
                    <a:pt x="3105" y="125"/>
                    <a:pt x="3084" y="167"/>
                  </a:cubicBezTo>
                  <a:cubicBezTo>
                    <a:pt x="3056" y="237"/>
                    <a:pt x="3014" y="321"/>
                    <a:pt x="2986" y="391"/>
                  </a:cubicBezTo>
                  <a:cubicBezTo>
                    <a:pt x="2972" y="418"/>
                    <a:pt x="2972" y="418"/>
                    <a:pt x="2944" y="418"/>
                  </a:cubicBezTo>
                  <a:cubicBezTo>
                    <a:pt x="2805" y="377"/>
                    <a:pt x="2693" y="349"/>
                    <a:pt x="2554" y="349"/>
                  </a:cubicBezTo>
                  <a:cubicBezTo>
                    <a:pt x="2526" y="349"/>
                    <a:pt x="2526" y="349"/>
                    <a:pt x="2526" y="321"/>
                  </a:cubicBezTo>
                  <a:cubicBezTo>
                    <a:pt x="2526" y="237"/>
                    <a:pt x="2526" y="153"/>
                    <a:pt x="2512" y="70"/>
                  </a:cubicBezTo>
                  <a:cubicBezTo>
                    <a:pt x="2512" y="14"/>
                    <a:pt x="2484" y="0"/>
                    <a:pt x="2442"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9"/>
            <p:cNvSpPr/>
            <p:nvPr/>
          </p:nvSpPr>
          <p:spPr>
            <a:xfrm>
              <a:off x="3491775" y="2622575"/>
              <a:ext cx="32825" cy="31825"/>
            </a:xfrm>
            <a:custGeom>
              <a:rect b="b" l="l" r="r" t="t"/>
              <a:pathLst>
                <a:path extrusionOk="0" h="1273" w="1313">
                  <a:moveTo>
                    <a:pt x="677" y="1"/>
                  </a:moveTo>
                  <a:cubicBezTo>
                    <a:pt x="661" y="1"/>
                    <a:pt x="645" y="1"/>
                    <a:pt x="629" y="3"/>
                  </a:cubicBezTo>
                  <a:cubicBezTo>
                    <a:pt x="280" y="17"/>
                    <a:pt x="1" y="309"/>
                    <a:pt x="15" y="658"/>
                  </a:cubicBezTo>
                  <a:cubicBezTo>
                    <a:pt x="28" y="999"/>
                    <a:pt x="308" y="1272"/>
                    <a:pt x="645" y="1272"/>
                  </a:cubicBezTo>
                  <a:cubicBezTo>
                    <a:pt x="654" y="1272"/>
                    <a:pt x="662" y="1272"/>
                    <a:pt x="670" y="1272"/>
                  </a:cubicBezTo>
                  <a:cubicBezTo>
                    <a:pt x="1019" y="1258"/>
                    <a:pt x="1312" y="951"/>
                    <a:pt x="1284" y="602"/>
                  </a:cubicBezTo>
                  <a:cubicBezTo>
                    <a:pt x="1271" y="270"/>
                    <a:pt x="1004" y="1"/>
                    <a:pt x="677" y="1"/>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9"/>
            <p:cNvSpPr/>
            <p:nvPr/>
          </p:nvSpPr>
          <p:spPr>
            <a:xfrm>
              <a:off x="3508525" y="3305075"/>
              <a:ext cx="407325" cy="337575"/>
            </a:xfrm>
            <a:custGeom>
              <a:rect b="b" l="l" r="r" t="t"/>
              <a:pathLst>
                <a:path extrusionOk="0" h="13503" w="16293">
                  <a:moveTo>
                    <a:pt x="1744" y="0"/>
                  </a:moveTo>
                  <a:lnTo>
                    <a:pt x="0" y="13502"/>
                  </a:lnTo>
                  <a:lnTo>
                    <a:pt x="16292" y="13502"/>
                  </a:lnTo>
                  <a:lnTo>
                    <a:pt x="14549"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9"/>
            <p:cNvSpPr/>
            <p:nvPr/>
          </p:nvSpPr>
          <p:spPr>
            <a:xfrm>
              <a:off x="3393800" y="2943450"/>
              <a:ext cx="637125" cy="638175"/>
            </a:xfrm>
            <a:custGeom>
              <a:rect b="b" l="l" r="r" t="t"/>
              <a:pathLst>
                <a:path extrusionOk="0" h="25527" w="25485">
                  <a:moveTo>
                    <a:pt x="0" y="0"/>
                  </a:moveTo>
                  <a:lnTo>
                    <a:pt x="0" y="12777"/>
                  </a:lnTo>
                  <a:cubicBezTo>
                    <a:pt x="0" y="19821"/>
                    <a:pt x="5691" y="25526"/>
                    <a:pt x="12735" y="25526"/>
                  </a:cubicBezTo>
                  <a:cubicBezTo>
                    <a:pt x="19779" y="25526"/>
                    <a:pt x="25484" y="19821"/>
                    <a:pt x="25484" y="12777"/>
                  </a:cubicBezTo>
                  <a:lnTo>
                    <a:pt x="25484"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9"/>
            <p:cNvSpPr/>
            <p:nvPr/>
          </p:nvSpPr>
          <p:spPr>
            <a:xfrm>
              <a:off x="3804575" y="2305400"/>
              <a:ext cx="530775" cy="638425"/>
            </a:xfrm>
            <a:custGeom>
              <a:rect b="b" l="l" r="r" t="t"/>
              <a:pathLst>
                <a:path extrusionOk="0" h="25537" w="21231">
                  <a:moveTo>
                    <a:pt x="6824" y="0"/>
                  </a:moveTo>
                  <a:cubicBezTo>
                    <a:pt x="5321" y="0"/>
                    <a:pt x="3792" y="268"/>
                    <a:pt x="2302" y="833"/>
                  </a:cubicBezTo>
                  <a:lnTo>
                    <a:pt x="1" y="1698"/>
                  </a:lnTo>
                  <a:lnTo>
                    <a:pt x="9040" y="25536"/>
                  </a:lnTo>
                  <a:lnTo>
                    <a:pt x="11341" y="24658"/>
                  </a:lnTo>
                  <a:cubicBezTo>
                    <a:pt x="17911" y="22147"/>
                    <a:pt x="21231" y="14796"/>
                    <a:pt x="18734" y="8226"/>
                  </a:cubicBezTo>
                  <a:cubicBezTo>
                    <a:pt x="16802" y="3132"/>
                    <a:pt x="11964" y="0"/>
                    <a:pt x="682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9"/>
            <p:cNvSpPr/>
            <p:nvPr/>
          </p:nvSpPr>
          <p:spPr>
            <a:xfrm>
              <a:off x="3788550" y="3026675"/>
              <a:ext cx="135325" cy="37100"/>
            </a:xfrm>
            <a:custGeom>
              <a:rect b="b" l="l" r="r" t="t"/>
              <a:pathLst>
                <a:path extrusionOk="0" h="1484" w="5413">
                  <a:moveTo>
                    <a:pt x="2820" y="0"/>
                  </a:moveTo>
                  <a:cubicBezTo>
                    <a:pt x="1230" y="0"/>
                    <a:pt x="28" y="875"/>
                    <a:pt x="0" y="884"/>
                  </a:cubicBezTo>
                  <a:lnTo>
                    <a:pt x="433" y="1484"/>
                  </a:lnTo>
                  <a:cubicBezTo>
                    <a:pt x="506" y="1429"/>
                    <a:pt x="1480" y="727"/>
                    <a:pt x="2773" y="727"/>
                  </a:cubicBezTo>
                  <a:cubicBezTo>
                    <a:pt x="3445" y="727"/>
                    <a:pt x="4203" y="916"/>
                    <a:pt x="4966" y="1484"/>
                  </a:cubicBezTo>
                  <a:lnTo>
                    <a:pt x="5412" y="884"/>
                  </a:lnTo>
                  <a:cubicBezTo>
                    <a:pt x="4516" y="221"/>
                    <a:pt x="3619" y="0"/>
                    <a:pt x="2820"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9"/>
            <p:cNvSpPr/>
            <p:nvPr/>
          </p:nvSpPr>
          <p:spPr>
            <a:xfrm>
              <a:off x="3501200" y="3026675"/>
              <a:ext cx="135325" cy="37100"/>
            </a:xfrm>
            <a:custGeom>
              <a:rect b="b" l="l" r="r" t="t"/>
              <a:pathLst>
                <a:path extrusionOk="0" h="1484" w="5413">
                  <a:moveTo>
                    <a:pt x="2826" y="0"/>
                  </a:moveTo>
                  <a:cubicBezTo>
                    <a:pt x="1236" y="0"/>
                    <a:pt x="28" y="875"/>
                    <a:pt x="1" y="884"/>
                  </a:cubicBezTo>
                  <a:lnTo>
                    <a:pt x="447" y="1484"/>
                  </a:lnTo>
                  <a:cubicBezTo>
                    <a:pt x="502" y="1429"/>
                    <a:pt x="1469" y="727"/>
                    <a:pt x="2769" y="727"/>
                  </a:cubicBezTo>
                  <a:cubicBezTo>
                    <a:pt x="3443" y="727"/>
                    <a:pt x="4208" y="916"/>
                    <a:pt x="4980" y="1484"/>
                  </a:cubicBezTo>
                  <a:lnTo>
                    <a:pt x="5413" y="884"/>
                  </a:lnTo>
                  <a:cubicBezTo>
                    <a:pt x="4521" y="221"/>
                    <a:pt x="3626" y="0"/>
                    <a:pt x="2826"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9"/>
            <p:cNvSpPr/>
            <p:nvPr/>
          </p:nvSpPr>
          <p:spPr>
            <a:xfrm>
              <a:off x="3603025" y="3095125"/>
              <a:ext cx="109175" cy="136375"/>
            </a:xfrm>
            <a:custGeom>
              <a:rect b="b" l="l" r="r" t="t"/>
              <a:pathLst>
                <a:path extrusionOk="0" h="5455" w="4367">
                  <a:moveTo>
                    <a:pt x="4366" y="1"/>
                  </a:moveTo>
                  <a:cubicBezTo>
                    <a:pt x="4366" y="1"/>
                    <a:pt x="1" y="5455"/>
                    <a:pt x="4366" y="5455"/>
                  </a:cubicBezTo>
                  <a:lnTo>
                    <a:pt x="4366" y="1"/>
                  </a:ln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9"/>
            <p:cNvSpPr/>
            <p:nvPr/>
          </p:nvSpPr>
          <p:spPr>
            <a:xfrm>
              <a:off x="3556300" y="2653675"/>
              <a:ext cx="288400" cy="241675"/>
            </a:xfrm>
            <a:custGeom>
              <a:rect b="b" l="l" r="r" t="t"/>
              <a:pathLst>
                <a:path extrusionOk="0" h="9667" w="11536">
                  <a:moveTo>
                    <a:pt x="3278" y="0"/>
                  </a:moveTo>
                  <a:cubicBezTo>
                    <a:pt x="2469" y="0"/>
                    <a:pt x="1730" y="321"/>
                    <a:pt x="1172" y="879"/>
                  </a:cubicBezTo>
                  <a:cubicBezTo>
                    <a:pt x="0" y="2023"/>
                    <a:pt x="0" y="3906"/>
                    <a:pt x="1172" y="5077"/>
                  </a:cubicBezTo>
                  <a:lnTo>
                    <a:pt x="5789" y="9666"/>
                  </a:lnTo>
                  <a:lnTo>
                    <a:pt x="10378" y="5077"/>
                  </a:lnTo>
                  <a:cubicBezTo>
                    <a:pt x="11536" y="3934"/>
                    <a:pt x="11536" y="2050"/>
                    <a:pt x="10378" y="879"/>
                  </a:cubicBezTo>
                  <a:cubicBezTo>
                    <a:pt x="9792" y="321"/>
                    <a:pt x="9067" y="0"/>
                    <a:pt x="8258" y="0"/>
                  </a:cubicBezTo>
                  <a:cubicBezTo>
                    <a:pt x="7463" y="0"/>
                    <a:pt x="6710" y="321"/>
                    <a:pt x="6152" y="879"/>
                  </a:cubicBezTo>
                  <a:lnTo>
                    <a:pt x="5775" y="1269"/>
                  </a:lnTo>
                  <a:lnTo>
                    <a:pt x="5385" y="879"/>
                  </a:lnTo>
                  <a:cubicBezTo>
                    <a:pt x="4813" y="321"/>
                    <a:pt x="4073" y="0"/>
                    <a:pt x="3278"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9"/>
            <p:cNvSpPr/>
            <p:nvPr/>
          </p:nvSpPr>
          <p:spPr>
            <a:xfrm>
              <a:off x="3833525" y="2805700"/>
              <a:ext cx="101850" cy="101850"/>
            </a:xfrm>
            <a:custGeom>
              <a:rect b="b" l="l" r="r" t="t"/>
              <a:pathLst>
                <a:path extrusionOk="0" h="4074" w="4074">
                  <a:moveTo>
                    <a:pt x="3167" y="907"/>
                  </a:moveTo>
                  <a:lnTo>
                    <a:pt x="3167" y="3167"/>
                  </a:lnTo>
                  <a:lnTo>
                    <a:pt x="907" y="3167"/>
                  </a:lnTo>
                  <a:lnTo>
                    <a:pt x="907" y="907"/>
                  </a:lnTo>
                  <a:close/>
                  <a:moveTo>
                    <a:pt x="1" y="1"/>
                  </a:moveTo>
                  <a:lnTo>
                    <a:pt x="1" y="4074"/>
                  </a:lnTo>
                  <a:lnTo>
                    <a:pt x="4074" y="4074"/>
                  </a:lnTo>
                  <a:lnTo>
                    <a:pt x="4074" y="1"/>
                  </a:ln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8" name="Google Shape;778;p29"/>
          <p:cNvPicPr preferRelativeResize="0"/>
          <p:nvPr/>
        </p:nvPicPr>
        <p:blipFill>
          <a:blip r:embed="rId5">
            <a:alphaModFix/>
          </a:blip>
          <a:stretch>
            <a:fillRect/>
          </a:stretch>
        </p:blipFill>
        <p:spPr>
          <a:xfrm>
            <a:off x="8397800" y="4026675"/>
            <a:ext cx="642017" cy="64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30"/>
          <p:cNvSpPr/>
          <p:nvPr/>
        </p:nvSpPr>
        <p:spPr>
          <a:xfrm>
            <a:off x="-6150" y="4778850"/>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4" name="Google Shape;784;p30"/>
          <p:cNvPicPr preferRelativeResize="0"/>
          <p:nvPr/>
        </p:nvPicPr>
        <p:blipFill rotWithShape="1">
          <a:blip r:embed="rId3">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785" name="Google Shape;785;p30"/>
          <p:cNvSpPr txBox="1"/>
          <p:nvPr>
            <p:ph idx="1" type="body"/>
          </p:nvPr>
        </p:nvSpPr>
        <p:spPr>
          <a:xfrm rot="726838">
            <a:off x="5780357" y="1868854"/>
            <a:ext cx="2062835" cy="1720841"/>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13000">
                <a:solidFill>
                  <a:srgbClr val="434343"/>
                </a:solidFill>
                <a:latin typeface="Didact Gothic"/>
                <a:ea typeface="Didact Gothic"/>
                <a:cs typeface="Didact Gothic"/>
                <a:sym typeface="Didact Gothic"/>
              </a:rPr>
              <a:t>04</a:t>
            </a:r>
            <a:endParaRPr b="1" sz="13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grpSp>
        <p:nvGrpSpPr>
          <p:cNvPr id="786" name="Google Shape;786;p30"/>
          <p:cNvGrpSpPr/>
          <p:nvPr/>
        </p:nvGrpSpPr>
        <p:grpSpPr>
          <a:xfrm rot="756639">
            <a:off x="5634185" y="1408656"/>
            <a:ext cx="2333861" cy="2636527"/>
            <a:chOff x="1750887" y="2425727"/>
            <a:chExt cx="320143" cy="343269"/>
          </a:xfrm>
        </p:grpSpPr>
        <p:sp>
          <p:nvSpPr>
            <p:cNvPr id="787" name="Google Shape;787;p30"/>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0"/>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89" name="Google Shape;789;p30"/>
          <p:cNvPicPr preferRelativeResize="0"/>
          <p:nvPr/>
        </p:nvPicPr>
        <p:blipFill>
          <a:blip r:embed="rId4">
            <a:alphaModFix/>
          </a:blip>
          <a:stretch>
            <a:fillRect/>
          </a:stretch>
        </p:blipFill>
        <p:spPr>
          <a:xfrm>
            <a:off x="2697401" y="234574"/>
            <a:ext cx="3749200" cy="797425"/>
          </a:xfrm>
          <a:prstGeom prst="rect">
            <a:avLst/>
          </a:prstGeom>
          <a:noFill/>
          <a:ln>
            <a:noFill/>
          </a:ln>
        </p:spPr>
      </p:pic>
      <p:sp>
        <p:nvSpPr>
          <p:cNvPr id="790" name="Google Shape;790;p30"/>
          <p:cNvSpPr txBox="1"/>
          <p:nvPr/>
        </p:nvSpPr>
        <p:spPr>
          <a:xfrm>
            <a:off x="419300" y="1183424"/>
            <a:ext cx="4526400" cy="17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Merriweather"/>
                <a:ea typeface="Merriweather"/>
                <a:cs typeface="Merriweather"/>
                <a:sym typeface="Merriweather"/>
              </a:rPr>
              <a:t>Student Safety Support Efforts</a:t>
            </a:r>
            <a:endParaRPr sz="5000">
              <a:latin typeface="Merriweather"/>
              <a:ea typeface="Merriweather"/>
              <a:cs typeface="Merriweather"/>
              <a:sym typeface="Merriweather"/>
            </a:endParaRPr>
          </a:p>
        </p:txBody>
      </p:sp>
      <p:pic>
        <p:nvPicPr>
          <p:cNvPr id="791" name="Google Shape;791;p30"/>
          <p:cNvPicPr preferRelativeResize="0"/>
          <p:nvPr/>
        </p:nvPicPr>
        <p:blipFill>
          <a:blip r:embed="rId5">
            <a:alphaModFix/>
          </a:blip>
          <a:stretch>
            <a:fillRect/>
          </a:stretch>
        </p:blipFill>
        <p:spPr>
          <a:xfrm>
            <a:off x="8342125" y="3979100"/>
            <a:ext cx="694000" cy="69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31"/>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7" name="Google Shape;797;p31"/>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798" name="Google Shape;798;p31"/>
          <p:cNvSpPr txBox="1"/>
          <p:nvPr/>
        </p:nvSpPr>
        <p:spPr>
          <a:xfrm>
            <a:off x="1593550" y="408925"/>
            <a:ext cx="71889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erriweather"/>
                <a:ea typeface="Merriweather"/>
                <a:cs typeface="Merriweather"/>
                <a:sym typeface="Merriweather"/>
              </a:rPr>
              <a:t>Additional Student Safety</a:t>
            </a:r>
            <a:r>
              <a:rPr lang="en" sz="2600">
                <a:solidFill>
                  <a:schemeClr val="dk1"/>
                </a:solidFill>
                <a:latin typeface="Merriweather"/>
                <a:ea typeface="Merriweather"/>
                <a:cs typeface="Merriweather"/>
                <a:sym typeface="Merriweather"/>
              </a:rPr>
              <a:t> Support Efforts</a:t>
            </a:r>
            <a:endParaRPr sz="1600">
              <a:solidFill>
                <a:schemeClr val="dk1"/>
              </a:solidFill>
              <a:latin typeface="Merriweather"/>
              <a:ea typeface="Merriweather"/>
              <a:cs typeface="Merriweather"/>
              <a:sym typeface="Merriweather"/>
            </a:endParaRPr>
          </a:p>
        </p:txBody>
      </p:sp>
      <p:pic>
        <p:nvPicPr>
          <p:cNvPr id="799" name="Google Shape;799;p31"/>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800" name="Google Shape;800;p31"/>
          <p:cNvSpPr txBox="1"/>
          <p:nvPr/>
        </p:nvSpPr>
        <p:spPr>
          <a:xfrm>
            <a:off x="3433250" y="941475"/>
            <a:ext cx="54318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OK2Say Relaunch</a:t>
            </a:r>
            <a:endParaRPr sz="1800">
              <a:solidFill>
                <a:schemeClr val="dk1"/>
              </a:solidFill>
              <a:latin typeface="Didact Gothic"/>
              <a:ea typeface="Didact Gothic"/>
              <a:cs typeface="Didact Gothic"/>
              <a:sym typeface="Didact Gothic"/>
            </a:endParaRPr>
          </a:p>
          <a:p>
            <a:pPr indent="-323850" lvl="1" marL="914400" rtl="0" algn="l">
              <a:lnSpc>
                <a:spcPct val="115000"/>
              </a:lnSpc>
              <a:spcBef>
                <a:spcPts val="0"/>
              </a:spcBef>
              <a:spcAft>
                <a:spcPts val="0"/>
              </a:spcAft>
              <a:buClr>
                <a:schemeClr val="dk1"/>
              </a:buClr>
              <a:buSzPts val="1500"/>
              <a:buFont typeface="Didact Gothic"/>
              <a:buChar char="○"/>
            </a:pPr>
            <a:r>
              <a:rPr lang="en" sz="1500">
                <a:solidFill>
                  <a:schemeClr val="dk1"/>
                </a:solidFill>
                <a:latin typeface="Didact Gothic"/>
                <a:ea typeface="Didact Gothic"/>
                <a:cs typeface="Didact Gothic"/>
                <a:sym typeface="Didact Gothic"/>
              </a:rPr>
              <a:t>On the back of ID cards (by law next year)</a:t>
            </a:r>
            <a:endParaRPr sz="15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CPS and Mandated Reporting Review</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5"/>
              </a:rPr>
              <a:t>Student Concern Flowchart for Staff</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Student Surveys</a:t>
            </a:r>
            <a:endParaRPr sz="1800">
              <a:solidFill>
                <a:schemeClr val="dk1"/>
              </a:solidFill>
              <a:latin typeface="Didact Gothic"/>
              <a:ea typeface="Didact Gothic"/>
              <a:cs typeface="Didact Gothic"/>
              <a:sym typeface="Didact Gothic"/>
            </a:endParaRPr>
          </a:p>
          <a:p>
            <a:pPr indent="-323850" lvl="1" marL="914400" rtl="0" algn="l">
              <a:lnSpc>
                <a:spcPct val="115000"/>
              </a:lnSpc>
              <a:spcBef>
                <a:spcPts val="0"/>
              </a:spcBef>
              <a:spcAft>
                <a:spcPts val="0"/>
              </a:spcAft>
              <a:buClr>
                <a:schemeClr val="dk1"/>
              </a:buClr>
              <a:buSzPts val="1500"/>
              <a:buFont typeface="Didact Gothic"/>
              <a:buChar char="○"/>
            </a:pPr>
            <a:r>
              <a:rPr lang="en" sz="1500">
                <a:solidFill>
                  <a:schemeClr val="dk1"/>
                </a:solidFill>
                <a:latin typeface="Didact Gothic"/>
                <a:ea typeface="Didact Gothic"/>
                <a:cs typeface="Didact Gothic"/>
                <a:sym typeface="Didact Gothic"/>
              </a:rPr>
              <a:t>Climate, Safety and Equity-Panorama</a:t>
            </a:r>
            <a:endParaRPr sz="1500">
              <a:solidFill>
                <a:schemeClr val="dk1"/>
              </a:solidFill>
              <a:latin typeface="Didact Gothic"/>
              <a:ea typeface="Didact Gothic"/>
              <a:cs typeface="Didact Gothic"/>
              <a:sym typeface="Didact Gothic"/>
            </a:endParaRPr>
          </a:p>
          <a:p>
            <a:pPr indent="-323850" lvl="1" marL="914400" rtl="0" algn="l">
              <a:lnSpc>
                <a:spcPct val="115000"/>
              </a:lnSpc>
              <a:spcBef>
                <a:spcPts val="0"/>
              </a:spcBef>
              <a:spcAft>
                <a:spcPts val="0"/>
              </a:spcAft>
              <a:buClr>
                <a:schemeClr val="dk1"/>
              </a:buClr>
              <a:buSzPts val="1500"/>
              <a:buFont typeface="Didact Gothic"/>
              <a:buChar char="○"/>
            </a:pPr>
            <a:r>
              <a:rPr lang="en" sz="1500">
                <a:solidFill>
                  <a:schemeClr val="dk1"/>
                </a:solidFill>
                <a:latin typeface="Didact Gothic"/>
                <a:ea typeface="Didact Gothic"/>
                <a:cs typeface="Didact Gothic"/>
                <a:sym typeface="Didact Gothic"/>
              </a:rPr>
              <a:t>MS and HS mental health survey</a:t>
            </a:r>
            <a:endParaRPr sz="15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a:solidFill>
                  <a:schemeClr val="dk1"/>
                </a:solidFill>
                <a:latin typeface="Didact Gothic"/>
                <a:ea typeface="Didact Gothic"/>
                <a:cs typeface="Didact Gothic"/>
                <a:sym typeface="Didact Gothic"/>
              </a:rPr>
              <a:t>In the Works</a:t>
            </a:r>
            <a:endParaRPr sz="1800">
              <a:solidFill>
                <a:schemeClr val="dk1"/>
              </a:solidFill>
              <a:latin typeface="Didact Gothic"/>
              <a:ea typeface="Didact Gothic"/>
              <a:cs typeface="Didact Gothic"/>
              <a:sym typeface="Didact Gothic"/>
            </a:endParaRPr>
          </a:p>
          <a:p>
            <a:pPr indent="-323850" lvl="1" marL="914400" rtl="0" algn="l">
              <a:lnSpc>
                <a:spcPct val="115000"/>
              </a:lnSpc>
              <a:spcBef>
                <a:spcPts val="0"/>
              </a:spcBef>
              <a:spcAft>
                <a:spcPts val="0"/>
              </a:spcAft>
              <a:buClr>
                <a:schemeClr val="dk1"/>
              </a:buClr>
              <a:buSzPts val="1500"/>
              <a:buFont typeface="Didact Gothic"/>
              <a:buChar char="○"/>
            </a:pPr>
            <a:r>
              <a:rPr lang="en" sz="1500">
                <a:solidFill>
                  <a:schemeClr val="dk1"/>
                </a:solidFill>
                <a:latin typeface="Didact Gothic"/>
                <a:ea typeface="Didact Gothic"/>
                <a:cs typeface="Didact Gothic"/>
                <a:sym typeface="Didact Gothic"/>
              </a:rPr>
              <a:t>Title IX Support and Knowledge</a:t>
            </a:r>
            <a:endParaRPr sz="1500">
              <a:solidFill>
                <a:schemeClr val="dk1"/>
              </a:solidFill>
              <a:latin typeface="Didact Gothic"/>
              <a:ea typeface="Didact Gothic"/>
              <a:cs typeface="Didact Gothic"/>
              <a:sym typeface="Didact Gothic"/>
            </a:endParaRPr>
          </a:p>
          <a:p>
            <a:pPr indent="-323850" lvl="2" marL="1371600" rtl="0" algn="l">
              <a:lnSpc>
                <a:spcPct val="115000"/>
              </a:lnSpc>
              <a:spcBef>
                <a:spcPts val="0"/>
              </a:spcBef>
              <a:spcAft>
                <a:spcPts val="0"/>
              </a:spcAft>
              <a:buClr>
                <a:schemeClr val="dk1"/>
              </a:buClr>
              <a:buSzPts val="1500"/>
              <a:buFont typeface="Didact Gothic"/>
              <a:buChar char="■"/>
            </a:pPr>
            <a:r>
              <a:rPr lang="en" sz="1500">
                <a:solidFill>
                  <a:schemeClr val="dk1"/>
                </a:solidFill>
                <a:latin typeface="Didact Gothic"/>
                <a:ea typeface="Didact Gothic"/>
                <a:cs typeface="Didact Gothic"/>
                <a:sym typeface="Didact Gothic"/>
              </a:rPr>
              <a:t>Students, Staff, Admin and Families</a:t>
            </a:r>
            <a:endParaRPr sz="1500">
              <a:solidFill>
                <a:schemeClr val="dk1"/>
              </a:solidFill>
              <a:latin typeface="Didact Gothic"/>
              <a:ea typeface="Didact Gothic"/>
              <a:cs typeface="Didact Gothic"/>
              <a:sym typeface="Didact Gothic"/>
            </a:endParaRPr>
          </a:p>
          <a:p>
            <a:pPr indent="-323850" lvl="1" marL="914400" rtl="0" algn="l">
              <a:lnSpc>
                <a:spcPct val="115000"/>
              </a:lnSpc>
              <a:spcBef>
                <a:spcPts val="0"/>
              </a:spcBef>
              <a:spcAft>
                <a:spcPts val="0"/>
              </a:spcAft>
              <a:buClr>
                <a:schemeClr val="dk1"/>
              </a:buClr>
              <a:buSzPts val="1500"/>
              <a:buFont typeface="Didact Gothic"/>
              <a:buChar char="○"/>
            </a:pPr>
            <a:r>
              <a:rPr lang="en" sz="1500">
                <a:solidFill>
                  <a:schemeClr val="dk1"/>
                </a:solidFill>
                <a:latin typeface="Didact Gothic"/>
                <a:ea typeface="Didact Gothic"/>
                <a:cs typeface="Didact Gothic"/>
                <a:sym typeface="Didact Gothic"/>
              </a:rPr>
              <a:t>Student Reporting</a:t>
            </a:r>
            <a:endParaRPr sz="1500">
              <a:solidFill>
                <a:schemeClr val="dk1"/>
              </a:solidFill>
              <a:latin typeface="Didact Gothic"/>
              <a:ea typeface="Didact Gothic"/>
              <a:cs typeface="Didact Gothic"/>
              <a:sym typeface="Didact Gothic"/>
            </a:endParaRPr>
          </a:p>
        </p:txBody>
      </p:sp>
      <p:grpSp>
        <p:nvGrpSpPr>
          <p:cNvPr id="801" name="Google Shape;801;p31"/>
          <p:cNvGrpSpPr/>
          <p:nvPr/>
        </p:nvGrpSpPr>
        <p:grpSpPr>
          <a:xfrm>
            <a:off x="786680" y="1542428"/>
            <a:ext cx="1990971" cy="2631237"/>
            <a:chOff x="735225" y="970813"/>
            <a:chExt cx="3224244" cy="4168626"/>
          </a:xfrm>
        </p:grpSpPr>
        <p:sp>
          <p:nvSpPr>
            <p:cNvPr id="802" name="Google Shape;802;p31"/>
            <p:cNvSpPr/>
            <p:nvPr/>
          </p:nvSpPr>
          <p:spPr>
            <a:xfrm>
              <a:off x="735225" y="970813"/>
              <a:ext cx="3224244" cy="4168626"/>
            </a:xfrm>
            <a:custGeom>
              <a:rect b="b" l="l" r="r" t="t"/>
              <a:pathLst>
                <a:path extrusionOk="0" h="51482" w="39819">
                  <a:moveTo>
                    <a:pt x="22075" y="0"/>
                  </a:moveTo>
                  <a:cubicBezTo>
                    <a:pt x="22059" y="0"/>
                    <a:pt x="22042" y="0"/>
                    <a:pt x="22025" y="0"/>
                  </a:cubicBezTo>
                  <a:cubicBezTo>
                    <a:pt x="12288" y="54"/>
                    <a:pt x="4395" y="7975"/>
                    <a:pt x="4395" y="17712"/>
                  </a:cubicBezTo>
                  <a:lnTo>
                    <a:pt x="4395" y="18417"/>
                  </a:lnTo>
                  <a:cubicBezTo>
                    <a:pt x="4422" y="19177"/>
                    <a:pt x="4286" y="19882"/>
                    <a:pt x="4069" y="20560"/>
                  </a:cubicBezTo>
                  <a:lnTo>
                    <a:pt x="191" y="30623"/>
                  </a:lnTo>
                  <a:cubicBezTo>
                    <a:pt x="1" y="31138"/>
                    <a:pt x="353" y="31681"/>
                    <a:pt x="896" y="31708"/>
                  </a:cubicBezTo>
                  <a:lnTo>
                    <a:pt x="3391" y="31816"/>
                  </a:lnTo>
                  <a:cubicBezTo>
                    <a:pt x="3934" y="31844"/>
                    <a:pt x="4395" y="32250"/>
                    <a:pt x="4449" y="32820"/>
                  </a:cubicBezTo>
                  <a:lnTo>
                    <a:pt x="5127" y="40659"/>
                  </a:lnTo>
                  <a:cubicBezTo>
                    <a:pt x="5181" y="41472"/>
                    <a:pt x="5859" y="42069"/>
                    <a:pt x="6673" y="42069"/>
                  </a:cubicBezTo>
                  <a:lnTo>
                    <a:pt x="12613" y="42069"/>
                  </a:lnTo>
                  <a:cubicBezTo>
                    <a:pt x="13400" y="42069"/>
                    <a:pt x="14024" y="42720"/>
                    <a:pt x="14024" y="43507"/>
                  </a:cubicBezTo>
                  <a:lnTo>
                    <a:pt x="13942" y="51481"/>
                  </a:lnTo>
                  <a:lnTo>
                    <a:pt x="35967" y="51481"/>
                  </a:lnTo>
                  <a:lnTo>
                    <a:pt x="33824" y="37268"/>
                  </a:lnTo>
                  <a:cubicBezTo>
                    <a:pt x="33634" y="36156"/>
                    <a:pt x="33770" y="34990"/>
                    <a:pt x="34204" y="33932"/>
                  </a:cubicBezTo>
                  <a:lnTo>
                    <a:pt x="37594" y="26120"/>
                  </a:lnTo>
                  <a:cubicBezTo>
                    <a:pt x="38137" y="25225"/>
                    <a:pt x="39059" y="22784"/>
                    <a:pt x="39059" y="22784"/>
                  </a:cubicBezTo>
                  <a:cubicBezTo>
                    <a:pt x="39547" y="21103"/>
                    <a:pt x="39818" y="19312"/>
                    <a:pt x="39791" y="17468"/>
                  </a:cubicBezTo>
                  <a:cubicBezTo>
                    <a:pt x="39656" y="7829"/>
                    <a:pt x="31709" y="0"/>
                    <a:pt x="22075" y="0"/>
                  </a:cubicBezTo>
                  <a:close/>
                </a:path>
              </a:pathLst>
            </a:custGeom>
            <a:solidFill>
              <a:srgbClr val="1946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1306236" y="1172757"/>
              <a:ext cx="2462131" cy="2221076"/>
            </a:xfrm>
            <a:custGeom>
              <a:rect b="b" l="l" r="r" t="t"/>
              <a:pathLst>
                <a:path extrusionOk="0" h="27430" w="30407">
                  <a:moveTo>
                    <a:pt x="15152" y="1"/>
                  </a:moveTo>
                  <a:cubicBezTo>
                    <a:pt x="15101" y="1"/>
                    <a:pt x="15051" y="1"/>
                    <a:pt x="15000" y="2"/>
                  </a:cubicBezTo>
                  <a:cubicBezTo>
                    <a:pt x="8708" y="56"/>
                    <a:pt x="3283" y="3989"/>
                    <a:pt x="1113" y="9576"/>
                  </a:cubicBezTo>
                  <a:cubicBezTo>
                    <a:pt x="1" y="12397"/>
                    <a:pt x="1384" y="15625"/>
                    <a:pt x="4205" y="16818"/>
                  </a:cubicBezTo>
                  <a:lnTo>
                    <a:pt x="9847" y="19151"/>
                  </a:lnTo>
                  <a:cubicBezTo>
                    <a:pt x="12071" y="20073"/>
                    <a:pt x="13888" y="21701"/>
                    <a:pt x="15082" y="23762"/>
                  </a:cubicBezTo>
                  <a:cubicBezTo>
                    <a:pt x="15109" y="23789"/>
                    <a:pt x="15109" y="23816"/>
                    <a:pt x="15136" y="23871"/>
                  </a:cubicBezTo>
                  <a:cubicBezTo>
                    <a:pt x="16471" y="26210"/>
                    <a:pt x="18858" y="27430"/>
                    <a:pt x="21267" y="27430"/>
                  </a:cubicBezTo>
                  <a:cubicBezTo>
                    <a:pt x="23216" y="27430"/>
                    <a:pt x="25178" y="26632"/>
                    <a:pt x="26609" y="24983"/>
                  </a:cubicBezTo>
                  <a:cubicBezTo>
                    <a:pt x="29023" y="22189"/>
                    <a:pt x="30407" y="18527"/>
                    <a:pt x="30271" y="14540"/>
                  </a:cubicBezTo>
                  <a:cubicBezTo>
                    <a:pt x="29975" y="6453"/>
                    <a:pt x="23222" y="1"/>
                    <a:pt x="151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4" name="Google Shape;804;p31"/>
            <p:cNvGrpSpPr/>
            <p:nvPr/>
          </p:nvGrpSpPr>
          <p:grpSpPr>
            <a:xfrm>
              <a:off x="1669375" y="1365002"/>
              <a:ext cx="1968885" cy="1644385"/>
              <a:chOff x="1669375" y="1365002"/>
              <a:chExt cx="1968885" cy="1644385"/>
            </a:xfrm>
          </p:grpSpPr>
          <p:sp>
            <p:nvSpPr>
              <p:cNvPr id="805" name="Google Shape;805;p31"/>
              <p:cNvSpPr/>
              <p:nvPr/>
            </p:nvSpPr>
            <p:spPr>
              <a:xfrm>
                <a:off x="2923327" y="2797048"/>
                <a:ext cx="207297" cy="212340"/>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6" name="Google Shape;806;p31"/>
              <p:cNvGrpSpPr/>
              <p:nvPr/>
            </p:nvGrpSpPr>
            <p:grpSpPr>
              <a:xfrm>
                <a:off x="3077082" y="2387370"/>
                <a:ext cx="332674" cy="340767"/>
                <a:chOff x="6518672" y="2803010"/>
                <a:chExt cx="869281" cy="890429"/>
              </a:xfrm>
            </p:grpSpPr>
            <p:sp>
              <p:nvSpPr>
                <p:cNvPr id="807" name="Google Shape;807;p31"/>
                <p:cNvSpPr/>
                <p:nvPr/>
              </p:nvSpPr>
              <p:spPr>
                <a:xfrm>
                  <a:off x="6518672" y="2803010"/>
                  <a:ext cx="869281" cy="890429"/>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1"/>
                <p:cNvSpPr/>
                <p:nvPr/>
              </p:nvSpPr>
              <p:spPr>
                <a:xfrm>
                  <a:off x="6826344" y="3129770"/>
                  <a:ext cx="235122" cy="232461"/>
                </a:xfrm>
                <a:custGeom>
                  <a:rect b="b" l="l" r="r" t="t"/>
                  <a:pathLst>
                    <a:path extrusionOk="0" h="4341" w="4395">
                      <a:moveTo>
                        <a:pt x="2167" y="1"/>
                      </a:moveTo>
                      <a:cubicBezTo>
                        <a:pt x="2150" y="1"/>
                        <a:pt x="2133" y="1"/>
                        <a:pt x="2116" y="1"/>
                      </a:cubicBezTo>
                      <a:cubicBezTo>
                        <a:pt x="895" y="55"/>
                        <a:pt x="0" y="1059"/>
                        <a:pt x="27" y="2252"/>
                      </a:cubicBezTo>
                      <a:cubicBezTo>
                        <a:pt x="54" y="3446"/>
                        <a:pt x="1085" y="4341"/>
                        <a:pt x="2252" y="4341"/>
                      </a:cubicBezTo>
                      <a:cubicBezTo>
                        <a:pt x="3472" y="4314"/>
                        <a:pt x="4394" y="3310"/>
                        <a:pt x="4367" y="2117"/>
                      </a:cubicBezTo>
                      <a:cubicBezTo>
                        <a:pt x="4340" y="914"/>
                        <a:pt x="3339" y="1"/>
                        <a:pt x="2167" y="1"/>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31"/>
              <p:cNvSpPr/>
              <p:nvPr/>
            </p:nvSpPr>
            <p:spPr>
              <a:xfrm>
                <a:off x="3167648" y="1863614"/>
                <a:ext cx="470612" cy="482087"/>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p:nvPr/>
            </p:nvSpPr>
            <p:spPr>
              <a:xfrm>
                <a:off x="2829050" y="2094425"/>
                <a:ext cx="310019" cy="312003"/>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1"/>
              <p:cNvSpPr/>
              <p:nvPr/>
            </p:nvSpPr>
            <p:spPr>
              <a:xfrm>
                <a:off x="2839148" y="2519524"/>
                <a:ext cx="207298" cy="208625"/>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1"/>
              <p:cNvSpPr/>
              <p:nvPr/>
            </p:nvSpPr>
            <p:spPr>
              <a:xfrm>
                <a:off x="2648049" y="2687502"/>
                <a:ext cx="238741" cy="240230"/>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3" name="Google Shape;813;p31"/>
              <p:cNvGrpSpPr/>
              <p:nvPr/>
            </p:nvGrpSpPr>
            <p:grpSpPr>
              <a:xfrm>
                <a:off x="2603144" y="2311964"/>
                <a:ext cx="264609" cy="270958"/>
                <a:chOff x="6518672" y="2803010"/>
                <a:chExt cx="869281" cy="890429"/>
              </a:xfrm>
            </p:grpSpPr>
            <p:sp>
              <p:nvSpPr>
                <p:cNvPr id="814" name="Google Shape;814;p31"/>
                <p:cNvSpPr/>
                <p:nvPr/>
              </p:nvSpPr>
              <p:spPr>
                <a:xfrm>
                  <a:off x="6518672" y="2803010"/>
                  <a:ext cx="869281" cy="890429"/>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1"/>
                <p:cNvSpPr/>
                <p:nvPr/>
              </p:nvSpPr>
              <p:spPr>
                <a:xfrm>
                  <a:off x="6826344" y="3129770"/>
                  <a:ext cx="235122" cy="232461"/>
                </a:xfrm>
                <a:custGeom>
                  <a:rect b="b" l="l" r="r" t="t"/>
                  <a:pathLst>
                    <a:path extrusionOk="0" h="4341" w="4395">
                      <a:moveTo>
                        <a:pt x="2167" y="1"/>
                      </a:moveTo>
                      <a:cubicBezTo>
                        <a:pt x="2150" y="1"/>
                        <a:pt x="2133" y="1"/>
                        <a:pt x="2116" y="1"/>
                      </a:cubicBezTo>
                      <a:cubicBezTo>
                        <a:pt x="895" y="55"/>
                        <a:pt x="0" y="1059"/>
                        <a:pt x="27" y="2252"/>
                      </a:cubicBezTo>
                      <a:cubicBezTo>
                        <a:pt x="54" y="3446"/>
                        <a:pt x="1085" y="4341"/>
                        <a:pt x="2252" y="4341"/>
                      </a:cubicBezTo>
                      <a:cubicBezTo>
                        <a:pt x="3472" y="4314"/>
                        <a:pt x="4394" y="3310"/>
                        <a:pt x="4367" y="2117"/>
                      </a:cubicBezTo>
                      <a:cubicBezTo>
                        <a:pt x="4340" y="914"/>
                        <a:pt x="3339" y="1"/>
                        <a:pt x="2167" y="1"/>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31"/>
              <p:cNvGrpSpPr/>
              <p:nvPr/>
            </p:nvGrpSpPr>
            <p:grpSpPr>
              <a:xfrm>
                <a:off x="2863168" y="1747052"/>
                <a:ext cx="299033" cy="306130"/>
                <a:chOff x="6518672" y="2803010"/>
                <a:chExt cx="869281" cy="890429"/>
              </a:xfrm>
            </p:grpSpPr>
            <p:sp>
              <p:nvSpPr>
                <p:cNvPr id="817" name="Google Shape;817;p31"/>
                <p:cNvSpPr/>
                <p:nvPr/>
              </p:nvSpPr>
              <p:spPr>
                <a:xfrm>
                  <a:off x="6518672" y="2803010"/>
                  <a:ext cx="869281" cy="890429"/>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1"/>
                <p:cNvSpPr/>
                <p:nvPr/>
              </p:nvSpPr>
              <p:spPr>
                <a:xfrm>
                  <a:off x="6826344" y="3129770"/>
                  <a:ext cx="235122" cy="232461"/>
                </a:xfrm>
                <a:custGeom>
                  <a:rect b="b" l="l" r="r" t="t"/>
                  <a:pathLst>
                    <a:path extrusionOk="0" h="4341" w="4395">
                      <a:moveTo>
                        <a:pt x="2167" y="1"/>
                      </a:moveTo>
                      <a:cubicBezTo>
                        <a:pt x="2150" y="1"/>
                        <a:pt x="2133" y="1"/>
                        <a:pt x="2116" y="1"/>
                      </a:cubicBezTo>
                      <a:cubicBezTo>
                        <a:pt x="895" y="55"/>
                        <a:pt x="0" y="1059"/>
                        <a:pt x="27" y="2252"/>
                      </a:cubicBezTo>
                      <a:cubicBezTo>
                        <a:pt x="54" y="3446"/>
                        <a:pt x="1085" y="4341"/>
                        <a:pt x="2252" y="4341"/>
                      </a:cubicBezTo>
                      <a:cubicBezTo>
                        <a:pt x="3472" y="4314"/>
                        <a:pt x="4394" y="3310"/>
                        <a:pt x="4367" y="2117"/>
                      </a:cubicBezTo>
                      <a:cubicBezTo>
                        <a:pt x="4340" y="914"/>
                        <a:pt x="3339" y="1"/>
                        <a:pt x="2167" y="1"/>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9" name="Google Shape;819;p31"/>
              <p:cNvSpPr/>
              <p:nvPr/>
            </p:nvSpPr>
            <p:spPr>
              <a:xfrm>
                <a:off x="3180576" y="1704480"/>
                <a:ext cx="158142" cy="159154"/>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1"/>
              <p:cNvSpPr/>
              <p:nvPr/>
            </p:nvSpPr>
            <p:spPr>
              <a:xfrm>
                <a:off x="2979830" y="1471411"/>
                <a:ext cx="232862" cy="234391"/>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1"/>
              <p:cNvSpPr/>
              <p:nvPr/>
            </p:nvSpPr>
            <p:spPr>
              <a:xfrm>
                <a:off x="2602699" y="1365002"/>
                <a:ext cx="332658" cy="340791"/>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2" name="Google Shape;822;p31"/>
              <p:cNvGrpSpPr/>
              <p:nvPr/>
            </p:nvGrpSpPr>
            <p:grpSpPr>
              <a:xfrm>
                <a:off x="2250610" y="1710231"/>
                <a:ext cx="583201" cy="597389"/>
                <a:chOff x="6518672" y="2803010"/>
                <a:chExt cx="869281" cy="890429"/>
              </a:xfrm>
            </p:grpSpPr>
            <p:sp>
              <p:nvSpPr>
                <p:cNvPr id="823" name="Google Shape;823;p31"/>
                <p:cNvSpPr/>
                <p:nvPr/>
              </p:nvSpPr>
              <p:spPr>
                <a:xfrm>
                  <a:off x="6518672" y="2803010"/>
                  <a:ext cx="869281" cy="890429"/>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1"/>
                <p:cNvSpPr/>
                <p:nvPr/>
              </p:nvSpPr>
              <p:spPr>
                <a:xfrm>
                  <a:off x="6826344" y="3129770"/>
                  <a:ext cx="235122" cy="232461"/>
                </a:xfrm>
                <a:custGeom>
                  <a:rect b="b" l="l" r="r" t="t"/>
                  <a:pathLst>
                    <a:path extrusionOk="0" h="4341" w="4395">
                      <a:moveTo>
                        <a:pt x="2167" y="1"/>
                      </a:moveTo>
                      <a:cubicBezTo>
                        <a:pt x="2150" y="1"/>
                        <a:pt x="2133" y="1"/>
                        <a:pt x="2116" y="1"/>
                      </a:cubicBezTo>
                      <a:cubicBezTo>
                        <a:pt x="895" y="55"/>
                        <a:pt x="0" y="1059"/>
                        <a:pt x="27" y="2252"/>
                      </a:cubicBezTo>
                      <a:cubicBezTo>
                        <a:pt x="54" y="3446"/>
                        <a:pt x="1085" y="4341"/>
                        <a:pt x="2252" y="4341"/>
                      </a:cubicBezTo>
                      <a:cubicBezTo>
                        <a:pt x="3472" y="4314"/>
                        <a:pt x="4394" y="3310"/>
                        <a:pt x="4367" y="2117"/>
                      </a:cubicBezTo>
                      <a:cubicBezTo>
                        <a:pt x="4340" y="914"/>
                        <a:pt x="3339" y="1"/>
                        <a:pt x="2167" y="1"/>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5" name="Google Shape;825;p31"/>
              <p:cNvSpPr/>
              <p:nvPr/>
            </p:nvSpPr>
            <p:spPr>
              <a:xfrm>
                <a:off x="2266002" y="1388335"/>
                <a:ext cx="292228" cy="294137"/>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1"/>
              <p:cNvSpPr/>
              <p:nvPr/>
            </p:nvSpPr>
            <p:spPr>
              <a:xfrm>
                <a:off x="1932474" y="1535140"/>
                <a:ext cx="332658" cy="340791"/>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1"/>
              <p:cNvSpPr/>
              <p:nvPr/>
            </p:nvSpPr>
            <p:spPr>
              <a:xfrm>
                <a:off x="1689050" y="1759093"/>
                <a:ext cx="232862" cy="234430"/>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1"/>
              <p:cNvSpPr/>
              <p:nvPr/>
            </p:nvSpPr>
            <p:spPr>
              <a:xfrm>
                <a:off x="1669375" y="2032299"/>
                <a:ext cx="292238" cy="299304"/>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1"/>
              <p:cNvSpPr/>
              <p:nvPr/>
            </p:nvSpPr>
            <p:spPr>
              <a:xfrm>
                <a:off x="2002825" y="2175175"/>
                <a:ext cx="332658" cy="340708"/>
              </a:xfrm>
              <a:custGeom>
                <a:rect b="b" l="l" r="r" t="t"/>
                <a:pathLst>
                  <a:path extrusionOk="0" h="16628" w="16249">
                    <a:moveTo>
                      <a:pt x="7966" y="3660"/>
                    </a:moveTo>
                    <a:cubicBezTo>
                      <a:pt x="10449" y="3660"/>
                      <a:pt x="12533" y="5584"/>
                      <a:pt x="12586" y="8056"/>
                    </a:cubicBezTo>
                    <a:cubicBezTo>
                      <a:pt x="12586" y="8273"/>
                      <a:pt x="12586" y="8490"/>
                      <a:pt x="12559" y="8734"/>
                    </a:cubicBezTo>
                    <a:cubicBezTo>
                      <a:pt x="12451" y="9521"/>
                      <a:pt x="12152" y="10307"/>
                      <a:pt x="11718" y="10958"/>
                    </a:cubicBezTo>
                    <a:cubicBezTo>
                      <a:pt x="11718" y="10985"/>
                      <a:pt x="11691" y="10985"/>
                      <a:pt x="11691" y="11040"/>
                    </a:cubicBezTo>
                    <a:cubicBezTo>
                      <a:pt x="11610" y="11121"/>
                      <a:pt x="11529" y="11202"/>
                      <a:pt x="11474" y="11257"/>
                    </a:cubicBezTo>
                    <a:cubicBezTo>
                      <a:pt x="11013" y="11799"/>
                      <a:pt x="10362" y="12233"/>
                      <a:pt x="9684" y="12532"/>
                    </a:cubicBezTo>
                    <a:lnTo>
                      <a:pt x="9386" y="12613"/>
                    </a:lnTo>
                    <a:cubicBezTo>
                      <a:pt x="9033" y="12721"/>
                      <a:pt x="8653" y="12803"/>
                      <a:pt x="8301" y="12830"/>
                    </a:cubicBezTo>
                    <a:lnTo>
                      <a:pt x="7813" y="12830"/>
                    </a:lnTo>
                    <a:cubicBezTo>
                      <a:pt x="5480" y="12694"/>
                      <a:pt x="3527" y="10823"/>
                      <a:pt x="3446" y="8409"/>
                    </a:cubicBezTo>
                    <a:cubicBezTo>
                      <a:pt x="3337" y="5886"/>
                      <a:pt x="5290" y="3771"/>
                      <a:pt x="7813" y="3662"/>
                    </a:cubicBezTo>
                    <a:cubicBezTo>
                      <a:pt x="7864" y="3660"/>
                      <a:pt x="7915" y="3660"/>
                      <a:pt x="7966" y="3660"/>
                    </a:cubicBezTo>
                    <a:close/>
                    <a:moveTo>
                      <a:pt x="8138" y="0"/>
                    </a:moveTo>
                    <a:lnTo>
                      <a:pt x="7406" y="55"/>
                    </a:lnTo>
                    <a:cubicBezTo>
                      <a:pt x="7379" y="55"/>
                      <a:pt x="7324" y="82"/>
                      <a:pt x="7270" y="82"/>
                    </a:cubicBezTo>
                    <a:cubicBezTo>
                      <a:pt x="7107" y="109"/>
                      <a:pt x="6999" y="190"/>
                      <a:pt x="7026" y="380"/>
                    </a:cubicBezTo>
                    <a:cubicBezTo>
                      <a:pt x="7026" y="678"/>
                      <a:pt x="7026" y="950"/>
                      <a:pt x="7053" y="1275"/>
                    </a:cubicBezTo>
                    <a:cubicBezTo>
                      <a:pt x="7053" y="1329"/>
                      <a:pt x="7053" y="1329"/>
                      <a:pt x="6999" y="1329"/>
                    </a:cubicBezTo>
                    <a:cubicBezTo>
                      <a:pt x="6511" y="1411"/>
                      <a:pt x="6050" y="1546"/>
                      <a:pt x="5616" y="1709"/>
                    </a:cubicBezTo>
                    <a:cubicBezTo>
                      <a:pt x="5592" y="1717"/>
                      <a:pt x="5573" y="1720"/>
                      <a:pt x="5557" y="1720"/>
                    </a:cubicBezTo>
                    <a:cubicBezTo>
                      <a:pt x="5518" y="1720"/>
                      <a:pt x="5499" y="1701"/>
                      <a:pt x="5480" y="1682"/>
                    </a:cubicBezTo>
                    <a:cubicBezTo>
                      <a:pt x="5344" y="1438"/>
                      <a:pt x="5209" y="1167"/>
                      <a:pt x="5073" y="923"/>
                    </a:cubicBezTo>
                    <a:cubicBezTo>
                      <a:pt x="5016" y="809"/>
                      <a:pt x="4920" y="762"/>
                      <a:pt x="4830" y="762"/>
                    </a:cubicBezTo>
                    <a:cubicBezTo>
                      <a:pt x="4791" y="762"/>
                      <a:pt x="4753" y="771"/>
                      <a:pt x="4721" y="787"/>
                    </a:cubicBezTo>
                    <a:cubicBezTo>
                      <a:pt x="4422" y="950"/>
                      <a:pt x="4124" y="1085"/>
                      <a:pt x="3798" y="1275"/>
                    </a:cubicBezTo>
                    <a:cubicBezTo>
                      <a:pt x="3663" y="1329"/>
                      <a:pt x="3636" y="1465"/>
                      <a:pt x="3717" y="1601"/>
                    </a:cubicBezTo>
                    <a:cubicBezTo>
                      <a:pt x="3798" y="1845"/>
                      <a:pt x="3934" y="2035"/>
                      <a:pt x="4042" y="2279"/>
                    </a:cubicBezTo>
                    <a:cubicBezTo>
                      <a:pt x="4070" y="2360"/>
                      <a:pt x="4124" y="2414"/>
                      <a:pt x="4151" y="2441"/>
                    </a:cubicBezTo>
                    <a:cubicBezTo>
                      <a:pt x="3717" y="2767"/>
                      <a:pt x="3310" y="3092"/>
                      <a:pt x="2957" y="3499"/>
                    </a:cubicBezTo>
                    <a:cubicBezTo>
                      <a:pt x="2686" y="3309"/>
                      <a:pt x="2442" y="3120"/>
                      <a:pt x="2171" y="2957"/>
                    </a:cubicBezTo>
                    <a:cubicBezTo>
                      <a:pt x="2107" y="2906"/>
                      <a:pt x="2043" y="2879"/>
                      <a:pt x="1987" y="2879"/>
                    </a:cubicBezTo>
                    <a:cubicBezTo>
                      <a:pt x="1925" y="2879"/>
                      <a:pt x="1874" y="2912"/>
                      <a:pt x="1845" y="2984"/>
                    </a:cubicBezTo>
                    <a:cubicBezTo>
                      <a:pt x="1628" y="3255"/>
                      <a:pt x="1411" y="3581"/>
                      <a:pt x="1194" y="3852"/>
                    </a:cubicBezTo>
                    <a:cubicBezTo>
                      <a:pt x="1140" y="3933"/>
                      <a:pt x="1167" y="4069"/>
                      <a:pt x="1276" y="4177"/>
                    </a:cubicBezTo>
                    <a:cubicBezTo>
                      <a:pt x="1493" y="4340"/>
                      <a:pt x="1737" y="4530"/>
                      <a:pt x="1954" y="4693"/>
                    </a:cubicBezTo>
                    <a:lnTo>
                      <a:pt x="2008" y="4747"/>
                    </a:lnTo>
                    <a:cubicBezTo>
                      <a:pt x="1873" y="4991"/>
                      <a:pt x="1764" y="5235"/>
                      <a:pt x="1683" y="5479"/>
                    </a:cubicBezTo>
                    <a:cubicBezTo>
                      <a:pt x="1574" y="5696"/>
                      <a:pt x="1466" y="5940"/>
                      <a:pt x="1411" y="6212"/>
                    </a:cubicBezTo>
                    <a:lnTo>
                      <a:pt x="1330" y="6212"/>
                    </a:lnTo>
                    <a:cubicBezTo>
                      <a:pt x="1059" y="6157"/>
                      <a:pt x="760" y="6103"/>
                      <a:pt x="489" y="6049"/>
                    </a:cubicBezTo>
                    <a:cubicBezTo>
                      <a:pt x="463" y="6045"/>
                      <a:pt x="438" y="6042"/>
                      <a:pt x="414" y="6042"/>
                    </a:cubicBezTo>
                    <a:cubicBezTo>
                      <a:pt x="293" y="6042"/>
                      <a:pt x="214" y="6102"/>
                      <a:pt x="191" y="6239"/>
                    </a:cubicBezTo>
                    <a:cubicBezTo>
                      <a:pt x="137" y="6374"/>
                      <a:pt x="109" y="6483"/>
                      <a:pt x="109" y="6619"/>
                    </a:cubicBezTo>
                    <a:cubicBezTo>
                      <a:pt x="82" y="6836"/>
                      <a:pt x="55" y="7053"/>
                      <a:pt x="1" y="7270"/>
                    </a:cubicBezTo>
                    <a:lnTo>
                      <a:pt x="1" y="7378"/>
                    </a:lnTo>
                    <a:cubicBezTo>
                      <a:pt x="55" y="7514"/>
                      <a:pt x="137" y="7541"/>
                      <a:pt x="272" y="7568"/>
                    </a:cubicBezTo>
                    <a:cubicBezTo>
                      <a:pt x="462" y="7595"/>
                      <a:pt x="625" y="7649"/>
                      <a:pt x="760" y="7676"/>
                    </a:cubicBezTo>
                    <a:cubicBezTo>
                      <a:pt x="896" y="7704"/>
                      <a:pt x="1032" y="7731"/>
                      <a:pt x="1140" y="7731"/>
                    </a:cubicBezTo>
                    <a:lnTo>
                      <a:pt x="1194" y="9331"/>
                    </a:lnTo>
                    <a:cubicBezTo>
                      <a:pt x="1194" y="9331"/>
                      <a:pt x="1167" y="9331"/>
                      <a:pt x="1140" y="9358"/>
                    </a:cubicBezTo>
                    <a:cubicBezTo>
                      <a:pt x="869" y="9439"/>
                      <a:pt x="625" y="9494"/>
                      <a:pt x="354" y="9575"/>
                    </a:cubicBezTo>
                    <a:cubicBezTo>
                      <a:pt x="218" y="9602"/>
                      <a:pt x="137" y="9684"/>
                      <a:pt x="109" y="9765"/>
                    </a:cubicBezTo>
                    <a:lnTo>
                      <a:pt x="109" y="9901"/>
                    </a:lnTo>
                    <a:cubicBezTo>
                      <a:pt x="109" y="9901"/>
                      <a:pt x="109" y="9955"/>
                      <a:pt x="137" y="9982"/>
                    </a:cubicBezTo>
                    <a:cubicBezTo>
                      <a:pt x="218" y="10280"/>
                      <a:pt x="326" y="10579"/>
                      <a:pt x="381" y="10904"/>
                    </a:cubicBezTo>
                    <a:cubicBezTo>
                      <a:pt x="449" y="11040"/>
                      <a:pt x="517" y="11101"/>
                      <a:pt x="649" y="11101"/>
                    </a:cubicBezTo>
                    <a:cubicBezTo>
                      <a:pt x="675" y="11101"/>
                      <a:pt x="702" y="11098"/>
                      <a:pt x="733" y="11094"/>
                    </a:cubicBezTo>
                    <a:cubicBezTo>
                      <a:pt x="815" y="11067"/>
                      <a:pt x="923" y="11040"/>
                      <a:pt x="1059" y="11040"/>
                    </a:cubicBezTo>
                    <a:cubicBezTo>
                      <a:pt x="1276" y="10985"/>
                      <a:pt x="1439" y="10931"/>
                      <a:pt x="1628" y="10904"/>
                    </a:cubicBezTo>
                    <a:cubicBezTo>
                      <a:pt x="1845" y="11392"/>
                      <a:pt x="2090" y="11853"/>
                      <a:pt x="2388" y="12287"/>
                    </a:cubicBezTo>
                    <a:cubicBezTo>
                      <a:pt x="2144" y="12477"/>
                      <a:pt x="1900" y="12721"/>
                      <a:pt x="1683" y="12938"/>
                    </a:cubicBezTo>
                    <a:cubicBezTo>
                      <a:pt x="1574" y="13020"/>
                      <a:pt x="1547" y="13155"/>
                      <a:pt x="1628" y="13264"/>
                    </a:cubicBezTo>
                    <a:cubicBezTo>
                      <a:pt x="1683" y="13291"/>
                      <a:pt x="1710" y="13372"/>
                      <a:pt x="1737" y="13399"/>
                    </a:cubicBezTo>
                    <a:cubicBezTo>
                      <a:pt x="1900" y="13616"/>
                      <a:pt x="2117" y="13833"/>
                      <a:pt x="2279" y="14050"/>
                    </a:cubicBezTo>
                    <a:cubicBezTo>
                      <a:pt x="2351" y="14122"/>
                      <a:pt x="2415" y="14156"/>
                      <a:pt x="2479" y="14156"/>
                    </a:cubicBezTo>
                    <a:cubicBezTo>
                      <a:pt x="2537" y="14156"/>
                      <a:pt x="2595" y="14129"/>
                      <a:pt x="2659" y="14078"/>
                    </a:cubicBezTo>
                    <a:cubicBezTo>
                      <a:pt x="2713" y="14023"/>
                      <a:pt x="2822" y="13942"/>
                      <a:pt x="2903" y="13888"/>
                    </a:cubicBezTo>
                    <a:cubicBezTo>
                      <a:pt x="3066" y="13752"/>
                      <a:pt x="3202" y="13616"/>
                      <a:pt x="3364" y="13508"/>
                    </a:cubicBezTo>
                    <a:lnTo>
                      <a:pt x="3988" y="14023"/>
                    </a:lnTo>
                    <a:cubicBezTo>
                      <a:pt x="4178" y="14186"/>
                      <a:pt x="4422" y="14322"/>
                      <a:pt x="4612" y="14457"/>
                    </a:cubicBezTo>
                    <a:cubicBezTo>
                      <a:pt x="4612" y="14457"/>
                      <a:pt x="4612" y="14484"/>
                      <a:pt x="4585" y="14512"/>
                    </a:cubicBezTo>
                    <a:cubicBezTo>
                      <a:pt x="4476" y="14783"/>
                      <a:pt x="4341" y="15054"/>
                      <a:pt x="4259" y="15325"/>
                    </a:cubicBezTo>
                    <a:cubicBezTo>
                      <a:pt x="4178" y="15461"/>
                      <a:pt x="4205" y="15597"/>
                      <a:pt x="4341" y="15678"/>
                    </a:cubicBezTo>
                    <a:cubicBezTo>
                      <a:pt x="4693" y="15814"/>
                      <a:pt x="4992" y="15976"/>
                      <a:pt x="5344" y="16112"/>
                    </a:cubicBezTo>
                    <a:cubicBezTo>
                      <a:pt x="5382" y="16134"/>
                      <a:pt x="5419" y="16144"/>
                      <a:pt x="5455" y="16144"/>
                    </a:cubicBezTo>
                    <a:cubicBezTo>
                      <a:pt x="5548" y="16144"/>
                      <a:pt x="5631" y="16075"/>
                      <a:pt x="5670" y="15976"/>
                    </a:cubicBezTo>
                    <a:cubicBezTo>
                      <a:pt x="5751" y="15814"/>
                      <a:pt x="5805" y="15678"/>
                      <a:pt x="5887" y="15515"/>
                    </a:cubicBezTo>
                    <a:cubicBezTo>
                      <a:pt x="5941" y="15380"/>
                      <a:pt x="6022" y="15244"/>
                      <a:pt x="6050" y="15108"/>
                    </a:cubicBezTo>
                    <a:cubicBezTo>
                      <a:pt x="6511" y="15244"/>
                      <a:pt x="6999" y="15325"/>
                      <a:pt x="7514" y="15407"/>
                    </a:cubicBezTo>
                    <a:lnTo>
                      <a:pt x="7596" y="15407"/>
                    </a:lnTo>
                    <a:lnTo>
                      <a:pt x="7650" y="16356"/>
                    </a:lnTo>
                    <a:cubicBezTo>
                      <a:pt x="7650" y="16519"/>
                      <a:pt x="7704" y="16627"/>
                      <a:pt x="7921" y="16627"/>
                    </a:cubicBezTo>
                    <a:cubicBezTo>
                      <a:pt x="8247" y="16627"/>
                      <a:pt x="8626" y="16600"/>
                      <a:pt x="8952" y="16600"/>
                    </a:cubicBezTo>
                    <a:cubicBezTo>
                      <a:pt x="9006" y="16600"/>
                      <a:pt x="9033" y="16600"/>
                      <a:pt x="9060" y="16546"/>
                    </a:cubicBezTo>
                    <a:cubicBezTo>
                      <a:pt x="9142" y="16519"/>
                      <a:pt x="9196" y="16464"/>
                      <a:pt x="9196" y="16356"/>
                    </a:cubicBezTo>
                    <a:lnTo>
                      <a:pt x="9196" y="16329"/>
                    </a:lnTo>
                    <a:cubicBezTo>
                      <a:pt x="9196" y="16139"/>
                      <a:pt x="9196" y="15949"/>
                      <a:pt x="9169" y="15786"/>
                    </a:cubicBezTo>
                    <a:lnTo>
                      <a:pt x="9169" y="15461"/>
                    </a:lnTo>
                    <a:lnTo>
                      <a:pt x="9169" y="15407"/>
                    </a:lnTo>
                    <a:cubicBezTo>
                      <a:pt x="9223" y="15407"/>
                      <a:pt x="9332" y="15380"/>
                      <a:pt x="9413" y="15380"/>
                    </a:cubicBezTo>
                    <a:cubicBezTo>
                      <a:pt x="9847" y="15298"/>
                      <a:pt x="10254" y="15163"/>
                      <a:pt x="10688" y="15000"/>
                    </a:cubicBezTo>
                    <a:cubicBezTo>
                      <a:pt x="10688" y="15027"/>
                      <a:pt x="10715" y="15027"/>
                      <a:pt x="10715" y="15054"/>
                    </a:cubicBezTo>
                    <a:cubicBezTo>
                      <a:pt x="10851" y="15298"/>
                      <a:pt x="10986" y="15569"/>
                      <a:pt x="11122" y="15814"/>
                    </a:cubicBezTo>
                    <a:cubicBezTo>
                      <a:pt x="11190" y="15927"/>
                      <a:pt x="11276" y="15983"/>
                      <a:pt x="11382" y="15983"/>
                    </a:cubicBezTo>
                    <a:cubicBezTo>
                      <a:pt x="11403" y="15983"/>
                      <a:pt x="11425" y="15981"/>
                      <a:pt x="11447" y="15976"/>
                    </a:cubicBezTo>
                    <a:cubicBezTo>
                      <a:pt x="11474" y="15976"/>
                      <a:pt x="11501" y="15976"/>
                      <a:pt x="11529" y="15949"/>
                    </a:cubicBezTo>
                    <a:cubicBezTo>
                      <a:pt x="11664" y="15868"/>
                      <a:pt x="11854" y="15814"/>
                      <a:pt x="11990" y="15732"/>
                    </a:cubicBezTo>
                    <a:cubicBezTo>
                      <a:pt x="12125" y="15678"/>
                      <a:pt x="12288" y="15569"/>
                      <a:pt x="12424" y="15461"/>
                    </a:cubicBezTo>
                    <a:cubicBezTo>
                      <a:pt x="12559" y="15352"/>
                      <a:pt x="12586" y="15271"/>
                      <a:pt x="12532" y="15081"/>
                    </a:cubicBezTo>
                    <a:lnTo>
                      <a:pt x="12424" y="14891"/>
                    </a:lnTo>
                    <a:cubicBezTo>
                      <a:pt x="12315" y="14674"/>
                      <a:pt x="12180" y="14457"/>
                      <a:pt x="12071" y="14240"/>
                    </a:cubicBezTo>
                    <a:lnTo>
                      <a:pt x="12695" y="13725"/>
                    </a:lnTo>
                    <a:cubicBezTo>
                      <a:pt x="12803" y="13671"/>
                      <a:pt x="12885" y="13562"/>
                      <a:pt x="12966" y="13508"/>
                    </a:cubicBezTo>
                    <a:lnTo>
                      <a:pt x="13265" y="13210"/>
                    </a:lnTo>
                    <a:cubicBezTo>
                      <a:pt x="13292" y="13210"/>
                      <a:pt x="13292" y="13237"/>
                      <a:pt x="13346" y="13237"/>
                    </a:cubicBezTo>
                    <a:cubicBezTo>
                      <a:pt x="13563" y="13399"/>
                      <a:pt x="13807" y="13562"/>
                      <a:pt x="14024" y="13752"/>
                    </a:cubicBezTo>
                    <a:cubicBezTo>
                      <a:pt x="14083" y="13788"/>
                      <a:pt x="14142" y="13808"/>
                      <a:pt x="14197" y="13808"/>
                    </a:cubicBezTo>
                    <a:cubicBezTo>
                      <a:pt x="14268" y="13808"/>
                      <a:pt x="14331" y="13774"/>
                      <a:pt x="14377" y="13698"/>
                    </a:cubicBezTo>
                    <a:lnTo>
                      <a:pt x="14485" y="13589"/>
                    </a:lnTo>
                    <a:cubicBezTo>
                      <a:pt x="14648" y="13372"/>
                      <a:pt x="14865" y="13128"/>
                      <a:pt x="15028" y="12857"/>
                    </a:cubicBezTo>
                    <a:cubicBezTo>
                      <a:pt x="15109" y="12749"/>
                      <a:pt x="15109" y="12640"/>
                      <a:pt x="15028" y="12586"/>
                    </a:cubicBezTo>
                    <a:cubicBezTo>
                      <a:pt x="15000" y="12586"/>
                      <a:pt x="15000" y="12559"/>
                      <a:pt x="14973" y="12532"/>
                    </a:cubicBezTo>
                    <a:cubicBezTo>
                      <a:pt x="14865" y="12450"/>
                      <a:pt x="14756" y="12342"/>
                      <a:pt x="14621" y="12287"/>
                    </a:cubicBezTo>
                    <a:cubicBezTo>
                      <a:pt x="14485" y="12179"/>
                      <a:pt x="14377" y="12125"/>
                      <a:pt x="14241" y="12016"/>
                    </a:cubicBezTo>
                    <a:cubicBezTo>
                      <a:pt x="14214" y="12016"/>
                      <a:pt x="14214" y="11962"/>
                      <a:pt x="14187" y="11935"/>
                    </a:cubicBezTo>
                    <a:cubicBezTo>
                      <a:pt x="14241" y="11853"/>
                      <a:pt x="14322" y="11745"/>
                      <a:pt x="14349" y="11636"/>
                    </a:cubicBezTo>
                    <a:cubicBezTo>
                      <a:pt x="14377" y="11582"/>
                      <a:pt x="14431" y="11528"/>
                      <a:pt x="14431" y="11474"/>
                    </a:cubicBezTo>
                    <a:cubicBezTo>
                      <a:pt x="14566" y="11175"/>
                      <a:pt x="14702" y="10823"/>
                      <a:pt x="14783" y="10524"/>
                    </a:cubicBezTo>
                    <a:cubicBezTo>
                      <a:pt x="15028" y="10552"/>
                      <a:pt x="15299" y="10633"/>
                      <a:pt x="15543" y="10660"/>
                    </a:cubicBezTo>
                    <a:cubicBezTo>
                      <a:pt x="15597" y="10660"/>
                      <a:pt x="15679" y="10687"/>
                      <a:pt x="15733" y="10687"/>
                    </a:cubicBezTo>
                    <a:cubicBezTo>
                      <a:pt x="15764" y="10692"/>
                      <a:pt x="15792" y="10694"/>
                      <a:pt x="15817" y="10694"/>
                    </a:cubicBezTo>
                    <a:cubicBezTo>
                      <a:pt x="15948" y="10694"/>
                      <a:pt x="16013" y="10634"/>
                      <a:pt x="16058" y="10497"/>
                    </a:cubicBezTo>
                    <a:cubicBezTo>
                      <a:pt x="16085" y="10389"/>
                      <a:pt x="16113" y="10253"/>
                      <a:pt x="16113" y="10145"/>
                    </a:cubicBezTo>
                    <a:cubicBezTo>
                      <a:pt x="16140" y="9928"/>
                      <a:pt x="16194" y="9711"/>
                      <a:pt x="16248" y="9494"/>
                    </a:cubicBezTo>
                    <a:lnTo>
                      <a:pt x="16248" y="9331"/>
                    </a:lnTo>
                    <a:cubicBezTo>
                      <a:pt x="16194" y="9222"/>
                      <a:pt x="16113" y="9168"/>
                      <a:pt x="15977" y="9168"/>
                    </a:cubicBezTo>
                    <a:cubicBezTo>
                      <a:pt x="15787" y="9141"/>
                      <a:pt x="15597" y="9087"/>
                      <a:pt x="15434" y="9060"/>
                    </a:cubicBezTo>
                    <a:cubicBezTo>
                      <a:pt x="15326" y="9033"/>
                      <a:pt x="15190" y="9033"/>
                      <a:pt x="15136" y="9005"/>
                    </a:cubicBezTo>
                    <a:lnTo>
                      <a:pt x="15136" y="8192"/>
                    </a:lnTo>
                    <a:cubicBezTo>
                      <a:pt x="15136" y="7920"/>
                      <a:pt x="15109" y="7676"/>
                      <a:pt x="15055" y="7405"/>
                    </a:cubicBezTo>
                    <a:cubicBezTo>
                      <a:pt x="15380" y="7324"/>
                      <a:pt x="15651" y="7242"/>
                      <a:pt x="15950" y="7161"/>
                    </a:cubicBezTo>
                    <a:cubicBezTo>
                      <a:pt x="15950" y="6890"/>
                      <a:pt x="16004" y="6863"/>
                      <a:pt x="16058" y="6727"/>
                    </a:cubicBezTo>
                    <a:lnTo>
                      <a:pt x="16058" y="6564"/>
                    </a:lnTo>
                    <a:cubicBezTo>
                      <a:pt x="16058" y="6510"/>
                      <a:pt x="16031" y="6456"/>
                      <a:pt x="16031" y="6429"/>
                    </a:cubicBezTo>
                    <a:cubicBezTo>
                      <a:pt x="15977" y="6239"/>
                      <a:pt x="15923" y="6076"/>
                      <a:pt x="15896" y="5913"/>
                    </a:cubicBezTo>
                    <a:lnTo>
                      <a:pt x="15787" y="5615"/>
                    </a:lnTo>
                    <a:cubicBezTo>
                      <a:pt x="15766" y="5464"/>
                      <a:pt x="15676" y="5416"/>
                      <a:pt x="15558" y="5416"/>
                    </a:cubicBezTo>
                    <a:cubicBezTo>
                      <a:pt x="15528" y="5416"/>
                      <a:pt x="15495" y="5419"/>
                      <a:pt x="15462" y="5425"/>
                    </a:cubicBezTo>
                    <a:cubicBezTo>
                      <a:pt x="15217" y="5506"/>
                      <a:pt x="14892" y="5561"/>
                      <a:pt x="14621" y="5642"/>
                    </a:cubicBezTo>
                    <a:cubicBezTo>
                      <a:pt x="14607" y="5649"/>
                      <a:pt x="14595" y="5652"/>
                      <a:pt x="14585" y="5652"/>
                    </a:cubicBezTo>
                    <a:cubicBezTo>
                      <a:pt x="14555" y="5652"/>
                      <a:pt x="14539" y="5622"/>
                      <a:pt x="14539" y="5561"/>
                    </a:cubicBezTo>
                    <a:cubicBezTo>
                      <a:pt x="14377" y="5262"/>
                      <a:pt x="14268" y="4991"/>
                      <a:pt x="14105" y="4720"/>
                    </a:cubicBezTo>
                    <a:cubicBezTo>
                      <a:pt x="14051" y="4557"/>
                      <a:pt x="13943" y="4422"/>
                      <a:pt x="13861" y="4259"/>
                    </a:cubicBezTo>
                    <a:lnTo>
                      <a:pt x="13916" y="4177"/>
                    </a:lnTo>
                    <a:cubicBezTo>
                      <a:pt x="14160" y="3988"/>
                      <a:pt x="14349" y="3798"/>
                      <a:pt x="14566" y="3608"/>
                    </a:cubicBezTo>
                    <a:cubicBezTo>
                      <a:pt x="14675" y="3499"/>
                      <a:pt x="14702" y="3364"/>
                      <a:pt x="14594" y="3255"/>
                    </a:cubicBezTo>
                    <a:cubicBezTo>
                      <a:pt x="14539" y="3174"/>
                      <a:pt x="14458" y="3092"/>
                      <a:pt x="14404" y="2984"/>
                    </a:cubicBezTo>
                    <a:cubicBezTo>
                      <a:pt x="14214" y="2821"/>
                      <a:pt x="14078" y="2631"/>
                      <a:pt x="13916" y="2441"/>
                    </a:cubicBezTo>
                    <a:cubicBezTo>
                      <a:pt x="13861" y="2401"/>
                      <a:pt x="13800" y="2380"/>
                      <a:pt x="13743" y="2380"/>
                    </a:cubicBezTo>
                    <a:cubicBezTo>
                      <a:pt x="13685" y="2380"/>
                      <a:pt x="13631" y="2401"/>
                      <a:pt x="13590" y="2441"/>
                    </a:cubicBezTo>
                    <a:cubicBezTo>
                      <a:pt x="13400" y="2631"/>
                      <a:pt x="13210" y="2767"/>
                      <a:pt x="13048" y="2930"/>
                    </a:cubicBezTo>
                    <a:cubicBezTo>
                      <a:pt x="12966" y="2957"/>
                      <a:pt x="12939" y="3038"/>
                      <a:pt x="12858" y="3092"/>
                    </a:cubicBezTo>
                    <a:cubicBezTo>
                      <a:pt x="12451" y="2713"/>
                      <a:pt x="12044" y="2414"/>
                      <a:pt x="11583" y="2143"/>
                    </a:cubicBezTo>
                    <a:cubicBezTo>
                      <a:pt x="11583" y="2116"/>
                      <a:pt x="11610" y="2089"/>
                      <a:pt x="11610" y="2089"/>
                    </a:cubicBezTo>
                    <a:cubicBezTo>
                      <a:pt x="11718" y="1818"/>
                      <a:pt x="11854" y="1546"/>
                      <a:pt x="11963" y="1302"/>
                    </a:cubicBezTo>
                    <a:cubicBezTo>
                      <a:pt x="12017" y="1140"/>
                      <a:pt x="11990" y="1031"/>
                      <a:pt x="11800" y="923"/>
                    </a:cubicBezTo>
                    <a:cubicBezTo>
                      <a:pt x="11637" y="868"/>
                      <a:pt x="11474" y="760"/>
                      <a:pt x="11312" y="678"/>
                    </a:cubicBezTo>
                    <a:cubicBezTo>
                      <a:pt x="11176" y="624"/>
                      <a:pt x="11040" y="543"/>
                      <a:pt x="10851" y="516"/>
                    </a:cubicBezTo>
                    <a:cubicBezTo>
                      <a:pt x="10808" y="502"/>
                      <a:pt x="10772" y="495"/>
                      <a:pt x="10739" y="495"/>
                    </a:cubicBezTo>
                    <a:cubicBezTo>
                      <a:pt x="10646" y="495"/>
                      <a:pt x="10585" y="551"/>
                      <a:pt x="10525" y="651"/>
                    </a:cubicBezTo>
                    <a:cubicBezTo>
                      <a:pt x="10417" y="923"/>
                      <a:pt x="10281" y="1167"/>
                      <a:pt x="10172" y="1438"/>
                    </a:cubicBezTo>
                    <a:cubicBezTo>
                      <a:pt x="10153" y="1476"/>
                      <a:pt x="10134" y="1515"/>
                      <a:pt x="10096" y="1515"/>
                    </a:cubicBezTo>
                    <a:cubicBezTo>
                      <a:pt x="10080" y="1515"/>
                      <a:pt x="10061" y="1508"/>
                      <a:pt x="10037" y="1492"/>
                    </a:cubicBezTo>
                    <a:cubicBezTo>
                      <a:pt x="9603" y="1357"/>
                      <a:pt x="9142" y="1275"/>
                      <a:pt x="8653" y="1221"/>
                    </a:cubicBezTo>
                    <a:cubicBezTo>
                      <a:pt x="8599" y="1221"/>
                      <a:pt x="8599" y="1194"/>
                      <a:pt x="8599" y="1167"/>
                    </a:cubicBezTo>
                    <a:cubicBezTo>
                      <a:pt x="8599" y="868"/>
                      <a:pt x="8572" y="597"/>
                      <a:pt x="8572" y="272"/>
                    </a:cubicBezTo>
                    <a:cubicBezTo>
                      <a:pt x="8572" y="109"/>
                      <a:pt x="8464" y="55"/>
                      <a:pt x="8328"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1"/>
              <p:cNvSpPr/>
              <p:nvPr/>
            </p:nvSpPr>
            <p:spPr>
              <a:xfrm>
                <a:off x="1957951" y="1876450"/>
                <a:ext cx="264614" cy="266269"/>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1"/>
              <p:cNvSpPr/>
              <p:nvPr/>
            </p:nvSpPr>
            <p:spPr>
              <a:xfrm>
                <a:off x="2341749" y="2387377"/>
                <a:ext cx="238741" cy="240230"/>
              </a:xfrm>
              <a:custGeom>
                <a:rect b="b" l="l" r="r" t="t"/>
                <a:pathLst>
                  <a:path extrusionOk="0" h="15569" w="15470">
                    <a:moveTo>
                      <a:pt x="7795" y="4757"/>
                    </a:moveTo>
                    <a:cubicBezTo>
                      <a:pt x="9471" y="4757"/>
                      <a:pt x="10838" y="6118"/>
                      <a:pt x="10838" y="7825"/>
                    </a:cubicBezTo>
                    <a:cubicBezTo>
                      <a:pt x="10838" y="9513"/>
                      <a:pt x="9457" y="10894"/>
                      <a:pt x="7769" y="10894"/>
                    </a:cubicBezTo>
                    <a:cubicBezTo>
                      <a:pt x="6068" y="10894"/>
                      <a:pt x="4701" y="9513"/>
                      <a:pt x="4701" y="7825"/>
                    </a:cubicBezTo>
                    <a:cubicBezTo>
                      <a:pt x="4701" y="6138"/>
                      <a:pt x="6068" y="4757"/>
                      <a:pt x="7769" y="4757"/>
                    </a:cubicBezTo>
                    <a:cubicBezTo>
                      <a:pt x="7778" y="4757"/>
                      <a:pt x="7787" y="4757"/>
                      <a:pt x="7795" y="4757"/>
                    </a:cubicBezTo>
                    <a:close/>
                    <a:moveTo>
                      <a:pt x="7797" y="0"/>
                    </a:moveTo>
                    <a:lnTo>
                      <a:pt x="7100" y="14"/>
                    </a:lnTo>
                    <a:cubicBezTo>
                      <a:pt x="7058" y="14"/>
                      <a:pt x="7016" y="28"/>
                      <a:pt x="6974" y="28"/>
                    </a:cubicBezTo>
                    <a:cubicBezTo>
                      <a:pt x="6807" y="56"/>
                      <a:pt x="6737" y="140"/>
                      <a:pt x="6737" y="307"/>
                    </a:cubicBezTo>
                    <a:cubicBezTo>
                      <a:pt x="6737" y="586"/>
                      <a:pt x="6751" y="865"/>
                      <a:pt x="6751" y="1130"/>
                    </a:cubicBezTo>
                    <a:cubicBezTo>
                      <a:pt x="6751" y="1186"/>
                      <a:pt x="6751" y="1200"/>
                      <a:pt x="6682" y="1214"/>
                    </a:cubicBezTo>
                    <a:cubicBezTo>
                      <a:pt x="6221" y="1283"/>
                      <a:pt x="5789" y="1409"/>
                      <a:pt x="5356" y="1562"/>
                    </a:cubicBezTo>
                    <a:cubicBezTo>
                      <a:pt x="5335" y="1573"/>
                      <a:pt x="5317" y="1580"/>
                      <a:pt x="5302" y="1580"/>
                    </a:cubicBezTo>
                    <a:cubicBezTo>
                      <a:pt x="5277" y="1580"/>
                      <a:pt x="5256" y="1563"/>
                      <a:pt x="5231" y="1521"/>
                    </a:cubicBezTo>
                    <a:cubicBezTo>
                      <a:pt x="5105" y="1270"/>
                      <a:pt x="4966" y="1046"/>
                      <a:pt x="4854" y="795"/>
                    </a:cubicBezTo>
                    <a:cubicBezTo>
                      <a:pt x="4808" y="694"/>
                      <a:pt x="4732" y="654"/>
                      <a:pt x="4650" y="654"/>
                    </a:cubicBezTo>
                    <a:cubicBezTo>
                      <a:pt x="4607" y="654"/>
                      <a:pt x="4562" y="665"/>
                      <a:pt x="4519" y="684"/>
                    </a:cubicBezTo>
                    <a:cubicBezTo>
                      <a:pt x="4227" y="837"/>
                      <a:pt x="3920" y="977"/>
                      <a:pt x="3641" y="1144"/>
                    </a:cubicBezTo>
                    <a:cubicBezTo>
                      <a:pt x="3529" y="1214"/>
                      <a:pt x="3487" y="1339"/>
                      <a:pt x="3557" y="1479"/>
                    </a:cubicBezTo>
                    <a:cubicBezTo>
                      <a:pt x="3669" y="1688"/>
                      <a:pt x="3766" y="1897"/>
                      <a:pt x="3892" y="2106"/>
                    </a:cubicBezTo>
                    <a:cubicBezTo>
                      <a:pt x="3920" y="2162"/>
                      <a:pt x="3948" y="2232"/>
                      <a:pt x="3975" y="2288"/>
                    </a:cubicBezTo>
                    <a:cubicBezTo>
                      <a:pt x="3557" y="2581"/>
                      <a:pt x="3180" y="2888"/>
                      <a:pt x="2846" y="3264"/>
                    </a:cubicBezTo>
                    <a:lnTo>
                      <a:pt x="2106" y="2734"/>
                    </a:lnTo>
                    <a:cubicBezTo>
                      <a:pt x="2056" y="2697"/>
                      <a:pt x="2003" y="2676"/>
                      <a:pt x="1953" y="2676"/>
                    </a:cubicBezTo>
                    <a:cubicBezTo>
                      <a:pt x="1890" y="2676"/>
                      <a:pt x="1832" y="2707"/>
                      <a:pt x="1786" y="2776"/>
                    </a:cubicBezTo>
                    <a:cubicBezTo>
                      <a:pt x="1576" y="3027"/>
                      <a:pt x="1381" y="3306"/>
                      <a:pt x="1172" y="3585"/>
                    </a:cubicBezTo>
                    <a:cubicBezTo>
                      <a:pt x="1102" y="3697"/>
                      <a:pt x="1130" y="3822"/>
                      <a:pt x="1242" y="3906"/>
                    </a:cubicBezTo>
                    <a:cubicBezTo>
                      <a:pt x="1451" y="4073"/>
                      <a:pt x="1674" y="4241"/>
                      <a:pt x="1897" y="4394"/>
                    </a:cubicBezTo>
                    <a:cubicBezTo>
                      <a:pt x="1925" y="4408"/>
                      <a:pt x="1953" y="4422"/>
                      <a:pt x="1967" y="4450"/>
                    </a:cubicBezTo>
                    <a:cubicBezTo>
                      <a:pt x="1855" y="4673"/>
                      <a:pt x="1744" y="4896"/>
                      <a:pt x="1646" y="5119"/>
                    </a:cubicBezTo>
                    <a:cubicBezTo>
                      <a:pt x="1534" y="5356"/>
                      <a:pt x="1465" y="5594"/>
                      <a:pt x="1367" y="5817"/>
                    </a:cubicBezTo>
                    <a:lnTo>
                      <a:pt x="1297" y="5817"/>
                    </a:lnTo>
                    <a:cubicBezTo>
                      <a:pt x="1032" y="5775"/>
                      <a:pt x="753" y="5719"/>
                      <a:pt x="474" y="5677"/>
                    </a:cubicBezTo>
                    <a:cubicBezTo>
                      <a:pt x="452" y="5673"/>
                      <a:pt x="431" y="5671"/>
                      <a:pt x="411" y="5671"/>
                    </a:cubicBezTo>
                    <a:cubicBezTo>
                      <a:pt x="290" y="5671"/>
                      <a:pt x="205" y="5741"/>
                      <a:pt x="181" y="5873"/>
                    </a:cubicBezTo>
                    <a:cubicBezTo>
                      <a:pt x="140" y="5984"/>
                      <a:pt x="126" y="6096"/>
                      <a:pt x="112" y="6221"/>
                    </a:cubicBezTo>
                    <a:lnTo>
                      <a:pt x="0" y="6849"/>
                    </a:lnTo>
                    <a:lnTo>
                      <a:pt x="0" y="6961"/>
                    </a:lnTo>
                    <a:cubicBezTo>
                      <a:pt x="56" y="7058"/>
                      <a:pt x="126" y="7128"/>
                      <a:pt x="251" y="7142"/>
                    </a:cubicBezTo>
                    <a:cubicBezTo>
                      <a:pt x="405" y="7170"/>
                      <a:pt x="558" y="7198"/>
                      <a:pt x="712" y="7240"/>
                    </a:cubicBezTo>
                    <a:cubicBezTo>
                      <a:pt x="837" y="7253"/>
                      <a:pt x="977" y="7281"/>
                      <a:pt x="1088" y="7309"/>
                    </a:cubicBezTo>
                    <a:lnTo>
                      <a:pt x="1130" y="8816"/>
                    </a:lnTo>
                    <a:cubicBezTo>
                      <a:pt x="1130" y="8816"/>
                      <a:pt x="1102" y="8844"/>
                      <a:pt x="1088" y="8844"/>
                    </a:cubicBezTo>
                    <a:cubicBezTo>
                      <a:pt x="837" y="8913"/>
                      <a:pt x="600" y="8983"/>
                      <a:pt x="335" y="9053"/>
                    </a:cubicBezTo>
                    <a:cubicBezTo>
                      <a:pt x="209" y="9081"/>
                      <a:pt x="140" y="9137"/>
                      <a:pt x="84" y="9234"/>
                    </a:cubicBezTo>
                    <a:lnTo>
                      <a:pt x="84" y="9360"/>
                    </a:lnTo>
                    <a:cubicBezTo>
                      <a:pt x="84" y="9374"/>
                      <a:pt x="112" y="9402"/>
                      <a:pt x="112" y="9416"/>
                    </a:cubicBezTo>
                    <a:cubicBezTo>
                      <a:pt x="181" y="9708"/>
                      <a:pt x="265" y="9987"/>
                      <a:pt x="335" y="10280"/>
                    </a:cubicBezTo>
                    <a:cubicBezTo>
                      <a:pt x="377" y="10417"/>
                      <a:pt x="443" y="10482"/>
                      <a:pt x="550" y="10482"/>
                    </a:cubicBezTo>
                    <a:cubicBezTo>
                      <a:pt x="585" y="10482"/>
                      <a:pt x="625" y="10475"/>
                      <a:pt x="670" y="10462"/>
                    </a:cubicBezTo>
                    <a:cubicBezTo>
                      <a:pt x="767" y="10448"/>
                      <a:pt x="879" y="10406"/>
                      <a:pt x="977" y="10392"/>
                    </a:cubicBezTo>
                    <a:cubicBezTo>
                      <a:pt x="1158" y="10336"/>
                      <a:pt x="1339" y="10308"/>
                      <a:pt x="1534" y="10252"/>
                    </a:cubicBezTo>
                    <a:cubicBezTo>
                      <a:pt x="1730" y="10727"/>
                      <a:pt x="1953" y="11159"/>
                      <a:pt x="2232" y="11578"/>
                    </a:cubicBezTo>
                    <a:cubicBezTo>
                      <a:pt x="2009" y="11787"/>
                      <a:pt x="1786" y="11982"/>
                      <a:pt x="1548" y="12191"/>
                    </a:cubicBezTo>
                    <a:cubicBezTo>
                      <a:pt x="1451" y="12275"/>
                      <a:pt x="1437" y="12401"/>
                      <a:pt x="1521" y="12512"/>
                    </a:cubicBezTo>
                    <a:cubicBezTo>
                      <a:pt x="1548" y="12568"/>
                      <a:pt x="1590" y="12610"/>
                      <a:pt x="1618" y="12652"/>
                    </a:cubicBezTo>
                    <a:cubicBezTo>
                      <a:pt x="1799" y="12861"/>
                      <a:pt x="1967" y="13056"/>
                      <a:pt x="2148" y="13265"/>
                    </a:cubicBezTo>
                    <a:cubicBezTo>
                      <a:pt x="2213" y="13330"/>
                      <a:pt x="2270" y="13361"/>
                      <a:pt x="2329" y="13361"/>
                    </a:cubicBezTo>
                    <a:cubicBezTo>
                      <a:pt x="2385" y="13361"/>
                      <a:pt x="2443" y="13333"/>
                      <a:pt x="2511" y="13279"/>
                    </a:cubicBezTo>
                    <a:cubicBezTo>
                      <a:pt x="2595" y="13210"/>
                      <a:pt x="2664" y="13140"/>
                      <a:pt x="2762" y="13070"/>
                    </a:cubicBezTo>
                    <a:cubicBezTo>
                      <a:pt x="2901" y="12958"/>
                      <a:pt x="3055" y="12833"/>
                      <a:pt x="3194" y="12707"/>
                    </a:cubicBezTo>
                    <a:cubicBezTo>
                      <a:pt x="3390" y="12861"/>
                      <a:pt x="3571" y="13042"/>
                      <a:pt x="3780" y="13182"/>
                    </a:cubicBezTo>
                    <a:cubicBezTo>
                      <a:pt x="3975" y="13321"/>
                      <a:pt x="4199" y="13461"/>
                      <a:pt x="4408" y="13600"/>
                    </a:cubicBezTo>
                    <a:cubicBezTo>
                      <a:pt x="4408" y="13614"/>
                      <a:pt x="4394" y="13628"/>
                      <a:pt x="4394" y="13656"/>
                    </a:cubicBezTo>
                    <a:cubicBezTo>
                      <a:pt x="4296" y="13907"/>
                      <a:pt x="4171" y="14172"/>
                      <a:pt x="4059" y="14423"/>
                    </a:cubicBezTo>
                    <a:cubicBezTo>
                      <a:pt x="4017" y="14535"/>
                      <a:pt x="4031" y="14660"/>
                      <a:pt x="4171" y="14730"/>
                    </a:cubicBezTo>
                    <a:cubicBezTo>
                      <a:pt x="4478" y="14869"/>
                      <a:pt x="4784" y="15009"/>
                      <a:pt x="5091" y="15134"/>
                    </a:cubicBezTo>
                    <a:cubicBezTo>
                      <a:pt x="5127" y="15149"/>
                      <a:pt x="5162" y="15156"/>
                      <a:pt x="5194" y="15156"/>
                    </a:cubicBezTo>
                    <a:cubicBezTo>
                      <a:pt x="5286" y="15156"/>
                      <a:pt x="5360" y="15098"/>
                      <a:pt x="5412" y="14995"/>
                    </a:cubicBezTo>
                    <a:cubicBezTo>
                      <a:pt x="5482" y="14842"/>
                      <a:pt x="5552" y="14702"/>
                      <a:pt x="5594" y="14535"/>
                    </a:cubicBezTo>
                    <a:cubicBezTo>
                      <a:pt x="5649" y="14423"/>
                      <a:pt x="5719" y="14298"/>
                      <a:pt x="5775" y="14158"/>
                    </a:cubicBezTo>
                    <a:cubicBezTo>
                      <a:pt x="6221" y="14298"/>
                      <a:pt x="6695" y="14381"/>
                      <a:pt x="7170" y="14437"/>
                    </a:cubicBezTo>
                    <a:lnTo>
                      <a:pt x="7253" y="14437"/>
                    </a:lnTo>
                    <a:lnTo>
                      <a:pt x="7295" y="15330"/>
                    </a:lnTo>
                    <a:cubicBezTo>
                      <a:pt x="7308" y="15485"/>
                      <a:pt x="7369" y="15568"/>
                      <a:pt x="7501" y="15568"/>
                    </a:cubicBezTo>
                    <a:cubicBezTo>
                      <a:pt x="7511" y="15568"/>
                      <a:pt x="7521" y="15568"/>
                      <a:pt x="7532" y="15567"/>
                    </a:cubicBezTo>
                    <a:cubicBezTo>
                      <a:pt x="7867" y="15567"/>
                      <a:pt x="8202" y="15553"/>
                      <a:pt x="8523" y="15539"/>
                    </a:cubicBezTo>
                    <a:cubicBezTo>
                      <a:pt x="8565" y="15539"/>
                      <a:pt x="8592" y="15511"/>
                      <a:pt x="8620" y="15511"/>
                    </a:cubicBezTo>
                    <a:cubicBezTo>
                      <a:pt x="8690" y="15483"/>
                      <a:pt x="8732" y="15413"/>
                      <a:pt x="8732" y="15330"/>
                    </a:cubicBezTo>
                    <a:lnTo>
                      <a:pt x="8732" y="15274"/>
                    </a:lnTo>
                    <a:cubicBezTo>
                      <a:pt x="8732" y="15093"/>
                      <a:pt x="8718" y="14925"/>
                      <a:pt x="8718" y="14744"/>
                    </a:cubicBezTo>
                    <a:lnTo>
                      <a:pt x="8718" y="14451"/>
                    </a:lnTo>
                    <a:lnTo>
                      <a:pt x="8718" y="14381"/>
                    </a:lnTo>
                    <a:cubicBezTo>
                      <a:pt x="8802" y="14367"/>
                      <a:pt x="8871" y="14367"/>
                      <a:pt x="8941" y="14353"/>
                    </a:cubicBezTo>
                    <a:cubicBezTo>
                      <a:pt x="9360" y="14284"/>
                      <a:pt x="9764" y="14158"/>
                      <a:pt x="10169" y="14005"/>
                    </a:cubicBezTo>
                    <a:cubicBezTo>
                      <a:pt x="10183" y="14019"/>
                      <a:pt x="10183" y="14033"/>
                      <a:pt x="10197" y="14046"/>
                    </a:cubicBezTo>
                    <a:cubicBezTo>
                      <a:pt x="10322" y="14298"/>
                      <a:pt x="10462" y="14521"/>
                      <a:pt x="10587" y="14772"/>
                    </a:cubicBezTo>
                    <a:cubicBezTo>
                      <a:pt x="10650" y="14872"/>
                      <a:pt x="10724" y="14927"/>
                      <a:pt x="10829" y="14927"/>
                    </a:cubicBezTo>
                    <a:cubicBezTo>
                      <a:pt x="10841" y="14927"/>
                      <a:pt x="10853" y="14927"/>
                      <a:pt x="10866" y="14925"/>
                    </a:cubicBezTo>
                    <a:cubicBezTo>
                      <a:pt x="10894" y="14925"/>
                      <a:pt x="10922" y="14911"/>
                      <a:pt x="10950" y="14883"/>
                    </a:cubicBezTo>
                    <a:lnTo>
                      <a:pt x="11368" y="14674"/>
                    </a:lnTo>
                    <a:cubicBezTo>
                      <a:pt x="11508" y="14604"/>
                      <a:pt x="11661" y="14521"/>
                      <a:pt x="11787" y="14437"/>
                    </a:cubicBezTo>
                    <a:cubicBezTo>
                      <a:pt x="11926" y="14353"/>
                      <a:pt x="11940" y="14242"/>
                      <a:pt x="11870" y="14102"/>
                    </a:cubicBezTo>
                    <a:cubicBezTo>
                      <a:pt x="11842" y="14033"/>
                      <a:pt x="11801" y="13977"/>
                      <a:pt x="11787" y="13907"/>
                    </a:cubicBezTo>
                    <a:cubicBezTo>
                      <a:pt x="11689" y="13698"/>
                      <a:pt x="11577" y="13516"/>
                      <a:pt x="11480" y="13307"/>
                    </a:cubicBezTo>
                    <a:cubicBezTo>
                      <a:pt x="11689" y="13140"/>
                      <a:pt x="11870" y="12986"/>
                      <a:pt x="12066" y="12833"/>
                    </a:cubicBezTo>
                    <a:cubicBezTo>
                      <a:pt x="12149" y="12763"/>
                      <a:pt x="12247" y="12680"/>
                      <a:pt x="12331" y="12582"/>
                    </a:cubicBezTo>
                    <a:cubicBezTo>
                      <a:pt x="12414" y="12498"/>
                      <a:pt x="12526" y="12387"/>
                      <a:pt x="12624" y="12303"/>
                    </a:cubicBezTo>
                    <a:cubicBezTo>
                      <a:pt x="12638" y="12331"/>
                      <a:pt x="12679" y="12345"/>
                      <a:pt x="12693" y="12359"/>
                    </a:cubicBezTo>
                    <a:cubicBezTo>
                      <a:pt x="12903" y="12512"/>
                      <a:pt x="13126" y="12666"/>
                      <a:pt x="13335" y="12833"/>
                    </a:cubicBezTo>
                    <a:cubicBezTo>
                      <a:pt x="13391" y="12871"/>
                      <a:pt x="13448" y="12891"/>
                      <a:pt x="13502" y="12891"/>
                    </a:cubicBezTo>
                    <a:cubicBezTo>
                      <a:pt x="13568" y="12891"/>
                      <a:pt x="13630" y="12860"/>
                      <a:pt x="13684" y="12791"/>
                    </a:cubicBezTo>
                    <a:cubicBezTo>
                      <a:pt x="13726" y="12763"/>
                      <a:pt x="13740" y="12721"/>
                      <a:pt x="13781" y="12693"/>
                    </a:cubicBezTo>
                    <a:cubicBezTo>
                      <a:pt x="13949" y="12456"/>
                      <a:pt x="14130" y="12233"/>
                      <a:pt x="14284" y="11996"/>
                    </a:cubicBezTo>
                    <a:cubicBezTo>
                      <a:pt x="14353" y="11898"/>
                      <a:pt x="14339" y="11801"/>
                      <a:pt x="14270" y="11731"/>
                    </a:cubicBezTo>
                    <a:lnTo>
                      <a:pt x="14214" y="11675"/>
                    </a:lnTo>
                    <a:lnTo>
                      <a:pt x="14200" y="11661"/>
                    </a:lnTo>
                    <a:cubicBezTo>
                      <a:pt x="14088" y="11592"/>
                      <a:pt x="13991" y="11508"/>
                      <a:pt x="13879" y="11438"/>
                    </a:cubicBezTo>
                    <a:cubicBezTo>
                      <a:pt x="13767" y="11340"/>
                      <a:pt x="13656" y="11257"/>
                      <a:pt x="13530" y="11173"/>
                    </a:cubicBezTo>
                    <a:lnTo>
                      <a:pt x="13488" y="11117"/>
                    </a:lnTo>
                    <a:lnTo>
                      <a:pt x="13642" y="10810"/>
                    </a:lnTo>
                    <a:cubicBezTo>
                      <a:pt x="13670" y="10755"/>
                      <a:pt x="13698" y="10699"/>
                      <a:pt x="13712" y="10657"/>
                    </a:cubicBezTo>
                    <a:cubicBezTo>
                      <a:pt x="13851" y="10350"/>
                      <a:pt x="13977" y="10057"/>
                      <a:pt x="14074" y="9750"/>
                    </a:cubicBezTo>
                    <a:cubicBezTo>
                      <a:pt x="14325" y="9792"/>
                      <a:pt x="14549" y="9834"/>
                      <a:pt x="14772" y="9862"/>
                    </a:cubicBezTo>
                    <a:cubicBezTo>
                      <a:pt x="14841" y="9890"/>
                      <a:pt x="14897" y="9890"/>
                      <a:pt x="14967" y="9904"/>
                    </a:cubicBezTo>
                    <a:cubicBezTo>
                      <a:pt x="14981" y="9905"/>
                      <a:pt x="14994" y="9906"/>
                      <a:pt x="15007" y="9906"/>
                    </a:cubicBezTo>
                    <a:cubicBezTo>
                      <a:pt x="15125" y="9906"/>
                      <a:pt x="15210" y="9847"/>
                      <a:pt x="15260" y="9708"/>
                    </a:cubicBezTo>
                    <a:cubicBezTo>
                      <a:pt x="15302" y="9611"/>
                      <a:pt x="15316" y="9499"/>
                      <a:pt x="15330" y="9374"/>
                    </a:cubicBezTo>
                    <a:lnTo>
                      <a:pt x="15441" y="8746"/>
                    </a:lnTo>
                    <a:lnTo>
                      <a:pt x="15469" y="8662"/>
                    </a:lnTo>
                    <a:cubicBezTo>
                      <a:pt x="15413" y="8551"/>
                      <a:pt x="15330" y="8523"/>
                      <a:pt x="15218" y="8509"/>
                    </a:cubicBezTo>
                    <a:lnTo>
                      <a:pt x="14702" y="8397"/>
                    </a:lnTo>
                    <a:cubicBezTo>
                      <a:pt x="14604" y="8383"/>
                      <a:pt x="14493" y="8369"/>
                      <a:pt x="14409" y="8355"/>
                    </a:cubicBezTo>
                    <a:cubicBezTo>
                      <a:pt x="14409" y="8090"/>
                      <a:pt x="14423" y="7839"/>
                      <a:pt x="14409" y="7588"/>
                    </a:cubicBezTo>
                    <a:cubicBezTo>
                      <a:pt x="14395" y="7337"/>
                      <a:pt x="14367" y="7072"/>
                      <a:pt x="14353" y="6835"/>
                    </a:cubicBezTo>
                    <a:cubicBezTo>
                      <a:pt x="14632" y="6765"/>
                      <a:pt x="14911" y="6682"/>
                      <a:pt x="15176" y="6612"/>
                    </a:cubicBezTo>
                    <a:cubicBezTo>
                      <a:pt x="15274" y="6570"/>
                      <a:pt x="15358" y="6514"/>
                      <a:pt x="15399" y="6417"/>
                    </a:cubicBezTo>
                    <a:lnTo>
                      <a:pt x="15399" y="6263"/>
                    </a:lnTo>
                    <a:cubicBezTo>
                      <a:pt x="15385" y="6207"/>
                      <a:pt x="15358" y="6166"/>
                      <a:pt x="15358" y="6124"/>
                    </a:cubicBezTo>
                    <a:cubicBezTo>
                      <a:pt x="15316" y="5956"/>
                      <a:pt x="15274" y="5789"/>
                      <a:pt x="15218" y="5635"/>
                    </a:cubicBezTo>
                    <a:cubicBezTo>
                      <a:pt x="15204" y="5524"/>
                      <a:pt x="15176" y="5440"/>
                      <a:pt x="15134" y="5329"/>
                    </a:cubicBezTo>
                    <a:cubicBezTo>
                      <a:pt x="15112" y="5216"/>
                      <a:pt x="15026" y="5167"/>
                      <a:pt x="14920" y="5167"/>
                    </a:cubicBezTo>
                    <a:cubicBezTo>
                      <a:pt x="14895" y="5167"/>
                      <a:pt x="14868" y="5170"/>
                      <a:pt x="14841" y="5175"/>
                    </a:cubicBezTo>
                    <a:cubicBezTo>
                      <a:pt x="14576" y="5245"/>
                      <a:pt x="14297" y="5315"/>
                      <a:pt x="14046" y="5384"/>
                    </a:cubicBezTo>
                    <a:cubicBezTo>
                      <a:pt x="14027" y="5388"/>
                      <a:pt x="14011" y="5389"/>
                      <a:pt x="13998" y="5389"/>
                    </a:cubicBezTo>
                    <a:cubicBezTo>
                      <a:pt x="13956" y="5389"/>
                      <a:pt x="13945" y="5371"/>
                      <a:pt x="13935" y="5329"/>
                    </a:cubicBezTo>
                    <a:cubicBezTo>
                      <a:pt x="13809" y="5050"/>
                      <a:pt x="13670" y="4799"/>
                      <a:pt x="13530" y="4520"/>
                    </a:cubicBezTo>
                    <a:cubicBezTo>
                      <a:pt x="13461" y="4352"/>
                      <a:pt x="13363" y="4213"/>
                      <a:pt x="13251" y="4059"/>
                    </a:cubicBezTo>
                    <a:lnTo>
                      <a:pt x="13307" y="4003"/>
                    </a:lnTo>
                    <a:cubicBezTo>
                      <a:pt x="13516" y="3836"/>
                      <a:pt x="13726" y="3641"/>
                      <a:pt x="13935" y="3473"/>
                    </a:cubicBezTo>
                    <a:cubicBezTo>
                      <a:pt x="14046" y="3376"/>
                      <a:pt x="14060" y="3264"/>
                      <a:pt x="13977" y="3153"/>
                    </a:cubicBezTo>
                    <a:cubicBezTo>
                      <a:pt x="13907" y="3069"/>
                      <a:pt x="13837" y="2985"/>
                      <a:pt x="13767" y="2915"/>
                    </a:cubicBezTo>
                    <a:cubicBezTo>
                      <a:pt x="13628" y="2734"/>
                      <a:pt x="13461" y="2567"/>
                      <a:pt x="13307" y="2385"/>
                    </a:cubicBezTo>
                    <a:cubicBezTo>
                      <a:pt x="13264" y="2335"/>
                      <a:pt x="13205" y="2310"/>
                      <a:pt x="13143" y="2310"/>
                    </a:cubicBezTo>
                    <a:cubicBezTo>
                      <a:pt x="13086" y="2310"/>
                      <a:pt x="13026" y="2331"/>
                      <a:pt x="12972" y="2371"/>
                    </a:cubicBezTo>
                    <a:cubicBezTo>
                      <a:pt x="12805" y="2511"/>
                      <a:pt x="12624" y="2664"/>
                      <a:pt x="12456" y="2804"/>
                    </a:cubicBezTo>
                    <a:cubicBezTo>
                      <a:pt x="12400" y="2860"/>
                      <a:pt x="12345" y="2888"/>
                      <a:pt x="12275" y="2943"/>
                    </a:cubicBezTo>
                    <a:cubicBezTo>
                      <a:pt x="11912" y="2595"/>
                      <a:pt x="11508" y="2302"/>
                      <a:pt x="11075" y="2051"/>
                    </a:cubicBezTo>
                    <a:cubicBezTo>
                      <a:pt x="11089" y="2023"/>
                      <a:pt x="11089" y="2009"/>
                      <a:pt x="11117" y="1981"/>
                    </a:cubicBezTo>
                    <a:cubicBezTo>
                      <a:pt x="11215" y="1744"/>
                      <a:pt x="11326" y="1479"/>
                      <a:pt x="11424" y="1242"/>
                    </a:cubicBezTo>
                    <a:cubicBezTo>
                      <a:pt x="11494" y="1074"/>
                      <a:pt x="11466" y="977"/>
                      <a:pt x="11298" y="893"/>
                    </a:cubicBezTo>
                    <a:cubicBezTo>
                      <a:pt x="11145" y="795"/>
                      <a:pt x="10992" y="726"/>
                      <a:pt x="10824" y="656"/>
                    </a:cubicBezTo>
                    <a:cubicBezTo>
                      <a:pt x="10685" y="614"/>
                      <a:pt x="10559" y="544"/>
                      <a:pt x="10406" y="502"/>
                    </a:cubicBezTo>
                    <a:cubicBezTo>
                      <a:pt x="10366" y="488"/>
                      <a:pt x="10330" y="481"/>
                      <a:pt x="10298" y="481"/>
                    </a:cubicBezTo>
                    <a:cubicBezTo>
                      <a:pt x="10204" y="481"/>
                      <a:pt x="10137" y="538"/>
                      <a:pt x="10085" y="642"/>
                    </a:cubicBezTo>
                    <a:cubicBezTo>
                      <a:pt x="9973" y="893"/>
                      <a:pt x="9848" y="1130"/>
                      <a:pt x="9750" y="1381"/>
                    </a:cubicBezTo>
                    <a:cubicBezTo>
                      <a:pt x="9724" y="1425"/>
                      <a:pt x="9703" y="1447"/>
                      <a:pt x="9674" y="1447"/>
                    </a:cubicBezTo>
                    <a:cubicBezTo>
                      <a:pt x="9657" y="1447"/>
                      <a:pt x="9637" y="1439"/>
                      <a:pt x="9611" y="1423"/>
                    </a:cubicBezTo>
                    <a:cubicBezTo>
                      <a:pt x="9178" y="1283"/>
                      <a:pt x="8732" y="1214"/>
                      <a:pt x="8286" y="1186"/>
                    </a:cubicBezTo>
                    <a:cubicBezTo>
                      <a:pt x="8230" y="1186"/>
                      <a:pt x="8216" y="1172"/>
                      <a:pt x="8216" y="1102"/>
                    </a:cubicBezTo>
                    <a:cubicBezTo>
                      <a:pt x="8216" y="823"/>
                      <a:pt x="8202" y="544"/>
                      <a:pt x="8174" y="265"/>
                    </a:cubicBezTo>
                    <a:cubicBezTo>
                      <a:pt x="8174" y="126"/>
                      <a:pt x="8090" y="28"/>
                      <a:pt x="7937" y="14"/>
                    </a:cubicBezTo>
                    <a:cubicBezTo>
                      <a:pt x="7881" y="14"/>
                      <a:pt x="7825" y="14"/>
                      <a:pt x="7797" y="0"/>
                    </a:cubicBezTo>
                    <a:close/>
                  </a:path>
                </a:pathLst>
              </a:custGeom>
              <a:solidFill>
                <a:srgbClr val="6CC3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32" name="Google Shape;832;p31"/>
          <p:cNvPicPr preferRelativeResize="0"/>
          <p:nvPr/>
        </p:nvPicPr>
        <p:blipFill>
          <a:blip r:embed="rId6">
            <a:alphaModFix/>
          </a:blip>
          <a:stretch>
            <a:fillRect/>
          </a:stretch>
        </p:blipFill>
        <p:spPr>
          <a:xfrm>
            <a:off x="8320725" y="3957700"/>
            <a:ext cx="747475" cy="747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32"/>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8" name="Google Shape;838;p32"/>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839" name="Google Shape;839;p32"/>
          <p:cNvSpPr txBox="1"/>
          <p:nvPr/>
        </p:nvSpPr>
        <p:spPr>
          <a:xfrm>
            <a:off x="1593550" y="408925"/>
            <a:ext cx="71889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Merriweather"/>
                <a:ea typeface="Merriweather"/>
                <a:cs typeface="Merriweather"/>
                <a:sym typeface="Merriweather"/>
              </a:rPr>
              <a:t>SSA Documents</a:t>
            </a:r>
            <a:endParaRPr sz="1800">
              <a:solidFill>
                <a:schemeClr val="dk1"/>
              </a:solidFill>
              <a:latin typeface="Merriweather"/>
              <a:ea typeface="Merriweather"/>
              <a:cs typeface="Merriweather"/>
              <a:sym typeface="Merriweather"/>
            </a:endParaRPr>
          </a:p>
        </p:txBody>
      </p:sp>
      <p:pic>
        <p:nvPicPr>
          <p:cNvPr id="840" name="Google Shape;840;p32"/>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841" name="Google Shape;841;p32"/>
          <p:cNvSpPr txBox="1"/>
          <p:nvPr/>
        </p:nvSpPr>
        <p:spPr>
          <a:xfrm>
            <a:off x="813375" y="1358050"/>
            <a:ext cx="73137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5"/>
              </a:rPr>
              <a:t>SSA Quick Guide</a:t>
            </a:r>
            <a:r>
              <a:rPr lang="en" sz="1800">
                <a:solidFill>
                  <a:schemeClr val="dk1"/>
                </a:solidFill>
                <a:latin typeface="Didact Gothic"/>
                <a:ea typeface="Didact Gothic"/>
                <a:cs typeface="Didact Gothic"/>
                <a:sym typeface="Didact Gothic"/>
              </a:rPr>
              <a:t> (contains all docs for the SSA)</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6"/>
              </a:rPr>
              <a:t>SSA Binder Cover</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7"/>
              </a:rPr>
              <a:t>Threat to Self Flowchart</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8"/>
              </a:rPr>
              <a:t>Threat to Self Documents</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9"/>
              </a:rPr>
              <a:t>Threat to Others Flowchart</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10"/>
              </a:rPr>
              <a:t>Threat to Others Documents</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11"/>
              </a:rPr>
              <a:t>Student Concerns Flowchart</a:t>
            </a:r>
            <a:r>
              <a:rPr lang="en" sz="1800">
                <a:solidFill>
                  <a:schemeClr val="dk1"/>
                </a:solidFill>
                <a:latin typeface="Didact Gothic"/>
                <a:ea typeface="Didact Gothic"/>
                <a:cs typeface="Didact Gothic"/>
                <a:sym typeface="Didact Gothic"/>
              </a:rPr>
              <a:t> for teachers and paras</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12"/>
              </a:rPr>
              <a:t>SSA Training Slides</a:t>
            </a:r>
            <a:r>
              <a:rPr lang="en" sz="1800">
                <a:solidFill>
                  <a:schemeClr val="dk1"/>
                </a:solidFill>
                <a:latin typeface="Didact Gothic"/>
                <a:ea typeface="Didact Gothic"/>
                <a:cs typeface="Didact Gothic"/>
                <a:sym typeface="Didact Gothic"/>
              </a:rPr>
              <a:t> for social workers, counselors and admin</a:t>
            </a:r>
            <a:endParaRPr sz="1800">
              <a:solidFill>
                <a:schemeClr val="dk1"/>
              </a:solidFill>
              <a:latin typeface="Didact Gothic"/>
              <a:ea typeface="Didact Gothic"/>
              <a:cs typeface="Didact Gothic"/>
              <a:sym typeface="Didact Gothic"/>
            </a:endParaRPr>
          </a:p>
          <a:p>
            <a:pPr indent="-342900" lvl="0" marL="457200" rtl="0" algn="l">
              <a:lnSpc>
                <a:spcPct val="115000"/>
              </a:lnSpc>
              <a:spcBef>
                <a:spcPts val="0"/>
              </a:spcBef>
              <a:spcAft>
                <a:spcPts val="0"/>
              </a:spcAft>
              <a:buClr>
                <a:schemeClr val="dk1"/>
              </a:buClr>
              <a:buSzPts val="1800"/>
              <a:buFont typeface="Didact Gothic"/>
              <a:buChar char="●"/>
            </a:pPr>
            <a:r>
              <a:rPr lang="en" sz="1800" u="sng">
                <a:solidFill>
                  <a:schemeClr val="hlink"/>
                </a:solidFill>
                <a:latin typeface="Didact Gothic"/>
                <a:ea typeface="Didact Gothic"/>
                <a:cs typeface="Didact Gothic"/>
                <a:sym typeface="Didact Gothic"/>
                <a:hlinkClick r:id="rId13"/>
              </a:rPr>
              <a:t>Mandated Reporter Review</a:t>
            </a:r>
            <a:r>
              <a:rPr lang="en" sz="1800">
                <a:solidFill>
                  <a:schemeClr val="dk1"/>
                </a:solidFill>
                <a:latin typeface="Didact Gothic"/>
                <a:ea typeface="Didact Gothic"/>
                <a:cs typeface="Didact Gothic"/>
                <a:sym typeface="Didact Gothic"/>
              </a:rPr>
              <a:t> for teachers and school staff</a:t>
            </a:r>
            <a:endParaRPr sz="1800">
              <a:solidFill>
                <a:schemeClr val="dk1"/>
              </a:solidFill>
              <a:latin typeface="Didact Gothic"/>
              <a:ea typeface="Didact Gothic"/>
              <a:cs typeface="Didact Gothic"/>
              <a:sym typeface="Didact Gothic"/>
            </a:endParaRPr>
          </a:p>
          <a:p>
            <a:pPr indent="0" lvl="0" marL="457200" rtl="0" algn="l">
              <a:lnSpc>
                <a:spcPct val="115000"/>
              </a:lnSpc>
              <a:spcBef>
                <a:spcPts val="0"/>
              </a:spcBef>
              <a:spcAft>
                <a:spcPts val="0"/>
              </a:spcAft>
              <a:buNone/>
            </a:pPr>
            <a:r>
              <a:t/>
            </a:r>
            <a:endParaRPr sz="1800">
              <a:solidFill>
                <a:schemeClr val="dk1"/>
              </a:solidFill>
              <a:latin typeface="Didact Gothic"/>
              <a:ea typeface="Didact Gothic"/>
              <a:cs typeface="Didact Gothic"/>
              <a:sym typeface="Didact Gothic"/>
            </a:endParaRPr>
          </a:p>
        </p:txBody>
      </p:sp>
      <p:pic>
        <p:nvPicPr>
          <p:cNvPr id="842" name="Google Shape;842;p32"/>
          <p:cNvPicPr preferRelativeResize="0"/>
          <p:nvPr/>
        </p:nvPicPr>
        <p:blipFill>
          <a:blip r:embed="rId14">
            <a:alphaModFix/>
          </a:blip>
          <a:stretch>
            <a:fillRect/>
          </a:stretch>
        </p:blipFill>
        <p:spPr>
          <a:xfrm>
            <a:off x="8331425" y="3979100"/>
            <a:ext cx="715400" cy="715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33"/>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8" name="Google Shape;848;p33"/>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849" name="Google Shape;849;p33"/>
          <p:cNvSpPr txBox="1"/>
          <p:nvPr/>
        </p:nvSpPr>
        <p:spPr>
          <a:xfrm>
            <a:off x="1593550" y="408925"/>
            <a:ext cx="71889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Merriweather"/>
                <a:ea typeface="Merriweather"/>
                <a:cs typeface="Merriweather"/>
                <a:sym typeface="Merriweather"/>
              </a:rPr>
              <a:t>Questions</a:t>
            </a:r>
            <a:endParaRPr sz="1800">
              <a:solidFill>
                <a:schemeClr val="dk1"/>
              </a:solidFill>
              <a:latin typeface="Merriweather"/>
              <a:ea typeface="Merriweather"/>
              <a:cs typeface="Merriweather"/>
              <a:sym typeface="Merriweather"/>
            </a:endParaRPr>
          </a:p>
        </p:txBody>
      </p:sp>
      <p:pic>
        <p:nvPicPr>
          <p:cNvPr id="850" name="Google Shape;850;p33"/>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851" name="Google Shape;851;p33"/>
          <p:cNvSpPr txBox="1"/>
          <p:nvPr/>
        </p:nvSpPr>
        <p:spPr>
          <a:xfrm>
            <a:off x="1407650" y="1396675"/>
            <a:ext cx="7367700" cy="130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Didact Gothic"/>
                <a:ea typeface="Didact Gothic"/>
                <a:cs typeface="Didact Gothic"/>
                <a:sym typeface="Didact Gothic"/>
              </a:rPr>
              <a:t>Rebecca Heitsch						</a:t>
            </a:r>
            <a:r>
              <a:rPr lang="en" sz="1800">
                <a:solidFill>
                  <a:schemeClr val="dk1"/>
                </a:solidFill>
                <a:latin typeface="Didact Gothic"/>
                <a:ea typeface="Didact Gothic"/>
                <a:cs typeface="Didact Gothic"/>
                <a:sym typeface="Didact Gothic"/>
              </a:rPr>
              <a:t>Lynne Swerhone</a:t>
            </a:r>
            <a:r>
              <a:rPr lang="en" sz="1800">
                <a:solidFill>
                  <a:schemeClr val="dk1"/>
                </a:solidFill>
                <a:latin typeface="Didact Gothic"/>
                <a:ea typeface="Didact Gothic"/>
                <a:cs typeface="Didact Gothic"/>
                <a:sym typeface="Didact Gothic"/>
              </a:rPr>
              <a:t>	</a:t>
            </a:r>
            <a:endParaRPr sz="1800">
              <a:solidFill>
                <a:schemeClr val="dk1"/>
              </a:solidFill>
              <a:latin typeface="Didact Gothic"/>
              <a:ea typeface="Didact Gothic"/>
              <a:cs typeface="Didact Gothic"/>
              <a:sym typeface="Didact Gothic"/>
            </a:endParaRPr>
          </a:p>
          <a:p>
            <a:pPr indent="0" lvl="0" marL="0" rtl="0" algn="l">
              <a:lnSpc>
                <a:spcPct val="115000"/>
              </a:lnSpc>
              <a:spcBef>
                <a:spcPts val="0"/>
              </a:spcBef>
              <a:spcAft>
                <a:spcPts val="0"/>
              </a:spcAft>
              <a:buNone/>
            </a:pPr>
            <a:r>
              <a:rPr lang="en" sz="1800">
                <a:solidFill>
                  <a:schemeClr val="dk1"/>
                </a:solidFill>
                <a:latin typeface="Didact Gothic"/>
                <a:ea typeface="Didact Gothic"/>
                <a:cs typeface="Didact Gothic"/>
                <a:sym typeface="Didact Gothic"/>
              </a:rPr>
              <a:t>Restorative Practice Coach				</a:t>
            </a:r>
            <a:r>
              <a:rPr lang="en" sz="1800">
                <a:solidFill>
                  <a:schemeClr val="dk1"/>
                </a:solidFill>
                <a:latin typeface="Didact Gothic"/>
                <a:ea typeface="Didact Gothic"/>
                <a:cs typeface="Didact Gothic"/>
                <a:sym typeface="Didact Gothic"/>
              </a:rPr>
              <a:t>School Mental Health Specialist</a:t>
            </a:r>
            <a:endParaRPr sz="1800">
              <a:solidFill>
                <a:schemeClr val="dk1"/>
              </a:solidFill>
              <a:latin typeface="Didact Gothic"/>
              <a:ea typeface="Didact Gothic"/>
              <a:cs typeface="Didact Gothic"/>
              <a:sym typeface="Didact Gothic"/>
            </a:endParaRPr>
          </a:p>
          <a:p>
            <a:pPr indent="0" lvl="0" marL="0" rtl="0" algn="l">
              <a:lnSpc>
                <a:spcPct val="115000"/>
              </a:lnSpc>
              <a:spcBef>
                <a:spcPts val="0"/>
              </a:spcBef>
              <a:spcAft>
                <a:spcPts val="0"/>
              </a:spcAft>
              <a:buNone/>
            </a:pPr>
            <a:r>
              <a:rPr lang="en" sz="1800" u="sng">
                <a:solidFill>
                  <a:schemeClr val="hlink"/>
                </a:solidFill>
                <a:latin typeface="Didact Gothic"/>
                <a:ea typeface="Didact Gothic"/>
                <a:cs typeface="Didact Gothic"/>
                <a:sym typeface="Didact Gothic"/>
                <a:hlinkClick r:id="rId5"/>
              </a:rPr>
              <a:t>rebecca.heitsch@wbsd.org</a:t>
            </a:r>
            <a:r>
              <a:rPr lang="en" sz="1800">
                <a:solidFill>
                  <a:schemeClr val="dk1"/>
                </a:solidFill>
                <a:latin typeface="Didact Gothic"/>
                <a:ea typeface="Didact Gothic"/>
                <a:cs typeface="Didact Gothic"/>
                <a:sym typeface="Didact Gothic"/>
              </a:rPr>
              <a:t>				</a:t>
            </a:r>
            <a:r>
              <a:rPr lang="en" sz="1800" u="sng">
                <a:solidFill>
                  <a:schemeClr val="accent5"/>
                </a:solidFill>
                <a:latin typeface="Didact Gothic"/>
                <a:ea typeface="Didact Gothic"/>
                <a:cs typeface="Didact Gothic"/>
                <a:sym typeface="Didact Gothic"/>
                <a:hlinkClick r:id="rId6">
                  <a:extLst>
                    <a:ext uri="{A12FA001-AC4F-418D-AE19-62706E023703}">
                      <ahyp:hlinkClr val="tx"/>
                    </a:ext>
                  </a:extLst>
                </a:hlinkClick>
              </a:rPr>
              <a:t>lynne.swerhone@wbsd.org</a:t>
            </a:r>
            <a:endParaRPr sz="1800">
              <a:solidFill>
                <a:schemeClr val="dk1"/>
              </a:solidFill>
              <a:latin typeface="Didact Gothic"/>
              <a:ea typeface="Didact Gothic"/>
              <a:cs typeface="Didact Gothic"/>
              <a:sym typeface="Didact Gothic"/>
            </a:endParaRPr>
          </a:p>
          <a:p>
            <a:pPr indent="0" lvl="0" marL="0" rtl="0" algn="l">
              <a:lnSpc>
                <a:spcPct val="115000"/>
              </a:lnSpc>
              <a:spcBef>
                <a:spcPts val="0"/>
              </a:spcBef>
              <a:spcAft>
                <a:spcPts val="0"/>
              </a:spcAft>
              <a:buNone/>
            </a:pPr>
            <a:r>
              <a:t/>
            </a:r>
            <a:endParaRPr sz="1800">
              <a:solidFill>
                <a:schemeClr val="dk1"/>
              </a:solidFill>
              <a:latin typeface="Didact Gothic"/>
              <a:ea typeface="Didact Gothic"/>
              <a:cs typeface="Didact Gothic"/>
              <a:sym typeface="Didact Gothic"/>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Didact Gothic"/>
              <a:ea typeface="Didact Gothic"/>
              <a:cs typeface="Didact Gothic"/>
              <a:sym typeface="Didact Gothic"/>
            </a:endParaRPr>
          </a:p>
        </p:txBody>
      </p:sp>
      <p:pic>
        <p:nvPicPr>
          <p:cNvPr id="852" name="Google Shape;852;p33"/>
          <p:cNvPicPr preferRelativeResize="0"/>
          <p:nvPr/>
        </p:nvPicPr>
        <p:blipFill>
          <a:blip r:embed="rId7">
            <a:alphaModFix/>
          </a:blip>
          <a:stretch>
            <a:fillRect/>
          </a:stretch>
        </p:blipFill>
        <p:spPr>
          <a:xfrm>
            <a:off x="311700" y="1396675"/>
            <a:ext cx="1048400" cy="1048400"/>
          </a:xfrm>
          <a:prstGeom prst="rect">
            <a:avLst/>
          </a:prstGeom>
          <a:noFill/>
          <a:ln>
            <a:noFill/>
          </a:ln>
        </p:spPr>
      </p:pic>
      <p:pic>
        <p:nvPicPr>
          <p:cNvPr id="853" name="Google Shape;853;p33"/>
          <p:cNvPicPr preferRelativeResize="0"/>
          <p:nvPr/>
        </p:nvPicPr>
        <p:blipFill>
          <a:blip r:embed="rId8">
            <a:alphaModFix/>
          </a:blip>
          <a:stretch>
            <a:fillRect/>
          </a:stretch>
        </p:blipFill>
        <p:spPr>
          <a:xfrm>
            <a:off x="4318250" y="1316676"/>
            <a:ext cx="1208397" cy="1208375"/>
          </a:xfrm>
          <a:prstGeom prst="rect">
            <a:avLst/>
          </a:prstGeom>
          <a:noFill/>
          <a:ln>
            <a:noFill/>
          </a:ln>
        </p:spPr>
      </p:pic>
      <p:sp>
        <p:nvSpPr>
          <p:cNvPr id="854" name="Google Shape;854;p33"/>
          <p:cNvSpPr txBox="1"/>
          <p:nvPr/>
        </p:nvSpPr>
        <p:spPr>
          <a:xfrm>
            <a:off x="2491500" y="2916500"/>
            <a:ext cx="4149000" cy="173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chemeClr val="dk1"/>
                </a:solidFill>
                <a:latin typeface="Didact Gothic"/>
                <a:ea typeface="Didact Gothic"/>
                <a:cs typeface="Didact Gothic"/>
                <a:sym typeface="Didact Gothic"/>
              </a:rPr>
              <a:t>Jason Russell</a:t>
            </a:r>
            <a:endParaRPr sz="1800">
              <a:solidFill>
                <a:schemeClr val="dk1"/>
              </a:solidFill>
              <a:latin typeface="Didact Gothic"/>
              <a:ea typeface="Didact Gothic"/>
              <a:cs typeface="Didact Gothic"/>
              <a:sym typeface="Didact Gothic"/>
            </a:endParaRPr>
          </a:p>
          <a:p>
            <a:pPr indent="0" lvl="0" marL="0" rtl="0" algn="ctr">
              <a:lnSpc>
                <a:spcPct val="115000"/>
              </a:lnSpc>
              <a:spcBef>
                <a:spcPts val="0"/>
              </a:spcBef>
              <a:spcAft>
                <a:spcPts val="0"/>
              </a:spcAft>
              <a:buNone/>
            </a:pPr>
            <a:r>
              <a:rPr lang="en" sz="1800">
                <a:solidFill>
                  <a:schemeClr val="dk1"/>
                </a:solidFill>
                <a:latin typeface="Didact Gothic"/>
                <a:ea typeface="Didact Gothic"/>
                <a:cs typeface="Didact Gothic"/>
                <a:sym typeface="Didact Gothic"/>
              </a:rPr>
              <a:t>Secure Educational Consultants</a:t>
            </a:r>
            <a:endParaRPr sz="1800">
              <a:solidFill>
                <a:schemeClr val="dk1"/>
              </a:solidFill>
              <a:latin typeface="Didact Gothic"/>
              <a:ea typeface="Didact Gothic"/>
              <a:cs typeface="Didact Gothic"/>
              <a:sym typeface="Didact Gothic"/>
            </a:endParaRPr>
          </a:p>
          <a:p>
            <a:pPr indent="0" lvl="0" marL="0" rtl="0" algn="ctr">
              <a:lnSpc>
                <a:spcPct val="115000"/>
              </a:lnSpc>
              <a:spcBef>
                <a:spcPts val="0"/>
              </a:spcBef>
              <a:spcAft>
                <a:spcPts val="0"/>
              </a:spcAft>
              <a:buNone/>
            </a:pPr>
            <a:r>
              <a:rPr lang="en" sz="1800" u="sng">
                <a:solidFill>
                  <a:schemeClr val="hlink"/>
                </a:solidFill>
                <a:latin typeface="Didact Gothic"/>
                <a:ea typeface="Didact Gothic"/>
                <a:cs typeface="Didact Gothic"/>
                <a:sym typeface="Didact Gothic"/>
                <a:hlinkClick r:id="rId9"/>
              </a:rPr>
              <a:t>jason.russell@secureed.com</a:t>
            </a:r>
            <a:endParaRPr sz="1800">
              <a:solidFill>
                <a:schemeClr val="dk1"/>
              </a:solidFill>
              <a:latin typeface="Didact Gothic"/>
              <a:ea typeface="Didact Gothic"/>
              <a:cs typeface="Didact Gothic"/>
              <a:sym typeface="Didact Gothic"/>
            </a:endParaRPr>
          </a:p>
          <a:p>
            <a:pPr indent="0" lvl="0" marL="0" rtl="0" algn="ctr">
              <a:lnSpc>
                <a:spcPct val="115000"/>
              </a:lnSpc>
              <a:spcBef>
                <a:spcPts val="0"/>
              </a:spcBef>
              <a:spcAft>
                <a:spcPts val="0"/>
              </a:spcAft>
              <a:buNone/>
            </a:pPr>
            <a:r>
              <a:t/>
            </a:r>
            <a:endParaRPr sz="1800">
              <a:solidFill>
                <a:schemeClr val="dk1"/>
              </a:solidFill>
              <a:latin typeface="Didact Gothic"/>
              <a:ea typeface="Didact Gothic"/>
              <a:cs typeface="Didact Gothic"/>
              <a:sym typeface="Didact Gothic"/>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p:nvPr/>
        </p:nvSpPr>
        <p:spPr>
          <a:xfrm>
            <a:off x="-124350" y="3907775"/>
            <a:ext cx="1847100" cy="4242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ph type="title"/>
          </p:nvPr>
        </p:nvSpPr>
        <p:spPr>
          <a:xfrm>
            <a:off x="1647025" y="445025"/>
            <a:ext cx="6968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WBSD </a:t>
            </a:r>
            <a:r>
              <a:rPr lang="en">
                <a:latin typeface="Merriweather"/>
                <a:ea typeface="Merriweather"/>
                <a:cs typeface="Merriweather"/>
                <a:sym typeface="Merriweather"/>
              </a:rPr>
              <a:t>Student Safety Assessment </a:t>
            </a:r>
            <a:endParaRPr>
              <a:latin typeface="Merriweather"/>
              <a:ea typeface="Merriweather"/>
              <a:cs typeface="Merriweather"/>
              <a:sym typeface="Merriweather"/>
            </a:endParaRPr>
          </a:p>
        </p:txBody>
      </p:sp>
      <p:sp>
        <p:nvSpPr>
          <p:cNvPr id="95" name="Google Shape;95;p16"/>
          <p:cNvSpPr txBox="1"/>
          <p:nvPr>
            <p:ph idx="1" type="body"/>
          </p:nvPr>
        </p:nvSpPr>
        <p:spPr>
          <a:xfrm>
            <a:off x="2096100" y="1815550"/>
            <a:ext cx="684000" cy="758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434343"/>
                </a:solidFill>
                <a:latin typeface="Didact Gothic"/>
                <a:ea typeface="Didact Gothic"/>
                <a:cs typeface="Didact Gothic"/>
                <a:sym typeface="Didact Gothic"/>
              </a:rPr>
              <a:t>01</a:t>
            </a:r>
            <a:endParaRPr b="1" sz="4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pic>
        <p:nvPicPr>
          <p:cNvPr id="96" name="Google Shape;96;p16"/>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97" name="Google Shape;97;p16"/>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16"/>
          <p:cNvGrpSpPr/>
          <p:nvPr/>
        </p:nvGrpSpPr>
        <p:grpSpPr>
          <a:xfrm>
            <a:off x="427772" y="1919034"/>
            <a:ext cx="742851" cy="2232154"/>
            <a:chOff x="6644575" y="2836200"/>
            <a:chExt cx="531025" cy="1754700"/>
          </a:xfrm>
        </p:grpSpPr>
        <p:sp>
          <p:nvSpPr>
            <p:cNvPr id="99" name="Google Shape;99;p16"/>
            <p:cNvSpPr/>
            <p:nvPr/>
          </p:nvSpPr>
          <p:spPr>
            <a:xfrm>
              <a:off x="7024375" y="4458725"/>
              <a:ext cx="46750" cy="83050"/>
            </a:xfrm>
            <a:custGeom>
              <a:rect b="b" l="l" r="r" t="t"/>
              <a:pathLst>
                <a:path extrusionOk="0" h="3322" w="1870">
                  <a:moveTo>
                    <a:pt x="1870" y="0"/>
                  </a:moveTo>
                  <a:lnTo>
                    <a:pt x="1" y="667"/>
                  </a:lnTo>
                  <a:lnTo>
                    <a:pt x="167" y="2560"/>
                  </a:lnTo>
                  <a:lnTo>
                    <a:pt x="1870" y="3322"/>
                  </a:lnTo>
                  <a:lnTo>
                    <a:pt x="1870" y="0"/>
                  </a:ln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6789825" y="4446800"/>
              <a:ext cx="83075" cy="93800"/>
            </a:xfrm>
            <a:custGeom>
              <a:rect b="b" l="l" r="r" t="t"/>
              <a:pathLst>
                <a:path extrusionOk="0" h="3752" w="3323">
                  <a:moveTo>
                    <a:pt x="0" y="1"/>
                  </a:moveTo>
                  <a:lnTo>
                    <a:pt x="453" y="1858"/>
                  </a:lnTo>
                  <a:lnTo>
                    <a:pt x="929" y="3120"/>
                  </a:lnTo>
                  <a:lnTo>
                    <a:pt x="2918" y="3751"/>
                  </a:lnTo>
                  <a:lnTo>
                    <a:pt x="3322" y="2644"/>
                  </a:lnTo>
                  <a:lnTo>
                    <a:pt x="3179" y="941"/>
                  </a:lnTo>
                  <a:lnTo>
                    <a:pt x="0" y="1"/>
                  </a:ln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6995800" y="3255300"/>
              <a:ext cx="98550" cy="98550"/>
            </a:xfrm>
            <a:custGeom>
              <a:rect b="b" l="l" r="r" t="t"/>
              <a:pathLst>
                <a:path extrusionOk="0" h="3942" w="3942">
                  <a:moveTo>
                    <a:pt x="1965" y="0"/>
                  </a:moveTo>
                  <a:cubicBezTo>
                    <a:pt x="882" y="0"/>
                    <a:pt x="1" y="881"/>
                    <a:pt x="1" y="1977"/>
                  </a:cubicBezTo>
                  <a:cubicBezTo>
                    <a:pt x="1" y="3060"/>
                    <a:pt x="882" y="3941"/>
                    <a:pt x="1965" y="3941"/>
                  </a:cubicBezTo>
                  <a:cubicBezTo>
                    <a:pt x="3061" y="3941"/>
                    <a:pt x="3942" y="3060"/>
                    <a:pt x="3942" y="1977"/>
                  </a:cubicBezTo>
                  <a:cubicBezTo>
                    <a:pt x="3942" y="881"/>
                    <a:pt x="3061" y="0"/>
                    <a:pt x="1965" y="0"/>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7107425" y="3720825"/>
              <a:ext cx="43475" cy="43475"/>
            </a:xfrm>
            <a:custGeom>
              <a:rect b="b" l="l" r="r" t="t"/>
              <a:pathLst>
                <a:path extrusionOk="0" h="1739" w="1739">
                  <a:moveTo>
                    <a:pt x="870" y="1"/>
                  </a:moveTo>
                  <a:cubicBezTo>
                    <a:pt x="393" y="1"/>
                    <a:pt x="0" y="393"/>
                    <a:pt x="0" y="870"/>
                  </a:cubicBezTo>
                  <a:cubicBezTo>
                    <a:pt x="0" y="1346"/>
                    <a:pt x="393" y="1739"/>
                    <a:pt x="870" y="1739"/>
                  </a:cubicBezTo>
                  <a:cubicBezTo>
                    <a:pt x="1346" y="1739"/>
                    <a:pt x="1739" y="1346"/>
                    <a:pt x="1739" y="870"/>
                  </a:cubicBezTo>
                  <a:cubicBezTo>
                    <a:pt x="1739" y="393"/>
                    <a:pt x="1346" y="1"/>
                    <a:pt x="870" y="1"/>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7068425" y="3741950"/>
              <a:ext cx="95275" cy="102625"/>
            </a:xfrm>
            <a:custGeom>
              <a:rect b="b" l="l" r="r" t="t"/>
              <a:pathLst>
                <a:path extrusionOk="0" h="4105" w="3811">
                  <a:moveTo>
                    <a:pt x="3299" y="1"/>
                  </a:moveTo>
                  <a:lnTo>
                    <a:pt x="1596" y="239"/>
                  </a:lnTo>
                  <a:cubicBezTo>
                    <a:pt x="1584" y="894"/>
                    <a:pt x="501" y="1549"/>
                    <a:pt x="251" y="2001"/>
                  </a:cubicBezTo>
                  <a:cubicBezTo>
                    <a:pt x="1" y="2454"/>
                    <a:pt x="417" y="2989"/>
                    <a:pt x="417" y="2989"/>
                  </a:cubicBezTo>
                  <a:cubicBezTo>
                    <a:pt x="417" y="2989"/>
                    <a:pt x="441" y="3561"/>
                    <a:pt x="548" y="3870"/>
                  </a:cubicBezTo>
                  <a:cubicBezTo>
                    <a:pt x="597" y="4024"/>
                    <a:pt x="713" y="4104"/>
                    <a:pt x="857" y="4104"/>
                  </a:cubicBezTo>
                  <a:cubicBezTo>
                    <a:pt x="993" y="4104"/>
                    <a:pt x="1154" y="4033"/>
                    <a:pt x="1310" y="3882"/>
                  </a:cubicBezTo>
                  <a:cubicBezTo>
                    <a:pt x="1390" y="3811"/>
                    <a:pt x="1461" y="3785"/>
                    <a:pt x="1528" y="3785"/>
                  </a:cubicBezTo>
                  <a:cubicBezTo>
                    <a:pt x="1711" y="3785"/>
                    <a:pt x="1868" y="3981"/>
                    <a:pt x="2124" y="3981"/>
                  </a:cubicBezTo>
                  <a:cubicBezTo>
                    <a:pt x="2164" y="3981"/>
                    <a:pt x="2206" y="3977"/>
                    <a:pt x="2251" y="3966"/>
                  </a:cubicBezTo>
                  <a:cubicBezTo>
                    <a:pt x="2598" y="3879"/>
                    <a:pt x="2727" y="3605"/>
                    <a:pt x="3047" y="3605"/>
                  </a:cubicBezTo>
                  <a:cubicBezTo>
                    <a:pt x="3123" y="3605"/>
                    <a:pt x="3209" y="3620"/>
                    <a:pt x="3311" y="3656"/>
                  </a:cubicBezTo>
                  <a:cubicBezTo>
                    <a:pt x="3323" y="3660"/>
                    <a:pt x="3334" y="3662"/>
                    <a:pt x="3345" y="3662"/>
                  </a:cubicBezTo>
                  <a:cubicBezTo>
                    <a:pt x="3810" y="3662"/>
                    <a:pt x="3299" y="1"/>
                    <a:pt x="3299" y="1"/>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7107425" y="3720825"/>
              <a:ext cx="43475" cy="43475"/>
            </a:xfrm>
            <a:custGeom>
              <a:rect b="b" l="l" r="r" t="t"/>
              <a:pathLst>
                <a:path extrusionOk="0" h="1739" w="1739">
                  <a:moveTo>
                    <a:pt x="870" y="1"/>
                  </a:moveTo>
                  <a:cubicBezTo>
                    <a:pt x="393" y="1"/>
                    <a:pt x="0" y="393"/>
                    <a:pt x="0" y="870"/>
                  </a:cubicBezTo>
                  <a:cubicBezTo>
                    <a:pt x="0" y="1346"/>
                    <a:pt x="393" y="1739"/>
                    <a:pt x="870" y="1739"/>
                  </a:cubicBezTo>
                  <a:cubicBezTo>
                    <a:pt x="1346" y="1739"/>
                    <a:pt x="1739" y="1346"/>
                    <a:pt x="1739" y="870"/>
                  </a:cubicBezTo>
                  <a:cubicBezTo>
                    <a:pt x="1739" y="393"/>
                    <a:pt x="1346" y="1"/>
                    <a:pt x="870" y="1"/>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6997300" y="3291000"/>
              <a:ext cx="153600" cy="456925"/>
            </a:xfrm>
            <a:custGeom>
              <a:rect b="b" l="l" r="r" t="t"/>
              <a:pathLst>
                <a:path extrusionOk="0" h="18277" w="6144">
                  <a:moveTo>
                    <a:pt x="3810" y="1"/>
                  </a:moveTo>
                  <a:lnTo>
                    <a:pt x="0" y="1037"/>
                  </a:lnTo>
                  <a:cubicBezTo>
                    <a:pt x="691" y="4240"/>
                    <a:pt x="1262" y="9228"/>
                    <a:pt x="1310" y="9943"/>
                  </a:cubicBezTo>
                  <a:cubicBezTo>
                    <a:pt x="1310" y="9955"/>
                    <a:pt x="1310" y="9966"/>
                    <a:pt x="1310" y="9978"/>
                  </a:cubicBezTo>
                  <a:cubicBezTo>
                    <a:pt x="1310" y="10014"/>
                    <a:pt x="1310" y="10038"/>
                    <a:pt x="1310" y="10074"/>
                  </a:cubicBezTo>
                  <a:cubicBezTo>
                    <a:pt x="1310" y="10097"/>
                    <a:pt x="1322" y="10133"/>
                    <a:pt x="1322" y="10157"/>
                  </a:cubicBezTo>
                  <a:cubicBezTo>
                    <a:pt x="1322" y="10181"/>
                    <a:pt x="1322" y="10205"/>
                    <a:pt x="1334" y="10228"/>
                  </a:cubicBezTo>
                  <a:cubicBezTo>
                    <a:pt x="1334" y="10264"/>
                    <a:pt x="1346" y="10300"/>
                    <a:pt x="1357" y="10324"/>
                  </a:cubicBezTo>
                  <a:cubicBezTo>
                    <a:pt x="1357" y="10336"/>
                    <a:pt x="1357" y="10347"/>
                    <a:pt x="1357" y="10359"/>
                  </a:cubicBezTo>
                  <a:cubicBezTo>
                    <a:pt x="1357" y="10359"/>
                    <a:pt x="1369" y="10383"/>
                    <a:pt x="1381" y="10431"/>
                  </a:cubicBezTo>
                  <a:cubicBezTo>
                    <a:pt x="1381" y="10431"/>
                    <a:pt x="1381" y="10443"/>
                    <a:pt x="1381" y="10443"/>
                  </a:cubicBezTo>
                  <a:cubicBezTo>
                    <a:pt x="1465" y="10728"/>
                    <a:pt x="1786" y="11752"/>
                    <a:pt x="2441" y="13300"/>
                  </a:cubicBezTo>
                  <a:cubicBezTo>
                    <a:pt x="3262" y="15193"/>
                    <a:pt x="4251" y="17182"/>
                    <a:pt x="4441" y="18277"/>
                  </a:cubicBezTo>
                  <a:lnTo>
                    <a:pt x="6144" y="18039"/>
                  </a:lnTo>
                  <a:cubicBezTo>
                    <a:pt x="6084" y="17074"/>
                    <a:pt x="4906" y="11109"/>
                    <a:pt x="4644" y="9788"/>
                  </a:cubicBezTo>
                  <a:cubicBezTo>
                    <a:pt x="4644" y="8740"/>
                    <a:pt x="4560" y="2525"/>
                    <a:pt x="3810" y="1"/>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7033300" y="3449650"/>
              <a:ext cx="79200" cy="63150"/>
            </a:xfrm>
            <a:custGeom>
              <a:rect b="b" l="l" r="r" t="t"/>
              <a:pathLst>
                <a:path extrusionOk="0" h="2526" w="3168">
                  <a:moveTo>
                    <a:pt x="3108" y="1"/>
                  </a:moveTo>
                  <a:cubicBezTo>
                    <a:pt x="1834" y="465"/>
                    <a:pt x="703" y="1346"/>
                    <a:pt x="1" y="2525"/>
                  </a:cubicBezTo>
                  <a:cubicBezTo>
                    <a:pt x="1108" y="2394"/>
                    <a:pt x="2192" y="2025"/>
                    <a:pt x="3168" y="1465"/>
                  </a:cubicBezTo>
                  <a:cubicBezTo>
                    <a:pt x="3156" y="1025"/>
                    <a:pt x="3132" y="525"/>
                    <a:pt x="3108" y="1"/>
                  </a:cubicBezTo>
                  <a:close/>
                </a:path>
              </a:pathLst>
            </a:custGeom>
            <a:solidFill>
              <a:srgbClr val="80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6995800" y="3255300"/>
              <a:ext cx="128325" cy="242000"/>
            </a:xfrm>
            <a:custGeom>
              <a:rect b="b" l="l" r="r" t="t"/>
              <a:pathLst>
                <a:path extrusionOk="0" h="9680" w="5133">
                  <a:moveTo>
                    <a:pt x="1965" y="0"/>
                  </a:moveTo>
                  <a:cubicBezTo>
                    <a:pt x="882" y="0"/>
                    <a:pt x="1" y="881"/>
                    <a:pt x="1" y="1977"/>
                  </a:cubicBezTo>
                  <a:cubicBezTo>
                    <a:pt x="1" y="2143"/>
                    <a:pt x="24" y="2310"/>
                    <a:pt x="60" y="2465"/>
                  </a:cubicBezTo>
                  <a:cubicBezTo>
                    <a:pt x="524" y="4584"/>
                    <a:pt x="1001" y="8049"/>
                    <a:pt x="1239" y="9680"/>
                  </a:cubicBezTo>
                  <a:cubicBezTo>
                    <a:pt x="1584" y="9632"/>
                    <a:pt x="4084" y="9192"/>
                    <a:pt x="5132" y="8573"/>
                  </a:cubicBezTo>
                  <a:cubicBezTo>
                    <a:pt x="4704" y="5596"/>
                    <a:pt x="4358" y="3072"/>
                    <a:pt x="3870" y="1429"/>
                  </a:cubicBezTo>
                  <a:lnTo>
                    <a:pt x="3858" y="1429"/>
                  </a:lnTo>
                  <a:cubicBezTo>
                    <a:pt x="3632" y="607"/>
                    <a:pt x="2870" y="0"/>
                    <a:pt x="1965"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6757375" y="3652950"/>
              <a:ext cx="143800" cy="143800"/>
            </a:xfrm>
            <a:custGeom>
              <a:rect b="b" l="l" r="r" t="t"/>
              <a:pathLst>
                <a:path extrusionOk="0" h="5752" w="5752">
                  <a:moveTo>
                    <a:pt x="2882" y="1"/>
                  </a:moveTo>
                  <a:cubicBezTo>
                    <a:pt x="1287" y="1"/>
                    <a:pt x="1" y="1287"/>
                    <a:pt x="1" y="2870"/>
                  </a:cubicBezTo>
                  <a:cubicBezTo>
                    <a:pt x="1" y="4466"/>
                    <a:pt x="1287" y="5752"/>
                    <a:pt x="2882" y="5752"/>
                  </a:cubicBezTo>
                  <a:cubicBezTo>
                    <a:pt x="4466" y="5752"/>
                    <a:pt x="5751" y="4466"/>
                    <a:pt x="5751" y="2870"/>
                  </a:cubicBezTo>
                  <a:cubicBezTo>
                    <a:pt x="5751" y="1287"/>
                    <a:pt x="4466" y="1"/>
                    <a:pt x="2882"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6767200" y="4098850"/>
              <a:ext cx="121775" cy="395650"/>
            </a:xfrm>
            <a:custGeom>
              <a:rect b="b" l="l" r="r" t="t"/>
              <a:pathLst>
                <a:path extrusionOk="0" h="15826" w="4871">
                  <a:moveTo>
                    <a:pt x="1" y="0"/>
                  </a:moveTo>
                  <a:lnTo>
                    <a:pt x="751" y="15538"/>
                  </a:lnTo>
                  <a:cubicBezTo>
                    <a:pt x="751" y="15538"/>
                    <a:pt x="1738" y="15825"/>
                    <a:pt x="2948" y="15825"/>
                  </a:cubicBezTo>
                  <a:cubicBezTo>
                    <a:pt x="3480" y="15825"/>
                    <a:pt x="4055" y="15770"/>
                    <a:pt x="4608" y="15609"/>
                  </a:cubicBezTo>
                  <a:lnTo>
                    <a:pt x="4870" y="0"/>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6757375" y="3725000"/>
              <a:ext cx="143800" cy="373875"/>
            </a:xfrm>
            <a:custGeom>
              <a:rect b="b" l="l" r="r" t="t"/>
              <a:pathLst>
                <a:path extrusionOk="0" h="14955" w="5752">
                  <a:moveTo>
                    <a:pt x="1" y="0"/>
                  </a:moveTo>
                  <a:lnTo>
                    <a:pt x="394" y="14954"/>
                  </a:lnTo>
                  <a:lnTo>
                    <a:pt x="5263" y="14954"/>
                  </a:lnTo>
                  <a:lnTo>
                    <a:pt x="5751" y="0"/>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6767200" y="4037825"/>
              <a:ext cx="121775" cy="122075"/>
            </a:xfrm>
            <a:custGeom>
              <a:rect b="b" l="l" r="r" t="t"/>
              <a:pathLst>
                <a:path extrusionOk="0" h="4883" w="4871">
                  <a:moveTo>
                    <a:pt x="2441" y="1"/>
                  </a:moveTo>
                  <a:cubicBezTo>
                    <a:pt x="1096" y="1"/>
                    <a:pt x="1" y="1096"/>
                    <a:pt x="1" y="2441"/>
                  </a:cubicBezTo>
                  <a:cubicBezTo>
                    <a:pt x="1" y="3787"/>
                    <a:pt x="1096" y="4882"/>
                    <a:pt x="2441" y="4882"/>
                  </a:cubicBezTo>
                  <a:cubicBezTo>
                    <a:pt x="3787" y="4882"/>
                    <a:pt x="4870" y="3787"/>
                    <a:pt x="4870" y="2441"/>
                  </a:cubicBezTo>
                  <a:cubicBezTo>
                    <a:pt x="4870" y="1096"/>
                    <a:pt x="3787" y="1"/>
                    <a:pt x="2441"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6908000" y="3652950"/>
              <a:ext cx="143775" cy="143800"/>
            </a:xfrm>
            <a:custGeom>
              <a:rect b="b" l="l" r="r" t="t"/>
              <a:pathLst>
                <a:path extrusionOk="0" h="5752" w="5751">
                  <a:moveTo>
                    <a:pt x="2870" y="1"/>
                  </a:moveTo>
                  <a:cubicBezTo>
                    <a:pt x="1286" y="1"/>
                    <a:pt x="0" y="1287"/>
                    <a:pt x="0" y="2870"/>
                  </a:cubicBezTo>
                  <a:cubicBezTo>
                    <a:pt x="0" y="4466"/>
                    <a:pt x="1286" y="5752"/>
                    <a:pt x="2870" y="5752"/>
                  </a:cubicBezTo>
                  <a:cubicBezTo>
                    <a:pt x="4453" y="5752"/>
                    <a:pt x="5751" y="4466"/>
                    <a:pt x="5751" y="2870"/>
                  </a:cubicBezTo>
                  <a:cubicBezTo>
                    <a:pt x="5751" y="1287"/>
                    <a:pt x="4453" y="1"/>
                    <a:pt x="2870"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6960975" y="4091100"/>
              <a:ext cx="148850" cy="399200"/>
            </a:xfrm>
            <a:custGeom>
              <a:rect b="b" l="l" r="r" t="t"/>
              <a:pathLst>
                <a:path extrusionOk="0" h="15968" w="5954">
                  <a:moveTo>
                    <a:pt x="4858" y="1"/>
                  </a:moveTo>
                  <a:lnTo>
                    <a:pt x="1" y="429"/>
                  </a:lnTo>
                  <a:lnTo>
                    <a:pt x="2096" y="15848"/>
                  </a:lnTo>
                  <a:cubicBezTo>
                    <a:pt x="2096" y="15848"/>
                    <a:pt x="2720" y="15968"/>
                    <a:pt x="3570" y="15968"/>
                  </a:cubicBezTo>
                  <a:cubicBezTo>
                    <a:pt x="4283" y="15968"/>
                    <a:pt x="5156" y="15884"/>
                    <a:pt x="5954" y="15574"/>
                  </a:cubicBezTo>
                  <a:lnTo>
                    <a:pt x="4858" y="1"/>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6908300" y="3716650"/>
              <a:ext cx="173850" cy="386975"/>
            </a:xfrm>
            <a:custGeom>
              <a:rect b="b" l="l" r="r" t="t"/>
              <a:pathLst>
                <a:path extrusionOk="0" h="15479" w="6954">
                  <a:moveTo>
                    <a:pt x="5715" y="1"/>
                  </a:moveTo>
                  <a:lnTo>
                    <a:pt x="0" y="656"/>
                  </a:lnTo>
                  <a:lnTo>
                    <a:pt x="2108" y="15479"/>
                  </a:lnTo>
                  <a:lnTo>
                    <a:pt x="6953" y="14919"/>
                  </a:lnTo>
                  <a:lnTo>
                    <a:pt x="5715" y="1"/>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6960675" y="4035450"/>
              <a:ext cx="121775" cy="122050"/>
            </a:xfrm>
            <a:custGeom>
              <a:rect b="b" l="l" r="r" t="t"/>
              <a:pathLst>
                <a:path extrusionOk="0" h="4882" w="4871">
                  <a:moveTo>
                    <a:pt x="2441" y="0"/>
                  </a:moveTo>
                  <a:cubicBezTo>
                    <a:pt x="1096" y="0"/>
                    <a:pt x="1" y="1096"/>
                    <a:pt x="1" y="2441"/>
                  </a:cubicBezTo>
                  <a:cubicBezTo>
                    <a:pt x="1" y="3787"/>
                    <a:pt x="1096" y="4882"/>
                    <a:pt x="2441" y="4882"/>
                  </a:cubicBezTo>
                  <a:cubicBezTo>
                    <a:pt x="3787" y="4882"/>
                    <a:pt x="4870" y="3787"/>
                    <a:pt x="4870" y="2441"/>
                  </a:cubicBezTo>
                  <a:cubicBezTo>
                    <a:pt x="4870" y="1096"/>
                    <a:pt x="3787" y="0"/>
                    <a:pt x="2441" y="0"/>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6757375" y="3652950"/>
              <a:ext cx="294400" cy="143800"/>
            </a:xfrm>
            <a:custGeom>
              <a:rect b="b" l="l" r="r" t="t"/>
              <a:pathLst>
                <a:path extrusionOk="0" h="5752" w="11776">
                  <a:moveTo>
                    <a:pt x="1" y="1"/>
                  </a:moveTo>
                  <a:lnTo>
                    <a:pt x="1" y="2894"/>
                  </a:lnTo>
                  <a:cubicBezTo>
                    <a:pt x="13" y="4478"/>
                    <a:pt x="1298" y="5752"/>
                    <a:pt x="2882" y="5752"/>
                  </a:cubicBezTo>
                  <a:lnTo>
                    <a:pt x="8895" y="5752"/>
                  </a:lnTo>
                  <a:cubicBezTo>
                    <a:pt x="9002" y="5752"/>
                    <a:pt x="9121" y="5740"/>
                    <a:pt x="9228" y="5728"/>
                  </a:cubicBezTo>
                  <a:cubicBezTo>
                    <a:pt x="10681" y="5561"/>
                    <a:pt x="11764" y="4335"/>
                    <a:pt x="11764" y="2894"/>
                  </a:cubicBezTo>
                  <a:lnTo>
                    <a:pt x="11776" y="2894"/>
                  </a:lnTo>
                  <a:lnTo>
                    <a:pt x="11776" y="1"/>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6757375" y="3652950"/>
              <a:ext cx="294400" cy="143800"/>
            </a:xfrm>
            <a:custGeom>
              <a:rect b="b" l="l" r="r" t="t"/>
              <a:pathLst>
                <a:path extrusionOk="0" h="5752" w="11776">
                  <a:moveTo>
                    <a:pt x="1" y="1"/>
                  </a:moveTo>
                  <a:lnTo>
                    <a:pt x="1" y="2894"/>
                  </a:lnTo>
                  <a:cubicBezTo>
                    <a:pt x="13" y="4478"/>
                    <a:pt x="1298" y="5752"/>
                    <a:pt x="2882" y="5752"/>
                  </a:cubicBezTo>
                  <a:lnTo>
                    <a:pt x="8895" y="5752"/>
                  </a:lnTo>
                  <a:cubicBezTo>
                    <a:pt x="9002" y="5752"/>
                    <a:pt x="9121" y="5740"/>
                    <a:pt x="9228" y="5728"/>
                  </a:cubicBezTo>
                  <a:cubicBezTo>
                    <a:pt x="10681" y="5561"/>
                    <a:pt x="11764" y="4335"/>
                    <a:pt x="11764" y="2894"/>
                  </a:cubicBezTo>
                  <a:lnTo>
                    <a:pt x="11776" y="2894"/>
                  </a:lnTo>
                  <a:lnTo>
                    <a:pt x="11776" y="1"/>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6995800" y="3255300"/>
              <a:ext cx="98550" cy="98550"/>
            </a:xfrm>
            <a:custGeom>
              <a:rect b="b" l="l" r="r" t="t"/>
              <a:pathLst>
                <a:path extrusionOk="0" h="3942" w="3942">
                  <a:moveTo>
                    <a:pt x="1965" y="0"/>
                  </a:moveTo>
                  <a:cubicBezTo>
                    <a:pt x="882" y="0"/>
                    <a:pt x="1" y="881"/>
                    <a:pt x="1" y="1977"/>
                  </a:cubicBezTo>
                  <a:cubicBezTo>
                    <a:pt x="1" y="3060"/>
                    <a:pt x="882" y="3941"/>
                    <a:pt x="1965" y="3941"/>
                  </a:cubicBezTo>
                  <a:cubicBezTo>
                    <a:pt x="3061" y="3941"/>
                    <a:pt x="3942" y="3060"/>
                    <a:pt x="3942" y="1977"/>
                  </a:cubicBezTo>
                  <a:cubicBezTo>
                    <a:pt x="3942" y="881"/>
                    <a:pt x="3061" y="0"/>
                    <a:pt x="1965" y="0"/>
                  </a:cubicBezTo>
                  <a:close/>
                </a:path>
              </a:pathLst>
            </a:custGeom>
            <a:solidFill>
              <a:srgbClr val="F8E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6678500" y="3267500"/>
              <a:ext cx="98550" cy="98550"/>
            </a:xfrm>
            <a:custGeom>
              <a:rect b="b" l="l" r="r" t="t"/>
              <a:pathLst>
                <a:path extrusionOk="0" h="3942" w="3942">
                  <a:moveTo>
                    <a:pt x="1965" y="0"/>
                  </a:moveTo>
                  <a:cubicBezTo>
                    <a:pt x="882" y="0"/>
                    <a:pt x="1" y="881"/>
                    <a:pt x="1" y="1965"/>
                  </a:cubicBezTo>
                  <a:cubicBezTo>
                    <a:pt x="1" y="3060"/>
                    <a:pt x="882" y="3941"/>
                    <a:pt x="1965" y="3941"/>
                  </a:cubicBezTo>
                  <a:cubicBezTo>
                    <a:pt x="3060" y="3941"/>
                    <a:pt x="3942" y="3060"/>
                    <a:pt x="3942" y="1965"/>
                  </a:cubicBezTo>
                  <a:cubicBezTo>
                    <a:pt x="3942" y="881"/>
                    <a:pt x="3060" y="0"/>
                    <a:pt x="1965" y="0"/>
                  </a:cubicBezTo>
                  <a:close/>
                </a:path>
              </a:pathLst>
            </a:custGeom>
            <a:solidFill>
              <a:srgbClr val="F8E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6694275" y="3192775"/>
              <a:ext cx="426275" cy="606050"/>
            </a:xfrm>
            <a:custGeom>
              <a:rect b="b" l="l" r="r" t="t"/>
              <a:pathLst>
                <a:path extrusionOk="0" h="24242" w="17051">
                  <a:moveTo>
                    <a:pt x="7726" y="1"/>
                  </a:moveTo>
                  <a:cubicBezTo>
                    <a:pt x="4115" y="1"/>
                    <a:pt x="1" y="3513"/>
                    <a:pt x="1" y="3513"/>
                  </a:cubicBezTo>
                  <a:lnTo>
                    <a:pt x="1965" y="13407"/>
                  </a:lnTo>
                  <a:cubicBezTo>
                    <a:pt x="1965" y="13407"/>
                    <a:pt x="1358" y="19563"/>
                    <a:pt x="1453" y="20706"/>
                  </a:cubicBezTo>
                  <a:cubicBezTo>
                    <a:pt x="1545" y="21697"/>
                    <a:pt x="2041" y="21767"/>
                    <a:pt x="2179" y="21767"/>
                  </a:cubicBezTo>
                  <a:cubicBezTo>
                    <a:pt x="2202" y="21767"/>
                    <a:pt x="2215" y="21765"/>
                    <a:pt x="2215" y="21765"/>
                  </a:cubicBezTo>
                  <a:lnTo>
                    <a:pt x="2215" y="23551"/>
                  </a:lnTo>
                  <a:cubicBezTo>
                    <a:pt x="2215" y="23551"/>
                    <a:pt x="5132" y="24242"/>
                    <a:pt x="8823" y="24242"/>
                  </a:cubicBezTo>
                  <a:cubicBezTo>
                    <a:pt x="11764" y="24242"/>
                    <a:pt x="15026" y="23587"/>
                    <a:pt x="15145" y="23278"/>
                  </a:cubicBezTo>
                  <a:lnTo>
                    <a:pt x="15169" y="21813"/>
                  </a:lnTo>
                  <a:cubicBezTo>
                    <a:pt x="15169" y="21813"/>
                    <a:pt x="16491" y="21218"/>
                    <a:pt x="16765" y="19753"/>
                  </a:cubicBezTo>
                  <a:cubicBezTo>
                    <a:pt x="17050" y="18289"/>
                    <a:pt x="15193" y="14491"/>
                    <a:pt x="15098" y="12812"/>
                  </a:cubicBezTo>
                  <a:cubicBezTo>
                    <a:pt x="15002" y="11121"/>
                    <a:pt x="15074" y="2811"/>
                    <a:pt x="15074" y="2811"/>
                  </a:cubicBezTo>
                  <a:cubicBezTo>
                    <a:pt x="15074" y="2811"/>
                    <a:pt x="11776" y="275"/>
                    <a:pt x="8085" y="13"/>
                  </a:cubicBezTo>
                  <a:cubicBezTo>
                    <a:pt x="7966" y="5"/>
                    <a:pt x="7846" y="1"/>
                    <a:pt x="7726"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6830600" y="3572300"/>
              <a:ext cx="210475" cy="156000"/>
            </a:xfrm>
            <a:custGeom>
              <a:rect b="b" l="l" r="r" t="t"/>
              <a:pathLst>
                <a:path extrusionOk="0" h="6240" w="8419">
                  <a:moveTo>
                    <a:pt x="6240" y="0"/>
                  </a:moveTo>
                  <a:lnTo>
                    <a:pt x="2072" y="96"/>
                  </a:lnTo>
                  <a:cubicBezTo>
                    <a:pt x="2227" y="1346"/>
                    <a:pt x="1537" y="2715"/>
                    <a:pt x="1" y="2846"/>
                  </a:cubicBezTo>
                  <a:lnTo>
                    <a:pt x="60" y="6239"/>
                  </a:lnTo>
                  <a:lnTo>
                    <a:pt x="8418" y="5822"/>
                  </a:lnTo>
                  <a:lnTo>
                    <a:pt x="8037" y="2548"/>
                  </a:lnTo>
                  <a:cubicBezTo>
                    <a:pt x="6775" y="2286"/>
                    <a:pt x="6180" y="1119"/>
                    <a:pt x="6240" y="0"/>
                  </a:cubicBez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6730000" y="3143600"/>
              <a:ext cx="289925" cy="106650"/>
            </a:xfrm>
            <a:custGeom>
              <a:rect b="b" l="l" r="r" t="t"/>
              <a:pathLst>
                <a:path extrusionOk="0" h="4266" w="11597">
                  <a:moveTo>
                    <a:pt x="3191" y="0"/>
                  </a:moveTo>
                  <a:cubicBezTo>
                    <a:pt x="2001" y="0"/>
                    <a:pt x="531" y="315"/>
                    <a:pt x="322" y="1182"/>
                  </a:cubicBezTo>
                  <a:cubicBezTo>
                    <a:pt x="0" y="2456"/>
                    <a:pt x="1322" y="4266"/>
                    <a:pt x="1322" y="4266"/>
                  </a:cubicBezTo>
                  <a:lnTo>
                    <a:pt x="11061" y="3920"/>
                  </a:lnTo>
                  <a:cubicBezTo>
                    <a:pt x="11061" y="3920"/>
                    <a:pt x="11597" y="2337"/>
                    <a:pt x="10847" y="1182"/>
                  </a:cubicBezTo>
                  <a:cubicBezTo>
                    <a:pt x="10597" y="797"/>
                    <a:pt x="9961" y="669"/>
                    <a:pt x="9223" y="669"/>
                  </a:cubicBezTo>
                  <a:cubicBezTo>
                    <a:pt x="7749" y="669"/>
                    <a:pt x="5870" y="1182"/>
                    <a:pt x="5870" y="1182"/>
                  </a:cubicBezTo>
                  <a:cubicBezTo>
                    <a:pt x="5870" y="1182"/>
                    <a:pt x="5370" y="563"/>
                    <a:pt x="4549" y="194"/>
                  </a:cubicBezTo>
                  <a:cubicBezTo>
                    <a:pt x="4277" y="74"/>
                    <a:pt x="3767" y="0"/>
                    <a:pt x="3191" y="0"/>
                  </a:cubicBez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6837750" y="3091875"/>
              <a:ext cx="91700" cy="149750"/>
            </a:xfrm>
            <a:custGeom>
              <a:rect b="b" l="l" r="r" t="t"/>
              <a:pathLst>
                <a:path extrusionOk="0" h="5990" w="3668">
                  <a:moveTo>
                    <a:pt x="0" y="1"/>
                  </a:moveTo>
                  <a:lnTo>
                    <a:pt x="500" y="4811"/>
                  </a:lnTo>
                  <a:cubicBezTo>
                    <a:pt x="564" y="5508"/>
                    <a:pt x="1639" y="5990"/>
                    <a:pt x="2488" y="5990"/>
                  </a:cubicBezTo>
                  <a:cubicBezTo>
                    <a:pt x="2596" y="5990"/>
                    <a:pt x="2700" y="5982"/>
                    <a:pt x="2798" y="5966"/>
                  </a:cubicBezTo>
                  <a:cubicBezTo>
                    <a:pt x="3525" y="5847"/>
                    <a:pt x="3501" y="5144"/>
                    <a:pt x="3525" y="4454"/>
                  </a:cubicBezTo>
                  <a:lnTo>
                    <a:pt x="3632" y="2037"/>
                  </a:lnTo>
                  <a:lnTo>
                    <a:pt x="3668" y="1870"/>
                  </a:lnTo>
                  <a:lnTo>
                    <a:pt x="0" y="1"/>
                  </a:ln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6837750" y="3091875"/>
              <a:ext cx="91700" cy="88450"/>
            </a:xfrm>
            <a:custGeom>
              <a:rect b="b" l="l" r="r" t="t"/>
              <a:pathLst>
                <a:path extrusionOk="0" h="3538" w="3668">
                  <a:moveTo>
                    <a:pt x="0" y="1"/>
                  </a:moveTo>
                  <a:lnTo>
                    <a:pt x="239" y="2263"/>
                  </a:lnTo>
                  <a:cubicBezTo>
                    <a:pt x="881" y="3232"/>
                    <a:pt x="2131" y="3537"/>
                    <a:pt x="3482" y="3537"/>
                  </a:cubicBezTo>
                  <a:cubicBezTo>
                    <a:pt x="3508" y="3537"/>
                    <a:pt x="3534" y="3537"/>
                    <a:pt x="3560" y="3537"/>
                  </a:cubicBezTo>
                  <a:lnTo>
                    <a:pt x="3632" y="2037"/>
                  </a:lnTo>
                  <a:lnTo>
                    <a:pt x="3668" y="1870"/>
                  </a:lnTo>
                  <a:lnTo>
                    <a:pt x="0" y="1"/>
                  </a:lnTo>
                  <a:close/>
                </a:path>
              </a:pathLst>
            </a:custGeom>
            <a:solidFill>
              <a:srgbClr val="80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6753800" y="2893700"/>
              <a:ext cx="252750" cy="276950"/>
            </a:xfrm>
            <a:custGeom>
              <a:rect b="b" l="l" r="r" t="t"/>
              <a:pathLst>
                <a:path extrusionOk="0" h="11078" w="10110">
                  <a:moveTo>
                    <a:pt x="5285" y="1"/>
                  </a:moveTo>
                  <a:cubicBezTo>
                    <a:pt x="3389" y="1"/>
                    <a:pt x="2110" y="800"/>
                    <a:pt x="1239" y="2117"/>
                  </a:cubicBezTo>
                  <a:cubicBezTo>
                    <a:pt x="525" y="3177"/>
                    <a:pt x="822" y="4582"/>
                    <a:pt x="977" y="5094"/>
                  </a:cubicBezTo>
                  <a:cubicBezTo>
                    <a:pt x="560" y="5130"/>
                    <a:pt x="1" y="5380"/>
                    <a:pt x="132" y="6499"/>
                  </a:cubicBezTo>
                  <a:cubicBezTo>
                    <a:pt x="322" y="8201"/>
                    <a:pt x="1561" y="8237"/>
                    <a:pt x="1930" y="8309"/>
                  </a:cubicBezTo>
                  <a:cubicBezTo>
                    <a:pt x="1930" y="8309"/>
                    <a:pt x="2549" y="11078"/>
                    <a:pt x="5871" y="11078"/>
                  </a:cubicBezTo>
                  <a:cubicBezTo>
                    <a:pt x="6028" y="11078"/>
                    <a:pt x="6190" y="11072"/>
                    <a:pt x="6359" y="11059"/>
                  </a:cubicBezTo>
                  <a:cubicBezTo>
                    <a:pt x="10109" y="10761"/>
                    <a:pt x="9490" y="7868"/>
                    <a:pt x="9466" y="5939"/>
                  </a:cubicBezTo>
                  <a:cubicBezTo>
                    <a:pt x="9442" y="4796"/>
                    <a:pt x="9514" y="3141"/>
                    <a:pt x="9061" y="1951"/>
                  </a:cubicBezTo>
                  <a:cubicBezTo>
                    <a:pt x="9061" y="1951"/>
                    <a:pt x="9061" y="1939"/>
                    <a:pt x="9061" y="1939"/>
                  </a:cubicBezTo>
                  <a:cubicBezTo>
                    <a:pt x="8859" y="1415"/>
                    <a:pt x="8550" y="974"/>
                    <a:pt x="8085" y="701"/>
                  </a:cubicBezTo>
                  <a:cubicBezTo>
                    <a:pt x="7585" y="343"/>
                    <a:pt x="6883" y="105"/>
                    <a:pt x="5835" y="22"/>
                  </a:cubicBezTo>
                  <a:cubicBezTo>
                    <a:pt x="5646" y="8"/>
                    <a:pt x="5463" y="1"/>
                    <a:pt x="5285" y="1"/>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6735050" y="2836200"/>
              <a:ext cx="307500" cy="229800"/>
            </a:xfrm>
            <a:custGeom>
              <a:rect b="b" l="l" r="r" t="t"/>
              <a:pathLst>
                <a:path extrusionOk="0" h="9192" w="12300">
                  <a:moveTo>
                    <a:pt x="10621" y="0"/>
                  </a:moveTo>
                  <a:lnTo>
                    <a:pt x="6382" y="2048"/>
                  </a:lnTo>
                  <a:cubicBezTo>
                    <a:pt x="4668" y="2524"/>
                    <a:pt x="3084" y="2048"/>
                    <a:pt x="2430" y="2536"/>
                  </a:cubicBezTo>
                  <a:cubicBezTo>
                    <a:pt x="2013" y="2870"/>
                    <a:pt x="1775" y="3167"/>
                    <a:pt x="1644" y="3489"/>
                  </a:cubicBezTo>
                  <a:lnTo>
                    <a:pt x="620" y="2227"/>
                  </a:lnTo>
                  <a:lnTo>
                    <a:pt x="620" y="2227"/>
                  </a:lnTo>
                  <a:cubicBezTo>
                    <a:pt x="620" y="2227"/>
                    <a:pt x="1" y="3751"/>
                    <a:pt x="1203" y="4275"/>
                  </a:cubicBezTo>
                  <a:cubicBezTo>
                    <a:pt x="941" y="4453"/>
                    <a:pt x="703" y="4751"/>
                    <a:pt x="584" y="5227"/>
                  </a:cubicBezTo>
                  <a:cubicBezTo>
                    <a:pt x="251" y="6525"/>
                    <a:pt x="1215" y="7573"/>
                    <a:pt x="1215" y="7573"/>
                  </a:cubicBezTo>
                  <a:cubicBezTo>
                    <a:pt x="1215" y="7573"/>
                    <a:pt x="1414" y="7427"/>
                    <a:pt x="1722" y="7427"/>
                  </a:cubicBezTo>
                  <a:cubicBezTo>
                    <a:pt x="1827" y="7427"/>
                    <a:pt x="1945" y="7444"/>
                    <a:pt x="2072" y="7489"/>
                  </a:cubicBezTo>
                  <a:cubicBezTo>
                    <a:pt x="2513" y="7644"/>
                    <a:pt x="3001" y="8418"/>
                    <a:pt x="2977" y="9192"/>
                  </a:cubicBezTo>
                  <a:lnTo>
                    <a:pt x="3370" y="9132"/>
                  </a:lnTo>
                  <a:lnTo>
                    <a:pt x="3323" y="7525"/>
                  </a:lnTo>
                  <a:cubicBezTo>
                    <a:pt x="3323" y="7525"/>
                    <a:pt x="3846" y="7132"/>
                    <a:pt x="4311" y="5787"/>
                  </a:cubicBezTo>
                  <a:cubicBezTo>
                    <a:pt x="4881" y="6072"/>
                    <a:pt x="5542" y="6235"/>
                    <a:pt x="6125" y="6235"/>
                  </a:cubicBezTo>
                  <a:cubicBezTo>
                    <a:pt x="6272" y="6235"/>
                    <a:pt x="6415" y="6225"/>
                    <a:pt x="6549" y="6203"/>
                  </a:cubicBezTo>
                  <a:lnTo>
                    <a:pt x="5299" y="4989"/>
                  </a:lnTo>
                  <a:lnTo>
                    <a:pt x="5299" y="4989"/>
                  </a:lnTo>
                  <a:cubicBezTo>
                    <a:pt x="6430" y="5810"/>
                    <a:pt x="7323" y="6120"/>
                    <a:pt x="8716" y="6191"/>
                  </a:cubicBezTo>
                  <a:cubicBezTo>
                    <a:pt x="8780" y="6194"/>
                    <a:pt x="8843" y="6196"/>
                    <a:pt x="8907" y="6196"/>
                  </a:cubicBezTo>
                  <a:cubicBezTo>
                    <a:pt x="10242" y="6196"/>
                    <a:pt x="11618" y="5601"/>
                    <a:pt x="12300" y="4453"/>
                  </a:cubicBezTo>
                  <a:lnTo>
                    <a:pt x="12300" y="4453"/>
                  </a:lnTo>
                  <a:cubicBezTo>
                    <a:pt x="12111" y="4464"/>
                    <a:pt x="11908" y="4467"/>
                    <a:pt x="11700" y="4467"/>
                  </a:cubicBezTo>
                  <a:cubicBezTo>
                    <a:pt x="11448" y="4467"/>
                    <a:pt x="11187" y="4463"/>
                    <a:pt x="10935" y="4463"/>
                  </a:cubicBezTo>
                  <a:cubicBezTo>
                    <a:pt x="10727" y="4463"/>
                    <a:pt x="10524" y="4466"/>
                    <a:pt x="10335" y="4477"/>
                  </a:cubicBezTo>
                  <a:cubicBezTo>
                    <a:pt x="12228" y="3203"/>
                    <a:pt x="11407" y="357"/>
                    <a:pt x="1062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6766000" y="3031150"/>
              <a:ext cx="29200" cy="53225"/>
            </a:xfrm>
            <a:custGeom>
              <a:rect b="b" l="l" r="r" t="t"/>
              <a:pathLst>
                <a:path extrusionOk="0" h="2129" w="1168">
                  <a:moveTo>
                    <a:pt x="532" y="0"/>
                  </a:moveTo>
                  <a:cubicBezTo>
                    <a:pt x="526" y="0"/>
                    <a:pt x="519" y="0"/>
                    <a:pt x="513" y="1"/>
                  </a:cubicBezTo>
                  <a:cubicBezTo>
                    <a:pt x="322" y="1"/>
                    <a:pt x="180" y="191"/>
                    <a:pt x="132" y="382"/>
                  </a:cubicBezTo>
                  <a:cubicBezTo>
                    <a:pt x="1" y="822"/>
                    <a:pt x="180" y="1299"/>
                    <a:pt x="370" y="1739"/>
                  </a:cubicBezTo>
                  <a:cubicBezTo>
                    <a:pt x="418" y="1870"/>
                    <a:pt x="477" y="2001"/>
                    <a:pt x="596" y="2084"/>
                  </a:cubicBezTo>
                  <a:cubicBezTo>
                    <a:pt x="645" y="2113"/>
                    <a:pt x="703" y="2129"/>
                    <a:pt x="758" y="2129"/>
                  </a:cubicBezTo>
                  <a:cubicBezTo>
                    <a:pt x="841" y="2129"/>
                    <a:pt x="918" y="2096"/>
                    <a:pt x="953" y="2025"/>
                  </a:cubicBezTo>
                  <a:cubicBezTo>
                    <a:pt x="1013" y="1906"/>
                    <a:pt x="930" y="1763"/>
                    <a:pt x="858" y="1644"/>
                  </a:cubicBezTo>
                  <a:cubicBezTo>
                    <a:pt x="799" y="1525"/>
                    <a:pt x="751" y="1358"/>
                    <a:pt x="870" y="1287"/>
                  </a:cubicBezTo>
                  <a:cubicBezTo>
                    <a:pt x="918" y="1251"/>
                    <a:pt x="989" y="1251"/>
                    <a:pt x="1049" y="1215"/>
                  </a:cubicBezTo>
                  <a:cubicBezTo>
                    <a:pt x="1168" y="1156"/>
                    <a:pt x="1168" y="989"/>
                    <a:pt x="1132" y="846"/>
                  </a:cubicBezTo>
                  <a:cubicBezTo>
                    <a:pt x="1096" y="668"/>
                    <a:pt x="1025" y="489"/>
                    <a:pt x="930" y="322"/>
                  </a:cubicBezTo>
                  <a:cubicBezTo>
                    <a:pt x="849" y="161"/>
                    <a:pt x="713" y="0"/>
                    <a:pt x="532" y="0"/>
                  </a:cubicBezTo>
                  <a:close/>
                </a:path>
              </a:pathLst>
            </a:custGeom>
            <a:solidFill>
              <a:srgbClr val="80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6678500" y="3267500"/>
              <a:ext cx="98550" cy="98550"/>
            </a:xfrm>
            <a:custGeom>
              <a:rect b="b" l="l" r="r" t="t"/>
              <a:pathLst>
                <a:path extrusionOk="0" h="3942" w="3942">
                  <a:moveTo>
                    <a:pt x="1965" y="0"/>
                  </a:moveTo>
                  <a:cubicBezTo>
                    <a:pt x="882" y="0"/>
                    <a:pt x="1" y="881"/>
                    <a:pt x="1" y="1965"/>
                  </a:cubicBezTo>
                  <a:cubicBezTo>
                    <a:pt x="1" y="3060"/>
                    <a:pt x="882" y="3941"/>
                    <a:pt x="1965" y="3941"/>
                  </a:cubicBezTo>
                  <a:cubicBezTo>
                    <a:pt x="3060" y="3941"/>
                    <a:pt x="3942" y="3060"/>
                    <a:pt x="3942" y="1965"/>
                  </a:cubicBezTo>
                  <a:cubicBezTo>
                    <a:pt x="3942" y="881"/>
                    <a:pt x="3060" y="0"/>
                    <a:pt x="1965" y="0"/>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6674925" y="3740775"/>
              <a:ext cx="43475" cy="43475"/>
            </a:xfrm>
            <a:custGeom>
              <a:rect b="b" l="l" r="r" t="t"/>
              <a:pathLst>
                <a:path extrusionOk="0" h="1739" w="1739">
                  <a:moveTo>
                    <a:pt x="870" y="0"/>
                  </a:moveTo>
                  <a:cubicBezTo>
                    <a:pt x="394" y="0"/>
                    <a:pt x="1" y="393"/>
                    <a:pt x="1" y="869"/>
                  </a:cubicBezTo>
                  <a:cubicBezTo>
                    <a:pt x="1" y="1346"/>
                    <a:pt x="394" y="1739"/>
                    <a:pt x="870" y="1739"/>
                  </a:cubicBezTo>
                  <a:cubicBezTo>
                    <a:pt x="1346" y="1739"/>
                    <a:pt x="1739" y="1346"/>
                    <a:pt x="1739" y="869"/>
                  </a:cubicBezTo>
                  <a:cubicBezTo>
                    <a:pt x="1739" y="393"/>
                    <a:pt x="1346" y="0"/>
                    <a:pt x="870" y="0"/>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6675525" y="3762500"/>
              <a:ext cx="94975" cy="94375"/>
            </a:xfrm>
            <a:custGeom>
              <a:rect b="b" l="l" r="r" t="t"/>
              <a:pathLst>
                <a:path extrusionOk="0" h="3775" w="3799">
                  <a:moveTo>
                    <a:pt x="1715" y="0"/>
                  </a:moveTo>
                  <a:lnTo>
                    <a:pt x="0" y="203"/>
                  </a:lnTo>
                  <a:cubicBezTo>
                    <a:pt x="0" y="203"/>
                    <a:pt x="408" y="3757"/>
                    <a:pt x="852" y="3757"/>
                  </a:cubicBezTo>
                  <a:cubicBezTo>
                    <a:pt x="869" y="3757"/>
                    <a:pt x="887" y="3751"/>
                    <a:pt x="905" y="3739"/>
                  </a:cubicBezTo>
                  <a:cubicBezTo>
                    <a:pt x="1049" y="3639"/>
                    <a:pt x="1168" y="3605"/>
                    <a:pt x="1277" y="3605"/>
                  </a:cubicBezTo>
                  <a:cubicBezTo>
                    <a:pt x="1518" y="3605"/>
                    <a:pt x="1709" y="3775"/>
                    <a:pt x="2013" y="3775"/>
                  </a:cubicBezTo>
                  <a:cubicBezTo>
                    <a:pt x="2387" y="3765"/>
                    <a:pt x="2476" y="3413"/>
                    <a:pt x="2718" y="3413"/>
                  </a:cubicBezTo>
                  <a:cubicBezTo>
                    <a:pt x="2769" y="3413"/>
                    <a:pt x="2826" y="3428"/>
                    <a:pt x="2894" y="3465"/>
                  </a:cubicBezTo>
                  <a:cubicBezTo>
                    <a:pt x="3033" y="3537"/>
                    <a:pt x="3165" y="3571"/>
                    <a:pt x="3279" y="3571"/>
                  </a:cubicBezTo>
                  <a:cubicBezTo>
                    <a:pt x="3484" y="3571"/>
                    <a:pt x="3628" y="3458"/>
                    <a:pt x="3644" y="3251"/>
                  </a:cubicBezTo>
                  <a:cubicBezTo>
                    <a:pt x="3656" y="2929"/>
                    <a:pt x="3537" y="2370"/>
                    <a:pt x="3537" y="2370"/>
                  </a:cubicBezTo>
                  <a:cubicBezTo>
                    <a:pt x="3537" y="2370"/>
                    <a:pt x="3799" y="1739"/>
                    <a:pt x="3441" y="1370"/>
                  </a:cubicBezTo>
                  <a:cubicBezTo>
                    <a:pt x="3084" y="989"/>
                    <a:pt x="1882" y="631"/>
                    <a:pt x="1715" y="0"/>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6674925" y="3740775"/>
              <a:ext cx="43475" cy="43475"/>
            </a:xfrm>
            <a:custGeom>
              <a:rect b="b" l="l" r="r" t="t"/>
              <a:pathLst>
                <a:path extrusionOk="0" h="1739" w="1739">
                  <a:moveTo>
                    <a:pt x="870" y="0"/>
                  </a:moveTo>
                  <a:cubicBezTo>
                    <a:pt x="394" y="0"/>
                    <a:pt x="1" y="393"/>
                    <a:pt x="1" y="869"/>
                  </a:cubicBezTo>
                  <a:cubicBezTo>
                    <a:pt x="1" y="1346"/>
                    <a:pt x="394" y="1739"/>
                    <a:pt x="870" y="1739"/>
                  </a:cubicBezTo>
                  <a:cubicBezTo>
                    <a:pt x="1346" y="1739"/>
                    <a:pt x="1739" y="1346"/>
                    <a:pt x="1739" y="869"/>
                  </a:cubicBezTo>
                  <a:cubicBezTo>
                    <a:pt x="1739" y="393"/>
                    <a:pt x="1346" y="0"/>
                    <a:pt x="870" y="0"/>
                  </a:cubicBez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6659450" y="3303225"/>
              <a:ext cx="116100" cy="464350"/>
            </a:xfrm>
            <a:custGeom>
              <a:rect b="b" l="l" r="r" t="t"/>
              <a:pathLst>
                <a:path extrusionOk="0" h="18574" w="4644">
                  <a:moveTo>
                    <a:pt x="834" y="0"/>
                  </a:moveTo>
                  <a:cubicBezTo>
                    <a:pt x="12" y="2762"/>
                    <a:pt x="1" y="9942"/>
                    <a:pt x="1" y="9942"/>
                  </a:cubicBezTo>
                  <a:cubicBezTo>
                    <a:pt x="1" y="10001"/>
                    <a:pt x="1" y="10061"/>
                    <a:pt x="1" y="10120"/>
                  </a:cubicBezTo>
                  <a:cubicBezTo>
                    <a:pt x="72" y="11287"/>
                    <a:pt x="453" y="17597"/>
                    <a:pt x="643" y="18574"/>
                  </a:cubicBezTo>
                  <a:lnTo>
                    <a:pt x="2358" y="18371"/>
                  </a:lnTo>
                  <a:cubicBezTo>
                    <a:pt x="2251" y="17264"/>
                    <a:pt x="2715" y="15085"/>
                    <a:pt x="3025" y="13049"/>
                  </a:cubicBezTo>
                  <a:cubicBezTo>
                    <a:pt x="3322" y="11085"/>
                    <a:pt x="3334" y="9942"/>
                    <a:pt x="3334" y="9942"/>
                  </a:cubicBezTo>
                  <a:cubicBezTo>
                    <a:pt x="3382" y="9215"/>
                    <a:pt x="3942" y="4239"/>
                    <a:pt x="4644" y="1036"/>
                  </a:cubicBezTo>
                  <a:lnTo>
                    <a:pt x="834" y="0"/>
                  </a:lnTo>
                  <a:close/>
                </a:path>
              </a:pathLst>
            </a:custGeom>
            <a:solidFill>
              <a:srgbClr val="9B6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6660350" y="3467225"/>
              <a:ext cx="89625" cy="61925"/>
            </a:xfrm>
            <a:custGeom>
              <a:rect b="b" l="l" r="r" t="t"/>
              <a:pathLst>
                <a:path extrusionOk="0" h="2477" w="3585">
                  <a:moveTo>
                    <a:pt x="48" y="0"/>
                  </a:moveTo>
                  <a:cubicBezTo>
                    <a:pt x="24" y="477"/>
                    <a:pt x="12" y="929"/>
                    <a:pt x="0" y="1334"/>
                  </a:cubicBezTo>
                  <a:cubicBezTo>
                    <a:pt x="1072" y="1858"/>
                    <a:pt x="2215" y="2239"/>
                    <a:pt x="3382" y="2477"/>
                  </a:cubicBezTo>
                  <a:cubicBezTo>
                    <a:pt x="3441" y="2024"/>
                    <a:pt x="3501" y="1429"/>
                    <a:pt x="3584" y="762"/>
                  </a:cubicBezTo>
                  <a:cubicBezTo>
                    <a:pt x="3179" y="620"/>
                    <a:pt x="2774" y="489"/>
                    <a:pt x="2358" y="370"/>
                  </a:cubicBezTo>
                  <a:cubicBezTo>
                    <a:pt x="1596" y="167"/>
                    <a:pt x="822" y="36"/>
                    <a:pt x="48" y="0"/>
                  </a:cubicBezTo>
                  <a:close/>
                </a:path>
              </a:pathLst>
            </a:custGeom>
            <a:solidFill>
              <a:srgbClr val="80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6644575" y="3267500"/>
              <a:ext cx="132475" cy="242250"/>
            </a:xfrm>
            <a:custGeom>
              <a:rect b="b" l="l" r="r" t="t"/>
              <a:pathLst>
                <a:path extrusionOk="0" h="9690" w="5299">
                  <a:moveTo>
                    <a:pt x="3322" y="0"/>
                  </a:moveTo>
                  <a:cubicBezTo>
                    <a:pt x="2429" y="0"/>
                    <a:pt x="1667" y="608"/>
                    <a:pt x="1429" y="1429"/>
                  </a:cubicBezTo>
                  <a:cubicBezTo>
                    <a:pt x="941" y="3072"/>
                    <a:pt x="0" y="5811"/>
                    <a:pt x="0" y="8537"/>
                  </a:cubicBezTo>
                  <a:cubicBezTo>
                    <a:pt x="0" y="8537"/>
                    <a:pt x="1955" y="9689"/>
                    <a:pt x="3942" y="9689"/>
                  </a:cubicBezTo>
                  <a:cubicBezTo>
                    <a:pt x="4092" y="9689"/>
                    <a:pt x="4243" y="9682"/>
                    <a:pt x="4394" y="9668"/>
                  </a:cubicBezTo>
                  <a:cubicBezTo>
                    <a:pt x="4394" y="9668"/>
                    <a:pt x="4775" y="4584"/>
                    <a:pt x="5239" y="2465"/>
                  </a:cubicBezTo>
                  <a:lnTo>
                    <a:pt x="5227" y="2465"/>
                  </a:lnTo>
                  <a:cubicBezTo>
                    <a:pt x="5275" y="2310"/>
                    <a:pt x="5299" y="2143"/>
                    <a:pt x="5299" y="1965"/>
                  </a:cubicBezTo>
                  <a:cubicBezTo>
                    <a:pt x="5299" y="881"/>
                    <a:pt x="4417" y="0"/>
                    <a:pt x="332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7030625" y="4573025"/>
              <a:ext cx="144975" cy="17875"/>
            </a:xfrm>
            <a:custGeom>
              <a:rect b="b" l="l" r="r" t="t"/>
              <a:pathLst>
                <a:path extrusionOk="0" h="715" w="5799">
                  <a:moveTo>
                    <a:pt x="1" y="0"/>
                  </a:moveTo>
                  <a:lnTo>
                    <a:pt x="24" y="714"/>
                  </a:lnTo>
                  <a:lnTo>
                    <a:pt x="5799" y="714"/>
                  </a:lnTo>
                  <a:lnTo>
                    <a:pt x="5644" y="0"/>
                  </a:lnTo>
                  <a:close/>
                </a:path>
              </a:pathLst>
            </a:custGeom>
            <a:solidFill>
              <a:srgbClr val="FE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7027050" y="4471150"/>
              <a:ext cx="146175" cy="101900"/>
            </a:xfrm>
            <a:custGeom>
              <a:rect b="b" l="l" r="r" t="t"/>
              <a:pathLst>
                <a:path extrusionOk="0" h="4076" w="5847">
                  <a:moveTo>
                    <a:pt x="2933" y="0"/>
                  </a:moveTo>
                  <a:cubicBezTo>
                    <a:pt x="2217" y="0"/>
                    <a:pt x="1275" y="75"/>
                    <a:pt x="1275" y="75"/>
                  </a:cubicBezTo>
                  <a:cubicBezTo>
                    <a:pt x="1275" y="75"/>
                    <a:pt x="1501" y="2396"/>
                    <a:pt x="1394" y="2468"/>
                  </a:cubicBezTo>
                  <a:cubicBezTo>
                    <a:pt x="1386" y="2473"/>
                    <a:pt x="1373" y="2476"/>
                    <a:pt x="1357" y="2476"/>
                  </a:cubicBezTo>
                  <a:cubicBezTo>
                    <a:pt x="1144" y="2476"/>
                    <a:pt x="275" y="2052"/>
                    <a:pt x="92" y="2052"/>
                  </a:cubicBezTo>
                  <a:cubicBezTo>
                    <a:pt x="76" y="2052"/>
                    <a:pt x="65" y="2056"/>
                    <a:pt x="60" y="2063"/>
                  </a:cubicBezTo>
                  <a:cubicBezTo>
                    <a:pt x="1" y="2146"/>
                    <a:pt x="144" y="4075"/>
                    <a:pt x="144" y="4075"/>
                  </a:cubicBezTo>
                  <a:lnTo>
                    <a:pt x="5787" y="4075"/>
                  </a:lnTo>
                  <a:cubicBezTo>
                    <a:pt x="5787" y="4075"/>
                    <a:pt x="5847" y="3623"/>
                    <a:pt x="5192" y="2992"/>
                  </a:cubicBezTo>
                  <a:cubicBezTo>
                    <a:pt x="4537" y="2372"/>
                    <a:pt x="3513" y="1622"/>
                    <a:pt x="3513" y="1622"/>
                  </a:cubicBezTo>
                  <a:cubicBezTo>
                    <a:pt x="3513" y="1622"/>
                    <a:pt x="3989" y="253"/>
                    <a:pt x="3692" y="75"/>
                  </a:cubicBezTo>
                  <a:cubicBezTo>
                    <a:pt x="3592" y="19"/>
                    <a:pt x="3291" y="0"/>
                    <a:pt x="29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6681775" y="4490850"/>
              <a:ext cx="198275" cy="82200"/>
            </a:xfrm>
            <a:custGeom>
              <a:rect b="b" l="l" r="r" t="t"/>
              <a:pathLst>
                <a:path extrusionOk="0" h="3288" w="7931">
                  <a:moveTo>
                    <a:pt x="4763" y="1"/>
                  </a:moveTo>
                  <a:cubicBezTo>
                    <a:pt x="4763" y="1"/>
                    <a:pt x="4632" y="1084"/>
                    <a:pt x="834" y="1989"/>
                  </a:cubicBezTo>
                  <a:cubicBezTo>
                    <a:pt x="1" y="2180"/>
                    <a:pt x="179" y="3287"/>
                    <a:pt x="179" y="3287"/>
                  </a:cubicBezTo>
                  <a:lnTo>
                    <a:pt x="7930" y="3287"/>
                  </a:lnTo>
                  <a:lnTo>
                    <a:pt x="7644" y="882"/>
                  </a:lnTo>
                  <a:cubicBezTo>
                    <a:pt x="7644" y="882"/>
                    <a:pt x="6957" y="1276"/>
                    <a:pt x="6334" y="1276"/>
                  </a:cubicBezTo>
                  <a:cubicBezTo>
                    <a:pt x="6215" y="1276"/>
                    <a:pt x="6098" y="1262"/>
                    <a:pt x="5989" y="1227"/>
                  </a:cubicBezTo>
                  <a:cubicBezTo>
                    <a:pt x="4977" y="906"/>
                    <a:pt x="4763" y="1"/>
                    <a:pt x="47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6686250" y="4573025"/>
              <a:ext cx="197650" cy="17875"/>
            </a:xfrm>
            <a:custGeom>
              <a:rect b="b" l="l" r="r" t="t"/>
              <a:pathLst>
                <a:path extrusionOk="0" h="715" w="7906">
                  <a:moveTo>
                    <a:pt x="0" y="0"/>
                  </a:moveTo>
                  <a:lnTo>
                    <a:pt x="24" y="714"/>
                  </a:lnTo>
                  <a:lnTo>
                    <a:pt x="7906" y="714"/>
                  </a:lnTo>
                  <a:lnTo>
                    <a:pt x="7751" y="0"/>
                  </a:lnTo>
                  <a:close/>
                </a:path>
              </a:pathLst>
            </a:custGeom>
            <a:solidFill>
              <a:srgbClr val="FE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6771075" y="4469725"/>
              <a:ext cx="29775" cy="49150"/>
            </a:xfrm>
            <a:custGeom>
              <a:rect b="b" l="l" r="r" t="t"/>
              <a:pathLst>
                <a:path extrusionOk="0" h="1966" w="1191">
                  <a:moveTo>
                    <a:pt x="0" y="1"/>
                  </a:moveTo>
                  <a:lnTo>
                    <a:pt x="358" y="1965"/>
                  </a:lnTo>
                  <a:cubicBezTo>
                    <a:pt x="358" y="1965"/>
                    <a:pt x="1084" y="1846"/>
                    <a:pt x="1191" y="846"/>
                  </a:cubicBezTo>
                  <a:lnTo>
                    <a:pt x="1191" y="19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6723750" y="2863650"/>
              <a:ext cx="197075" cy="180925"/>
            </a:xfrm>
            <a:custGeom>
              <a:rect b="b" l="l" r="r" t="t"/>
              <a:pathLst>
                <a:path extrusionOk="0" h="7237" w="7883">
                  <a:moveTo>
                    <a:pt x="5895" y="1"/>
                  </a:moveTo>
                  <a:cubicBezTo>
                    <a:pt x="3993" y="1"/>
                    <a:pt x="1774" y="700"/>
                    <a:pt x="1774" y="700"/>
                  </a:cubicBezTo>
                  <a:cubicBezTo>
                    <a:pt x="1774" y="700"/>
                    <a:pt x="1494" y="351"/>
                    <a:pt x="1138" y="351"/>
                  </a:cubicBezTo>
                  <a:cubicBezTo>
                    <a:pt x="959" y="351"/>
                    <a:pt x="762" y="438"/>
                    <a:pt x="572" y="700"/>
                  </a:cubicBezTo>
                  <a:cubicBezTo>
                    <a:pt x="0" y="1474"/>
                    <a:pt x="727" y="1807"/>
                    <a:pt x="524" y="2796"/>
                  </a:cubicBezTo>
                  <a:cubicBezTo>
                    <a:pt x="322" y="3784"/>
                    <a:pt x="1036" y="4129"/>
                    <a:pt x="572" y="5296"/>
                  </a:cubicBezTo>
                  <a:cubicBezTo>
                    <a:pt x="107" y="6451"/>
                    <a:pt x="1322" y="7237"/>
                    <a:pt x="1322" y="7237"/>
                  </a:cubicBezTo>
                  <a:cubicBezTo>
                    <a:pt x="1370" y="6367"/>
                    <a:pt x="2310" y="6344"/>
                    <a:pt x="2310" y="6344"/>
                  </a:cubicBezTo>
                  <a:cubicBezTo>
                    <a:pt x="3263" y="3486"/>
                    <a:pt x="6834" y="950"/>
                    <a:pt x="6834" y="950"/>
                  </a:cubicBezTo>
                  <a:lnTo>
                    <a:pt x="7882" y="438"/>
                  </a:lnTo>
                  <a:cubicBezTo>
                    <a:pt x="7384" y="115"/>
                    <a:pt x="6666" y="1"/>
                    <a:pt x="5895" y="1"/>
                  </a:cubicBez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6928225" y="3245550"/>
              <a:ext cx="33075" cy="164850"/>
            </a:xfrm>
            <a:custGeom>
              <a:rect b="b" l="l" r="r" t="t"/>
              <a:pathLst>
                <a:path extrusionOk="0" h="6594" w="1323">
                  <a:moveTo>
                    <a:pt x="284" y="0"/>
                  </a:moveTo>
                  <a:cubicBezTo>
                    <a:pt x="261" y="0"/>
                    <a:pt x="238" y="3"/>
                    <a:pt x="215" y="9"/>
                  </a:cubicBezTo>
                  <a:cubicBezTo>
                    <a:pt x="84" y="57"/>
                    <a:pt x="1" y="188"/>
                    <a:pt x="49" y="331"/>
                  </a:cubicBezTo>
                  <a:cubicBezTo>
                    <a:pt x="632" y="2248"/>
                    <a:pt x="811" y="4319"/>
                    <a:pt x="584" y="6308"/>
                  </a:cubicBezTo>
                  <a:cubicBezTo>
                    <a:pt x="572" y="6450"/>
                    <a:pt x="668" y="6570"/>
                    <a:pt x="811" y="6581"/>
                  </a:cubicBezTo>
                  <a:cubicBezTo>
                    <a:pt x="822" y="6593"/>
                    <a:pt x="834" y="6593"/>
                    <a:pt x="834" y="6593"/>
                  </a:cubicBezTo>
                  <a:cubicBezTo>
                    <a:pt x="965" y="6593"/>
                    <a:pt x="1072" y="6498"/>
                    <a:pt x="1084" y="6367"/>
                  </a:cubicBezTo>
                  <a:cubicBezTo>
                    <a:pt x="1322" y="4307"/>
                    <a:pt x="1132" y="2164"/>
                    <a:pt x="525" y="176"/>
                  </a:cubicBezTo>
                  <a:cubicBezTo>
                    <a:pt x="495" y="68"/>
                    <a:pt x="392" y="0"/>
                    <a:pt x="284" y="0"/>
                  </a:cubicBezTo>
                  <a:close/>
                </a:path>
              </a:pathLst>
            </a:custGeom>
            <a:solidFill>
              <a:srgbClr val="F8E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6865125" y="3246875"/>
              <a:ext cx="25625" cy="185850"/>
            </a:xfrm>
            <a:custGeom>
              <a:rect b="b" l="l" r="r" t="t"/>
              <a:pathLst>
                <a:path extrusionOk="0" h="7434" w="1025">
                  <a:moveTo>
                    <a:pt x="271" y="0"/>
                  </a:moveTo>
                  <a:cubicBezTo>
                    <a:pt x="257" y="0"/>
                    <a:pt x="242" y="1"/>
                    <a:pt x="227" y="4"/>
                  </a:cubicBezTo>
                  <a:cubicBezTo>
                    <a:pt x="96" y="28"/>
                    <a:pt x="1" y="159"/>
                    <a:pt x="25" y="290"/>
                  </a:cubicBezTo>
                  <a:cubicBezTo>
                    <a:pt x="417" y="2564"/>
                    <a:pt x="513" y="4873"/>
                    <a:pt x="322" y="7159"/>
                  </a:cubicBezTo>
                  <a:cubicBezTo>
                    <a:pt x="310" y="7302"/>
                    <a:pt x="417" y="7421"/>
                    <a:pt x="560" y="7433"/>
                  </a:cubicBezTo>
                  <a:lnTo>
                    <a:pt x="572" y="7433"/>
                  </a:lnTo>
                  <a:cubicBezTo>
                    <a:pt x="703" y="7433"/>
                    <a:pt x="822" y="7326"/>
                    <a:pt x="822" y="7195"/>
                  </a:cubicBezTo>
                  <a:cubicBezTo>
                    <a:pt x="1025" y="4873"/>
                    <a:pt x="918" y="2516"/>
                    <a:pt x="525" y="206"/>
                  </a:cubicBezTo>
                  <a:cubicBezTo>
                    <a:pt x="503" y="89"/>
                    <a:pt x="396" y="0"/>
                    <a:pt x="271" y="0"/>
                  </a:cubicBezTo>
                  <a:close/>
                </a:path>
              </a:pathLst>
            </a:custGeom>
            <a:solidFill>
              <a:srgbClr val="F8E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6"/>
          <p:cNvSpPr txBox="1"/>
          <p:nvPr/>
        </p:nvSpPr>
        <p:spPr>
          <a:xfrm>
            <a:off x="2972650" y="1888275"/>
            <a:ext cx="18471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Didact Gothic"/>
                <a:ea typeface="Didact Gothic"/>
                <a:cs typeface="Didact Gothic"/>
                <a:sym typeface="Didact Gothic"/>
              </a:rPr>
              <a:t>Rationale for the SSA</a:t>
            </a:r>
            <a:endParaRPr b="1" sz="2100">
              <a:latin typeface="Didact Gothic"/>
              <a:ea typeface="Didact Gothic"/>
              <a:cs typeface="Didact Gothic"/>
              <a:sym typeface="Didact Gothic"/>
            </a:endParaRPr>
          </a:p>
        </p:txBody>
      </p:sp>
      <p:grpSp>
        <p:nvGrpSpPr>
          <p:cNvPr id="144" name="Google Shape;144;p16"/>
          <p:cNvGrpSpPr/>
          <p:nvPr/>
        </p:nvGrpSpPr>
        <p:grpSpPr>
          <a:xfrm>
            <a:off x="2037276" y="1729906"/>
            <a:ext cx="742859" cy="844340"/>
            <a:chOff x="1750887" y="2425727"/>
            <a:chExt cx="320143" cy="343269"/>
          </a:xfrm>
        </p:grpSpPr>
        <p:sp>
          <p:nvSpPr>
            <p:cNvPr id="145" name="Google Shape;145;p16"/>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16"/>
          <p:cNvSpPr txBox="1"/>
          <p:nvPr>
            <p:ph idx="1" type="body"/>
          </p:nvPr>
        </p:nvSpPr>
        <p:spPr>
          <a:xfrm>
            <a:off x="5716550" y="1729900"/>
            <a:ext cx="802800" cy="758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434343"/>
                </a:solidFill>
                <a:latin typeface="Didact Gothic"/>
                <a:ea typeface="Didact Gothic"/>
                <a:cs typeface="Didact Gothic"/>
                <a:sym typeface="Didact Gothic"/>
              </a:rPr>
              <a:t>02</a:t>
            </a:r>
            <a:endParaRPr b="1" sz="4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sp>
        <p:nvSpPr>
          <p:cNvPr id="148" name="Google Shape;148;p16"/>
          <p:cNvSpPr txBox="1"/>
          <p:nvPr/>
        </p:nvSpPr>
        <p:spPr>
          <a:xfrm>
            <a:off x="6459350" y="1854325"/>
            <a:ext cx="2649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Didact Gothic"/>
                <a:ea typeface="Didact Gothic"/>
                <a:cs typeface="Didact Gothic"/>
                <a:sym typeface="Didact Gothic"/>
              </a:rPr>
              <a:t>SSA Documents</a:t>
            </a:r>
            <a:endParaRPr b="1" sz="2100">
              <a:latin typeface="Didact Gothic"/>
              <a:ea typeface="Didact Gothic"/>
              <a:cs typeface="Didact Gothic"/>
              <a:sym typeface="Didact Gothic"/>
            </a:endParaRPr>
          </a:p>
        </p:txBody>
      </p:sp>
      <p:grpSp>
        <p:nvGrpSpPr>
          <p:cNvPr id="149" name="Google Shape;149;p16"/>
          <p:cNvGrpSpPr/>
          <p:nvPr/>
        </p:nvGrpSpPr>
        <p:grpSpPr>
          <a:xfrm>
            <a:off x="5687126" y="1644256"/>
            <a:ext cx="742859" cy="844340"/>
            <a:chOff x="1750887" y="2425727"/>
            <a:chExt cx="320143" cy="343269"/>
          </a:xfrm>
        </p:grpSpPr>
        <p:sp>
          <p:nvSpPr>
            <p:cNvPr id="150" name="Google Shape;150;p16"/>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16"/>
          <p:cNvSpPr txBox="1"/>
          <p:nvPr>
            <p:ph idx="1" type="body"/>
          </p:nvPr>
        </p:nvSpPr>
        <p:spPr>
          <a:xfrm>
            <a:off x="2064475" y="3149075"/>
            <a:ext cx="742800" cy="758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434343"/>
                </a:solidFill>
                <a:latin typeface="Didact Gothic"/>
                <a:ea typeface="Didact Gothic"/>
                <a:cs typeface="Didact Gothic"/>
                <a:sym typeface="Didact Gothic"/>
              </a:rPr>
              <a:t>03</a:t>
            </a:r>
            <a:endParaRPr b="1" sz="4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sp>
        <p:nvSpPr>
          <p:cNvPr id="153" name="Google Shape;153;p16"/>
          <p:cNvSpPr txBox="1"/>
          <p:nvPr/>
        </p:nvSpPr>
        <p:spPr>
          <a:xfrm>
            <a:off x="2972650" y="3029475"/>
            <a:ext cx="18471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Didact Gothic"/>
                <a:ea typeface="Didact Gothic"/>
                <a:cs typeface="Didact Gothic"/>
                <a:sym typeface="Didact Gothic"/>
              </a:rPr>
              <a:t>SSA Training and Support for Counselors and SSW</a:t>
            </a:r>
            <a:endParaRPr b="1" sz="2100">
              <a:latin typeface="Didact Gothic"/>
              <a:ea typeface="Didact Gothic"/>
              <a:cs typeface="Didact Gothic"/>
              <a:sym typeface="Didact Gothic"/>
            </a:endParaRPr>
          </a:p>
        </p:txBody>
      </p:sp>
      <p:grpSp>
        <p:nvGrpSpPr>
          <p:cNvPr id="154" name="Google Shape;154;p16"/>
          <p:cNvGrpSpPr/>
          <p:nvPr/>
        </p:nvGrpSpPr>
        <p:grpSpPr>
          <a:xfrm>
            <a:off x="2037276" y="3063431"/>
            <a:ext cx="742859" cy="844340"/>
            <a:chOff x="1750887" y="2425727"/>
            <a:chExt cx="320143" cy="343269"/>
          </a:xfrm>
        </p:grpSpPr>
        <p:sp>
          <p:nvSpPr>
            <p:cNvPr id="155" name="Google Shape;155;p16"/>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16"/>
          <p:cNvSpPr txBox="1"/>
          <p:nvPr>
            <p:ph idx="1" type="body"/>
          </p:nvPr>
        </p:nvSpPr>
        <p:spPr>
          <a:xfrm>
            <a:off x="5656550" y="3115125"/>
            <a:ext cx="802800" cy="758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434343"/>
                </a:solidFill>
                <a:latin typeface="Didact Gothic"/>
                <a:ea typeface="Didact Gothic"/>
                <a:cs typeface="Didact Gothic"/>
                <a:sym typeface="Didact Gothic"/>
              </a:rPr>
              <a:t>04</a:t>
            </a:r>
            <a:endParaRPr b="1" sz="4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sp>
        <p:nvSpPr>
          <p:cNvPr id="158" name="Google Shape;158;p16"/>
          <p:cNvSpPr txBox="1"/>
          <p:nvPr/>
        </p:nvSpPr>
        <p:spPr>
          <a:xfrm>
            <a:off x="6400575" y="3115125"/>
            <a:ext cx="24504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Didact Gothic"/>
                <a:ea typeface="Didact Gothic"/>
                <a:cs typeface="Didact Gothic"/>
                <a:sym typeface="Didact Gothic"/>
              </a:rPr>
              <a:t>Student Safety Support Efforts</a:t>
            </a:r>
            <a:endParaRPr b="1" sz="2100">
              <a:latin typeface="Didact Gothic"/>
              <a:ea typeface="Didact Gothic"/>
              <a:cs typeface="Didact Gothic"/>
              <a:sym typeface="Didact Gothic"/>
            </a:endParaRPr>
          </a:p>
        </p:txBody>
      </p:sp>
      <p:grpSp>
        <p:nvGrpSpPr>
          <p:cNvPr id="159" name="Google Shape;159;p16"/>
          <p:cNvGrpSpPr/>
          <p:nvPr/>
        </p:nvGrpSpPr>
        <p:grpSpPr>
          <a:xfrm>
            <a:off x="5657726" y="3029481"/>
            <a:ext cx="742859" cy="844340"/>
            <a:chOff x="1750887" y="2425727"/>
            <a:chExt cx="320143" cy="343269"/>
          </a:xfrm>
        </p:grpSpPr>
        <p:sp>
          <p:nvSpPr>
            <p:cNvPr id="160" name="Google Shape;160;p16"/>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2" name="Google Shape;162;p16"/>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pic>
        <p:nvPicPr>
          <p:cNvPr id="163" name="Google Shape;163;p16"/>
          <p:cNvPicPr preferRelativeResize="0"/>
          <p:nvPr/>
        </p:nvPicPr>
        <p:blipFill>
          <a:blip r:embed="rId5">
            <a:alphaModFix/>
          </a:blip>
          <a:stretch>
            <a:fillRect/>
          </a:stretch>
        </p:blipFill>
        <p:spPr>
          <a:xfrm>
            <a:off x="8331425" y="4042575"/>
            <a:ext cx="684000" cy="68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7" name="Shape 167"/>
        <p:cNvGrpSpPr/>
        <p:nvPr/>
      </p:nvGrpSpPr>
      <p:grpSpPr>
        <a:xfrm>
          <a:off x="0" y="0"/>
          <a:ext cx="0" cy="0"/>
          <a:chOff x="0" y="0"/>
          <a:chExt cx="0" cy="0"/>
        </a:xfrm>
      </p:grpSpPr>
      <p:sp>
        <p:nvSpPr>
          <p:cNvPr id="168" name="Google Shape;168;p17"/>
          <p:cNvSpPr/>
          <p:nvPr/>
        </p:nvSpPr>
        <p:spPr>
          <a:xfrm rot="-1357204">
            <a:off x="-1578310" y="-1492309"/>
            <a:ext cx="4751377" cy="2845688"/>
          </a:xfrm>
          <a:prstGeom prst="flowChartDocumen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rot="-6419718">
            <a:off x="3131304" y="-2055053"/>
            <a:ext cx="3870427" cy="2014507"/>
          </a:xfrm>
          <a:prstGeom prst="ellipse">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6150" y="4778850"/>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17"/>
          <p:cNvPicPr preferRelativeResize="0"/>
          <p:nvPr/>
        </p:nvPicPr>
        <p:blipFill rotWithShape="1">
          <a:blip r:embed="rId3">
            <a:alphaModFix/>
          </a:blip>
          <a:srcRect b="0" l="0" r="0" t="0"/>
          <a:stretch/>
        </p:blipFill>
        <p:spPr>
          <a:xfrm>
            <a:off x="4286150" y="4396200"/>
            <a:ext cx="571690" cy="642000"/>
          </a:xfrm>
          <a:prstGeom prst="rect">
            <a:avLst/>
          </a:prstGeom>
          <a:noFill/>
          <a:ln>
            <a:noFill/>
          </a:ln>
          <a:effectLst>
            <a:outerShdw blurRad="171450" rotWithShape="0" algn="bl" dir="12420000" dist="38100">
              <a:srgbClr val="2C5234">
                <a:alpha val="50000"/>
              </a:srgbClr>
            </a:outerShdw>
          </a:effectLst>
        </p:spPr>
      </p:pic>
      <p:sp>
        <p:nvSpPr>
          <p:cNvPr id="172" name="Google Shape;172;p17"/>
          <p:cNvSpPr/>
          <p:nvPr/>
        </p:nvSpPr>
        <p:spPr>
          <a:xfrm rot="1710863">
            <a:off x="6931116" y="-1264948"/>
            <a:ext cx="3384101" cy="2265212"/>
          </a:xfrm>
          <a:prstGeom prst="doubleWave">
            <a:avLst>
              <a:gd fmla="val 6250" name="adj1"/>
              <a:gd fmla="val 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txBox="1"/>
          <p:nvPr/>
        </p:nvSpPr>
        <p:spPr>
          <a:xfrm>
            <a:off x="1092975" y="1361900"/>
            <a:ext cx="7136700" cy="15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2000">
                <a:solidFill>
                  <a:schemeClr val="dk1"/>
                </a:solidFill>
                <a:latin typeface="Didact Gothic"/>
                <a:ea typeface="Didact Gothic"/>
                <a:cs typeface="Didact Gothic"/>
                <a:sym typeface="Didact Gothic"/>
              </a:rPr>
              <a:t>“During our research, we interviewed several young people who planned to do a school shooting, but changed their minds at the last minute.  In every case, this was because an adult reached out and made a connection that gave them hope. School shootings are not an inevitable part of American life. We can, and must, change our approach to preventing them.”</a:t>
            </a:r>
            <a:endParaRPr b="1" sz="2800">
              <a:solidFill>
                <a:schemeClr val="dk2"/>
              </a:solidFill>
              <a:latin typeface="Didact Gothic"/>
              <a:ea typeface="Didact Gothic"/>
              <a:cs typeface="Didact Gothic"/>
              <a:sym typeface="Didact Gothic"/>
            </a:endParaRPr>
          </a:p>
        </p:txBody>
      </p:sp>
      <p:sp>
        <p:nvSpPr>
          <p:cNvPr id="174" name="Google Shape;174;p17"/>
          <p:cNvSpPr txBox="1"/>
          <p:nvPr>
            <p:ph type="title"/>
          </p:nvPr>
        </p:nvSpPr>
        <p:spPr>
          <a:xfrm>
            <a:off x="3791175" y="3371350"/>
            <a:ext cx="4438500" cy="52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100">
                <a:latin typeface="Merriweather"/>
                <a:ea typeface="Merriweather"/>
                <a:cs typeface="Merriweather"/>
                <a:sym typeface="Merriweather"/>
              </a:rPr>
              <a:t>–Jillian Peterson, </a:t>
            </a:r>
            <a:r>
              <a:rPr b="0" i="1" lang="en" sz="1100">
                <a:latin typeface="Merriweather"/>
                <a:ea typeface="Merriweather"/>
                <a:cs typeface="Merriweather"/>
                <a:sym typeface="Merriweather"/>
              </a:rPr>
              <a:t>psychologist and professor of criminology and criminal justice at Hamline University, </a:t>
            </a:r>
            <a:r>
              <a:rPr b="0" lang="en" sz="1100" u="sng">
                <a:latin typeface="Merriweather"/>
                <a:ea typeface="Merriweather"/>
                <a:cs typeface="Merriweather"/>
                <a:sym typeface="Merriweather"/>
                <a:hlinkClick r:id="rId4"/>
              </a:rPr>
              <a:t>The Violence Project</a:t>
            </a:r>
            <a:endParaRPr b="0" sz="1100">
              <a:latin typeface="Merriweather"/>
              <a:ea typeface="Merriweather"/>
              <a:cs typeface="Merriweather"/>
              <a:sym typeface="Merriweather"/>
            </a:endParaRPr>
          </a:p>
        </p:txBody>
      </p:sp>
      <p:pic>
        <p:nvPicPr>
          <p:cNvPr id="175" name="Google Shape;175;p17"/>
          <p:cNvPicPr preferRelativeResize="0"/>
          <p:nvPr/>
        </p:nvPicPr>
        <p:blipFill>
          <a:blip r:embed="rId5">
            <a:alphaModFix/>
          </a:blip>
          <a:stretch>
            <a:fillRect/>
          </a:stretch>
        </p:blipFill>
        <p:spPr>
          <a:xfrm>
            <a:off x="8276175" y="3979100"/>
            <a:ext cx="694000" cy="69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1486625" y="487025"/>
            <a:ext cx="718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Student Safety Assessment Team</a:t>
            </a:r>
            <a:endParaRPr>
              <a:latin typeface="Merriweather"/>
              <a:ea typeface="Merriweather"/>
              <a:cs typeface="Merriweather"/>
              <a:sym typeface="Merriweather"/>
            </a:endParaRPr>
          </a:p>
        </p:txBody>
      </p:sp>
      <p:sp>
        <p:nvSpPr>
          <p:cNvPr id="181" name="Google Shape;181;p18"/>
          <p:cNvSpPr txBox="1"/>
          <p:nvPr>
            <p:ph idx="1" type="body"/>
          </p:nvPr>
        </p:nvSpPr>
        <p:spPr>
          <a:xfrm>
            <a:off x="347400" y="1017725"/>
            <a:ext cx="8437200" cy="23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600">
              <a:solidFill>
                <a:srgbClr val="000000"/>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pic>
        <p:nvPicPr>
          <p:cNvPr id="182" name="Google Shape;182;p18"/>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183" name="Google Shape;183;p18"/>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18"/>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grpSp>
        <p:nvGrpSpPr>
          <p:cNvPr id="185" name="Google Shape;185;p18"/>
          <p:cNvGrpSpPr/>
          <p:nvPr/>
        </p:nvGrpSpPr>
        <p:grpSpPr>
          <a:xfrm>
            <a:off x="9861461" y="2709160"/>
            <a:ext cx="900346" cy="1846992"/>
            <a:chOff x="5612100" y="1720700"/>
            <a:chExt cx="1531982" cy="2878728"/>
          </a:xfrm>
        </p:grpSpPr>
        <p:sp>
          <p:nvSpPr>
            <p:cNvPr id="186" name="Google Shape;186;p18"/>
            <p:cNvSpPr/>
            <p:nvPr/>
          </p:nvSpPr>
          <p:spPr>
            <a:xfrm>
              <a:off x="6000389" y="4412020"/>
              <a:ext cx="389228" cy="187408"/>
            </a:xfrm>
            <a:custGeom>
              <a:rect b="b" l="l" r="r" t="t"/>
              <a:pathLst>
                <a:path extrusionOk="0" h="3017" w="6266">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6134995" y="4300707"/>
              <a:ext cx="226108" cy="249774"/>
            </a:xfrm>
            <a:custGeom>
              <a:rect b="b" l="l" r="r" t="t"/>
              <a:pathLst>
                <a:path extrusionOk="0" h="4021" w="364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6096856" y="2706674"/>
              <a:ext cx="301084" cy="1656363"/>
            </a:xfrm>
            <a:custGeom>
              <a:rect b="b" l="l" r="r" t="t"/>
              <a:pathLst>
                <a:path extrusionOk="0" h="26665" w="4847">
                  <a:moveTo>
                    <a:pt x="1579" y="0"/>
                  </a:moveTo>
                  <a:cubicBezTo>
                    <a:pt x="1579" y="0"/>
                    <a:pt x="0" y="3823"/>
                    <a:pt x="866" y="14554"/>
                  </a:cubicBezTo>
                  <a:cubicBezTo>
                    <a:pt x="1733" y="25286"/>
                    <a:pt x="1993" y="26664"/>
                    <a:pt x="1993" y="26664"/>
                  </a:cubicBezTo>
                  <a:lnTo>
                    <a:pt x="4847" y="26619"/>
                  </a:lnTo>
                  <a:lnTo>
                    <a:pt x="4185"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6754854" y="4412020"/>
              <a:ext cx="389228" cy="187408"/>
            </a:xfrm>
            <a:custGeom>
              <a:rect b="b" l="l" r="r" t="t"/>
              <a:pathLst>
                <a:path extrusionOk="0" h="3017" w="6266">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6713422" y="4221881"/>
              <a:ext cx="296052" cy="328602"/>
            </a:xfrm>
            <a:custGeom>
              <a:rect b="b" l="l" r="r" t="t"/>
              <a:pathLst>
                <a:path extrusionOk="0" h="5290" w="4766">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6196615" y="2706674"/>
              <a:ext cx="712798" cy="1663507"/>
            </a:xfrm>
            <a:custGeom>
              <a:rect b="b" l="l" r="r" t="t"/>
              <a:pathLst>
                <a:path extrusionOk="0" h="26780" w="11475">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6272769" y="3059807"/>
              <a:ext cx="102121" cy="283504"/>
            </a:xfrm>
            <a:custGeom>
              <a:rect b="b" l="l" r="r" t="t"/>
              <a:pathLst>
                <a:path extrusionOk="0" h="4564" w="1644">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6143754" y="1819652"/>
              <a:ext cx="558312" cy="332701"/>
            </a:xfrm>
            <a:custGeom>
              <a:rect b="b" l="l" r="r" t="t"/>
              <a:pathLst>
                <a:path extrusionOk="0" h="5356" w="8988">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a:off x="6279043" y="1720700"/>
              <a:ext cx="349846" cy="306985"/>
            </a:xfrm>
            <a:custGeom>
              <a:rect b="b" l="l" r="r" t="t"/>
              <a:pathLst>
                <a:path extrusionOk="0" h="4942" w="5632">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a:off x="6344389" y="2000100"/>
              <a:ext cx="124546" cy="251327"/>
            </a:xfrm>
            <a:custGeom>
              <a:rect b="b" l="l" r="r" t="t"/>
              <a:pathLst>
                <a:path extrusionOk="0" h="4046" w="2005">
                  <a:moveTo>
                    <a:pt x="2005" y="0"/>
                  </a:moveTo>
                  <a:lnTo>
                    <a:pt x="602" y="234"/>
                  </a:lnTo>
                  <a:lnTo>
                    <a:pt x="0" y="3787"/>
                  </a:lnTo>
                  <a:lnTo>
                    <a:pt x="1951" y="4045"/>
                  </a:lnTo>
                  <a:lnTo>
                    <a:pt x="2005"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6359981" y="2030226"/>
              <a:ext cx="94294" cy="112992"/>
            </a:xfrm>
            <a:custGeom>
              <a:rect b="b" l="l" r="r" t="t"/>
              <a:pathLst>
                <a:path extrusionOk="0" h="1819" w="1518">
                  <a:moveTo>
                    <a:pt x="313" y="0"/>
                  </a:moveTo>
                  <a:lnTo>
                    <a:pt x="0" y="1818"/>
                  </a:lnTo>
                  <a:lnTo>
                    <a:pt x="1517" y="694"/>
                  </a:lnTo>
                  <a:lnTo>
                    <a:pt x="313" y="0"/>
                  </a:ln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a:off x="6244879" y="1901956"/>
              <a:ext cx="94108" cy="95537"/>
            </a:xfrm>
            <a:custGeom>
              <a:rect b="b" l="l" r="r" t="t"/>
              <a:pathLst>
                <a:path extrusionOk="0" h="1538" w="1515">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6277863" y="1745050"/>
              <a:ext cx="344752" cy="341833"/>
            </a:xfrm>
            <a:custGeom>
              <a:rect b="b" l="l" r="r" t="t"/>
              <a:pathLst>
                <a:path extrusionOk="0" h="5503" w="555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a:off x="6338861" y="1933263"/>
              <a:ext cx="20996" cy="36152"/>
            </a:xfrm>
            <a:custGeom>
              <a:rect b="b" l="l" r="r" t="t"/>
              <a:pathLst>
                <a:path extrusionOk="0" h="582" w="338">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a:off x="6296311" y="1820521"/>
              <a:ext cx="61869" cy="24226"/>
            </a:xfrm>
            <a:custGeom>
              <a:rect b="b" l="l" r="r" t="t"/>
              <a:pathLst>
                <a:path extrusionOk="0" h="390" w="996">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p:nvPr/>
          </p:nvSpPr>
          <p:spPr>
            <a:xfrm>
              <a:off x="6398803" y="1829093"/>
              <a:ext cx="96220" cy="39507"/>
            </a:xfrm>
            <a:custGeom>
              <a:rect b="b" l="l" r="r" t="t"/>
              <a:pathLst>
                <a:path extrusionOk="0" h="636" w="1549">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a:off x="6389983" y="1895061"/>
              <a:ext cx="74106" cy="35780"/>
            </a:xfrm>
            <a:custGeom>
              <a:rect b="b" l="l" r="r" t="t"/>
              <a:pathLst>
                <a:path extrusionOk="0" h="576" w="1193">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p:nvPr/>
          </p:nvSpPr>
          <p:spPr>
            <a:xfrm>
              <a:off x="6402530" y="1894378"/>
              <a:ext cx="42426" cy="39258"/>
            </a:xfrm>
            <a:custGeom>
              <a:rect b="b" l="l" r="r" t="t"/>
              <a:pathLst>
                <a:path extrusionOk="0" h="632" w="683">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p:nvPr/>
          </p:nvSpPr>
          <p:spPr>
            <a:xfrm>
              <a:off x="6388554" y="1893135"/>
              <a:ext cx="76964" cy="23480"/>
            </a:xfrm>
            <a:custGeom>
              <a:rect b="b" l="l" r="r" t="t"/>
              <a:pathLst>
                <a:path extrusionOk="0" h="378" w="1239">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p:nvPr/>
          </p:nvSpPr>
          <p:spPr>
            <a:xfrm>
              <a:off x="6298175" y="1880091"/>
              <a:ext cx="49321" cy="36649"/>
            </a:xfrm>
            <a:custGeom>
              <a:rect b="b" l="l" r="r" t="t"/>
              <a:pathLst>
                <a:path extrusionOk="0" h="590" w="794">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
            <p:cNvSpPr/>
            <p:nvPr/>
          </p:nvSpPr>
          <p:spPr>
            <a:xfrm>
              <a:off x="6307554" y="1880277"/>
              <a:ext cx="29009" cy="35904"/>
            </a:xfrm>
            <a:custGeom>
              <a:rect b="b" l="l" r="r" t="t"/>
              <a:pathLst>
                <a:path extrusionOk="0" h="578" w="467">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a:off x="6296995" y="1878476"/>
              <a:ext cx="52241" cy="31183"/>
            </a:xfrm>
            <a:custGeom>
              <a:rect b="b" l="l" r="r" t="t"/>
              <a:pathLst>
                <a:path extrusionOk="0" h="502" w="841">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p:nvPr/>
          </p:nvSpPr>
          <p:spPr>
            <a:xfrm>
              <a:off x="6329481" y="1984198"/>
              <a:ext cx="72802" cy="28512"/>
            </a:xfrm>
            <a:custGeom>
              <a:rect b="b" l="l" r="r" t="t"/>
              <a:pathLst>
                <a:path extrusionOk="0" h="459" w="1172">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p:nvPr/>
          </p:nvSpPr>
          <p:spPr>
            <a:xfrm>
              <a:off x="6377311" y="1869220"/>
              <a:ext cx="108084" cy="102804"/>
            </a:xfrm>
            <a:custGeom>
              <a:rect b="b" l="l" r="r" t="t"/>
              <a:pathLst>
                <a:path extrusionOk="0" h="1655" w="1740">
                  <a:moveTo>
                    <a:pt x="1107" y="0"/>
                  </a:moveTo>
                  <a:lnTo>
                    <a:pt x="0" y="1075"/>
                  </a:lnTo>
                  <a:cubicBezTo>
                    <a:pt x="0" y="1075"/>
                    <a:pt x="186" y="1640"/>
                    <a:pt x="628" y="1655"/>
                  </a:cubicBezTo>
                  <a:lnTo>
                    <a:pt x="1739" y="614"/>
                  </a:lnTo>
                  <a:cubicBezTo>
                    <a:pt x="1739" y="612"/>
                    <a:pt x="1582" y="45"/>
                    <a:pt x="1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p:nvPr/>
          </p:nvSpPr>
          <p:spPr>
            <a:xfrm>
              <a:off x="6260532" y="1848039"/>
              <a:ext cx="92679" cy="103239"/>
            </a:xfrm>
            <a:custGeom>
              <a:rect b="b" l="l" r="r" t="t"/>
              <a:pathLst>
                <a:path extrusionOk="0" h="1662" w="1492">
                  <a:moveTo>
                    <a:pt x="968" y="1"/>
                  </a:moveTo>
                  <a:lnTo>
                    <a:pt x="1" y="1096"/>
                  </a:lnTo>
                  <a:cubicBezTo>
                    <a:pt x="1" y="1096"/>
                    <a:pt x="145" y="1655"/>
                    <a:pt x="522" y="1661"/>
                  </a:cubicBezTo>
                  <a:lnTo>
                    <a:pt x="1492" y="597"/>
                  </a:lnTo>
                  <a:cubicBezTo>
                    <a:pt x="1492" y="597"/>
                    <a:pt x="1369" y="36"/>
                    <a:pt x="9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p:nvPr/>
          </p:nvSpPr>
          <p:spPr>
            <a:xfrm>
              <a:off x="6371472" y="1862885"/>
              <a:ext cx="120197" cy="116595"/>
            </a:xfrm>
            <a:custGeom>
              <a:rect b="b" l="l" r="r" t="t"/>
              <a:pathLst>
                <a:path extrusionOk="0" h="1877" w="1935">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
            <p:cNvSpPr/>
            <p:nvPr/>
          </p:nvSpPr>
          <p:spPr>
            <a:xfrm>
              <a:off x="6252581" y="1842013"/>
              <a:ext cx="108706" cy="116222"/>
            </a:xfrm>
            <a:custGeom>
              <a:rect b="b" l="l" r="r" t="t"/>
              <a:pathLst>
                <a:path extrusionOk="0" h="1871" w="175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p:nvPr/>
          </p:nvSpPr>
          <p:spPr>
            <a:xfrm>
              <a:off x="6352527" y="1904006"/>
              <a:ext cx="25903" cy="10187"/>
            </a:xfrm>
            <a:custGeom>
              <a:rect b="b" l="l" r="r" t="t"/>
              <a:pathLst>
                <a:path extrusionOk="0" h="164" w="417">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8"/>
            <p:cNvSpPr/>
            <p:nvPr/>
          </p:nvSpPr>
          <p:spPr>
            <a:xfrm>
              <a:off x="6483406" y="1932517"/>
              <a:ext cx="39693" cy="33419"/>
            </a:xfrm>
            <a:custGeom>
              <a:rect b="b" l="l" r="r" t="t"/>
              <a:pathLst>
                <a:path extrusionOk="0" h="538" w="639">
                  <a:moveTo>
                    <a:pt x="55" y="0"/>
                  </a:moveTo>
                  <a:lnTo>
                    <a:pt x="1" y="68"/>
                  </a:lnTo>
                  <a:lnTo>
                    <a:pt x="583" y="538"/>
                  </a:lnTo>
                  <a:lnTo>
                    <a:pt x="639" y="471"/>
                  </a:lnTo>
                  <a:lnTo>
                    <a:pt x="55" y="0"/>
                  </a:ln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
            <p:cNvSpPr/>
            <p:nvPr/>
          </p:nvSpPr>
          <p:spPr>
            <a:xfrm>
              <a:off x="6490052" y="1771387"/>
              <a:ext cx="98456" cy="198590"/>
            </a:xfrm>
            <a:custGeom>
              <a:rect b="b" l="l" r="r" t="t"/>
              <a:pathLst>
                <a:path extrusionOk="0" h="3197" w="1585">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p:nvPr/>
          </p:nvSpPr>
          <p:spPr>
            <a:xfrm>
              <a:off x="6494959" y="1939661"/>
              <a:ext cx="119390" cy="87834"/>
            </a:xfrm>
            <a:custGeom>
              <a:rect b="b" l="l" r="r" t="t"/>
              <a:pathLst>
                <a:path extrusionOk="0" h="1414" w="1922">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p:nvPr/>
          </p:nvSpPr>
          <p:spPr>
            <a:xfrm>
              <a:off x="6513781" y="1971588"/>
              <a:ext cx="53607" cy="24474"/>
            </a:xfrm>
            <a:custGeom>
              <a:rect b="b" l="l" r="r" t="t"/>
              <a:pathLst>
                <a:path extrusionOk="0" h="394" w="863">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
            <p:cNvSpPr/>
            <p:nvPr/>
          </p:nvSpPr>
          <p:spPr>
            <a:xfrm>
              <a:off x="6289789" y="1721570"/>
              <a:ext cx="256980" cy="90878"/>
            </a:xfrm>
            <a:custGeom>
              <a:rect b="b" l="l" r="r" t="t"/>
              <a:pathLst>
                <a:path extrusionOk="0" h="1463" w="4137">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5913178" y="2189307"/>
              <a:ext cx="515327" cy="473894"/>
            </a:xfrm>
            <a:custGeom>
              <a:rect b="b" l="l" r="r" t="t"/>
              <a:pathLst>
                <a:path extrusionOk="0" h="7629" w="8296">
                  <a:moveTo>
                    <a:pt x="5177" y="0"/>
                  </a:moveTo>
                  <a:lnTo>
                    <a:pt x="0" y="5616"/>
                  </a:lnTo>
                  <a:lnTo>
                    <a:pt x="1542" y="7629"/>
                  </a:lnTo>
                  <a:cubicBezTo>
                    <a:pt x="7465" y="3286"/>
                    <a:pt x="8296" y="466"/>
                    <a:pt x="8296" y="466"/>
                  </a:cubicBezTo>
                  <a:lnTo>
                    <a:pt x="5177"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5718630" y="2245522"/>
              <a:ext cx="168276" cy="194925"/>
            </a:xfrm>
            <a:custGeom>
              <a:rect b="b" l="l" r="r" t="t"/>
              <a:pathLst>
                <a:path extrusionOk="0" h="3138" w="2709">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5612100" y="2049172"/>
              <a:ext cx="196726" cy="261018"/>
            </a:xfrm>
            <a:custGeom>
              <a:rect b="b" l="l" r="r" t="t"/>
              <a:pathLst>
                <a:path extrusionOk="0" h="4202" w="3167">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5737202" y="2163963"/>
              <a:ext cx="29195" cy="64602"/>
            </a:xfrm>
            <a:custGeom>
              <a:rect b="b" l="l" r="r" t="t"/>
              <a:pathLst>
                <a:path extrusionOk="0" h="1040" w="47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5735401" y="2273226"/>
              <a:ext cx="327297" cy="406373"/>
            </a:xfrm>
            <a:custGeom>
              <a:rect b="b" l="l" r="r" t="t"/>
              <a:pathLst>
                <a:path extrusionOk="0" h="6542" w="5269">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5972872" y="2469576"/>
              <a:ext cx="51433" cy="58639"/>
            </a:xfrm>
            <a:custGeom>
              <a:rect b="b" l="l" r="r" t="t"/>
              <a:pathLst>
                <a:path extrusionOk="0" h="944" w="828">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a:off x="6073624" y="2238006"/>
              <a:ext cx="315246" cy="626766"/>
            </a:xfrm>
            <a:custGeom>
              <a:rect b="b" l="l" r="r" t="t"/>
              <a:pathLst>
                <a:path extrusionOk="0" h="10090" w="5075">
                  <a:moveTo>
                    <a:pt x="2648" y="0"/>
                  </a:moveTo>
                  <a:cubicBezTo>
                    <a:pt x="0" y="2400"/>
                    <a:pt x="1583" y="9524"/>
                    <a:pt x="1582" y="9524"/>
                  </a:cubicBezTo>
                  <a:lnTo>
                    <a:pt x="4924" y="10089"/>
                  </a:lnTo>
                  <a:lnTo>
                    <a:pt x="5075" y="1702"/>
                  </a:lnTo>
                  <a:lnTo>
                    <a:pt x="2648"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6155618" y="2781835"/>
              <a:ext cx="205236" cy="85971"/>
            </a:xfrm>
            <a:custGeom>
              <a:rect b="b" l="l" r="r" t="t"/>
              <a:pathLst>
                <a:path extrusionOk="0" h="1384" w="3304">
                  <a:moveTo>
                    <a:pt x="0" y="1"/>
                  </a:moveTo>
                  <a:lnTo>
                    <a:pt x="0" y="743"/>
                  </a:lnTo>
                  <a:lnTo>
                    <a:pt x="3303" y="1384"/>
                  </a:lnTo>
                  <a:lnTo>
                    <a:pt x="3303" y="1384"/>
                  </a:lnTo>
                  <a:lnTo>
                    <a:pt x="3229" y="551"/>
                  </a:lnTo>
                  <a:lnTo>
                    <a:pt x="0" y="1"/>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a:off x="6222331" y="2172597"/>
              <a:ext cx="283629" cy="181880"/>
            </a:xfrm>
            <a:custGeom>
              <a:rect b="b" l="l" r="r" t="t"/>
              <a:pathLst>
                <a:path extrusionOk="0" h="2928" w="4566">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p:nvPr/>
          </p:nvSpPr>
          <p:spPr>
            <a:xfrm>
              <a:off x="6108906" y="2161789"/>
              <a:ext cx="245861" cy="928098"/>
            </a:xfrm>
            <a:custGeom>
              <a:rect b="b" l="l" r="r" t="t"/>
              <a:pathLst>
                <a:path extrusionOk="0" h="14941" w="3958">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6111143" y="2348387"/>
              <a:ext cx="46526" cy="234431"/>
            </a:xfrm>
            <a:custGeom>
              <a:rect b="b" l="l" r="r" t="t"/>
              <a:pathLst>
                <a:path extrusionOk="0" h="3774" w="749">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6304076" y="2238006"/>
              <a:ext cx="359288" cy="888839"/>
            </a:xfrm>
            <a:custGeom>
              <a:rect b="b" l="l" r="r" t="t"/>
              <a:pathLst>
                <a:path extrusionOk="0" h="14309" w="5784">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6491295" y="2241919"/>
              <a:ext cx="385688" cy="505015"/>
            </a:xfrm>
            <a:custGeom>
              <a:rect b="b" l="l" r="r" t="t"/>
              <a:pathLst>
                <a:path extrusionOk="0" h="8130" w="6209">
                  <a:moveTo>
                    <a:pt x="123" y="0"/>
                  </a:moveTo>
                  <a:lnTo>
                    <a:pt x="1" y="3499"/>
                  </a:lnTo>
                  <a:lnTo>
                    <a:pt x="4094" y="8129"/>
                  </a:lnTo>
                  <a:lnTo>
                    <a:pt x="6208" y="6732"/>
                  </a:lnTo>
                  <a:cubicBezTo>
                    <a:pt x="2290" y="520"/>
                    <a:pt x="123" y="0"/>
                    <a:pt x="123"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p:nvPr/>
          </p:nvSpPr>
          <p:spPr>
            <a:xfrm>
              <a:off x="6489369" y="2457525"/>
              <a:ext cx="63298" cy="70690"/>
            </a:xfrm>
            <a:custGeom>
              <a:rect b="b" l="l" r="r" t="t"/>
              <a:pathLst>
                <a:path extrusionOk="0" h="1138" w="1019">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p:nvPr/>
          </p:nvSpPr>
          <p:spPr>
            <a:xfrm>
              <a:off x="6321965" y="2663504"/>
              <a:ext cx="228841" cy="170016"/>
            </a:xfrm>
            <a:custGeom>
              <a:rect b="b" l="l" r="r" t="t"/>
              <a:pathLst>
                <a:path extrusionOk="0" h="2737" w="3684">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6506016" y="2712638"/>
              <a:ext cx="169270" cy="112308"/>
            </a:xfrm>
            <a:custGeom>
              <a:rect b="b" l="l" r="r" t="t"/>
              <a:pathLst>
                <a:path extrusionOk="0" h="1808" w="2725">
                  <a:moveTo>
                    <a:pt x="2341" y="1"/>
                  </a:moveTo>
                  <a:lnTo>
                    <a:pt x="0" y="626"/>
                  </a:lnTo>
                  <a:lnTo>
                    <a:pt x="317" y="1807"/>
                  </a:lnTo>
                  <a:lnTo>
                    <a:pt x="2725" y="1407"/>
                  </a:lnTo>
                  <a:lnTo>
                    <a:pt x="2341"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6530738" y="2626172"/>
              <a:ext cx="371276" cy="207348"/>
            </a:xfrm>
            <a:custGeom>
              <a:rect b="b" l="l" r="r" t="t"/>
              <a:pathLst>
                <a:path extrusionOk="0" h="3338" w="5977">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6673233" y="2638098"/>
              <a:ext cx="89076" cy="32612"/>
            </a:xfrm>
            <a:custGeom>
              <a:rect b="b" l="l" r="r" t="t"/>
              <a:pathLst>
                <a:path extrusionOk="0" h="525" w="1434">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18"/>
          <p:cNvGrpSpPr/>
          <p:nvPr/>
        </p:nvGrpSpPr>
        <p:grpSpPr>
          <a:xfrm>
            <a:off x="10890364" y="445022"/>
            <a:ext cx="791656" cy="1731063"/>
            <a:chOff x="1377350" y="1297650"/>
            <a:chExt cx="2091008" cy="4550640"/>
          </a:xfrm>
        </p:grpSpPr>
        <p:grpSp>
          <p:nvGrpSpPr>
            <p:cNvPr id="238" name="Google Shape;238;p18"/>
            <p:cNvGrpSpPr/>
            <p:nvPr/>
          </p:nvGrpSpPr>
          <p:grpSpPr>
            <a:xfrm>
              <a:off x="1515643" y="5021339"/>
              <a:ext cx="1300004" cy="826950"/>
              <a:chOff x="1565540" y="4293093"/>
              <a:chExt cx="1021213" cy="649607"/>
            </a:xfrm>
          </p:grpSpPr>
          <p:sp>
            <p:nvSpPr>
              <p:cNvPr id="239" name="Google Shape;239;p18"/>
              <p:cNvSpPr/>
              <p:nvPr/>
            </p:nvSpPr>
            <p:spPr>
              <a:xfrm>
                <a:off x="2086968" y="4300914"/>
                <a:ext cx="193795" cy="500614"/>
              </a:xfrm>
              <a:custGeom>
                <a:rect b="b" l="l" r="r" t="t"/>
                <a:pathLst>
                  <a:path extrusionOk="0" h="7233" w="2800">
                    <a:moveTo>
                      <a:pt x="142" y="0"/>
                    </a:moveTo>
                    <a:lnTo>
                      <a:pt x="0" y="7233"/>
                    </a:lnTo>
                    <a:lnTo>
                      <a:pt x="2253" y="6890"/>
                    </a:lnTo>
                    <a:lnTo>
                      <a:pt x="2799" y="495"/>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a:off x="2030216" y="4692643"/>
                <a:ext cx="556469" cy="199124"/>
              </a:xfrm>
              <a:custGeom>
                <a:rect b="b" l="l" r="r" t="t"/>
                <a:pathLst>
                  <a:path extrusionOk="0" h="2877" w="8040">
                    <a:moveTo>
                      <a:pt x="3227" y="0"/>
                    </a:moveTo>
                    <a:cubicBezTo>
                      <a:pt x="2915" y="569"/>
                      <a:pt x="2431" y="734"/>
                      <a:pt x="1974" y="734"/>
                    </a:cubicBezTo>
                    <a:cubicBezTo>
                      <a:pt x="1345" y="734"/>
                      <a:pt x="768" y="421"/>
                      <a:pt x="768" y="421"/>
                    </a:cubicBezTo>
                    <a:lnTo>
                      <a:pt x="1" y="2824"/>
                    </a:lnTo>
                    <a:lnTo>
                      <a:pt x="8040" y="2877"/>
                    </a:lnTo>
                    <a:lnTo>
                      <a:pt x="3227"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2030147" y="4887954"/>
                <a:ext cx="556607" cy="54747"/>
              </a:xfrm>
              <a:custGeom>
                <a:rect b="b" l="l" r="r" t="t"/>
                <a:pathLst>
                  <a:path extrusionOk="0" h="791" w="8042">
                    <a:moveTo>
                      <a:pt x="5" y="1"/>
                    </a:moveTo>
                    <a:lnTo>
                      <a:pt x="1" y="740"/>
                    </a:lnTo>
                    <a:lnTo>
                      <a:pt x="8038" y="791"/>
                    </a:lnTo>
                    <a:lnTo>
                      <a:pt x="8042" y="53"/>
                    </a:lnTo>
                    <a:lnTo>
                      <a:pt x="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a:off x="2268852" y="4725241"/>
                <a:ext cx="70597" cy="65613"/>
              </a:xfrm>
              <a:custGeom>
                <a:rect b="b" l="l" r="r" t="t"/>
                <a:pathLst>
                  <a:path extrusionOk="0" h="948" w="1020">
                    <a:moveTo>
                      <a:pt x="858" y="1"/>
                    </a:moveTo>
                    <a:cubicBezTo>
                      <a:pt x="831" y="1"/>
                      <a:pt x="804" y="8"/>
                      <a:pt x="780" y="23"/>
                    </a:cubicBezTo>
                    <a:cubicBezTo>
                      <a:pt x="764" y="33"/>
                      <a:pt x="407" y="261"/>
                      <a:pt x="47" y="732"/>
                    </a:cubicBezTo>
                    <a:cubicBezTo>
                      <a:pt x="1" y="794"/>
                      <a:pt x="15" y="877"/>
                      <a:pt x="78" y="921"/>
                    </a:cubicBezTo>
                    <a:cubicBezTo>
                      <a:pt x="104" y="939"/>
                      <a:pt x="133" y="947"/>
                      <a:pt x="163" y="947"/>
                    </a:cubicBezTo>
                    <a:cubicBezTo>
                      <a:pt x="182" y="947"/>
                      <a:pt x="200" y="944"/>
                      <a:pt x="218" y="937"/>
                    </a:cubicBezTo>
                    <a:cubicBezTo>
                      <a:pt x="240" y="927"/>
                      <a:pt x="260" y="912"/>
                      <a:pt x="277" y="892"/>
                    </a:cubicBezTo>
                    <a:cubicBezTo>
                      <a:pt x="604" y="462"/>
                      <a:pt x="934" y="249"/>
                      <a:pt x="937" y="248"/>
                    </a:cubicBezTo>
                    <a:cubicBezTo>
                      <a:pt x="1002" y="207"/>
                      <a:pt x="1020" y="122"/>
                      <a:pt x="976" y="61"/>
                    </a:cubicBezTo>
                    <a:cubicBezTo>
                      <a:pt x="948" y="21"/>
                      <a:pt x="904" y="1"/>
                      <a:pt x="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a:off x="2316676" y="4749118"/>
                <a:ext cx="70528" cy="65613"/>
              </a:xfrm>
              <a:custGeom>
                <a:rect b="b" l="l" r="r" t="t"/>
                <a:pathLst>
                  <a:path extrusionOk="0" h="948" w="1019">
                    <a:moveTo>
                      <a:pt x="856" y="1"/>
                    </a:moveTo>
                    <a:cubicBezTo>
                      <a:pt x="829" y="1"/>
                      <a:pt x="802" y="8"/>
                      <a:pt x="779" y="22"/>
                    </a:cubicBezTo>
                    <a:cubicBezTo>
                      <a:pt x="764" y="33"/>
                      <a:pt x="406" y="262"/>
                      <a:pt x="46" y="733"/>
                    </a:cubicBezTo>
                    <a:cubicBezTo>
                      <a:pt x="0" y="793"/>
                      <a:pt x="13" y="878"/>
                      <a:pt x="78" y="922"/>
                    </a:cubicBezTo>
                    <a:cubicBezTo>
                      <a:pt x="102" y="939"/>
                      <a:pt x="131" y="947"/>
                      <a:pt x="160" y="947"/>
                    </a:cubicBezTo>
                    <a:cubicBezTo>
                      <a:pt x="179" y="947"/>
                      <a:pt x="199" y="944"/>
                      <a:pt x="216" y="936"/>
                    </a:cubicBezTo>
                    <a:cubicBezTo>
                      <a:pt x="240" y="928"/>
                      <a:pt x="260" y="912"/>
                      <a:pt x="275" y="891"/>
                    </a:cubicBezTo>
                    <a:cubicBezTo>
                      <a:pt x="603" y="462"/>
                      <a:pt x="933" y="250"/>
                      <a:pt x="936" y="247"/>
                    </a:cubicBezTo>
                    <a:cubicBezTo>
                      <a:pt x="1000" y="206"/>
                      <a:pt x="1018" y="123"/>
                      <a:pt x="976" y="60"/>
                    </a:cubicBezTo>
                    <a:cubicBezTo>
                      <a:pt x="948" y="22"/>
                      <a:pt x="902" y="1"/>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2364362" y="4772996"/>
                <a:ext cx="70597" cy="65613"/>
              </a:xfrm>
              <a:custGeom>
                <a:rect b="b" l="l" r="r" t="t"/>
                <a:pathLst>
                  <a:path extrusionOk="0" h="948" w="1020">
                    <a:moveTo>
                      <a:pt x="857" y="1"/>
                    </a:moveTo>
                    <a:cubicBezTo>
                      <a:pt x="830" y="1"/>
                      <a:pt x="804" y="8"/>
                      <a:pt x="780" y="23"/>
                    </a:cubicBezTo>
                    <a:cubicBezTo>
                      <a:pt x="764" y="32"/>
                      <a:pt x="406" y="261"/>
                      <a:pt x="47" y="733"/>
                    </a:cubicBezTo>
                    <a:cubicBezTo>
                      <a:pt x="0" y="793"/>
                      <a:pt x="15" y="878"/>
                      <a:pt x="78" y="921"/>
                    </a:cubicBezTo>
                    <a:cubicBezTo>
                      <a:pt x="103" y="939"/>
                      <a:pt x="132" y="948"/>
                      <a:pt x="161" y="948"/>
                    </a:cubicBezTo>
                    <a:cubicBezTo>
                      <a:pt x="181" y="948"/>
                      <a:pt x="200" y="944"/>
                      <a:pt x="218" y="936"/>
                    </a:cubicBezTo>
                    <a:cubicBezTo>
                      <a:pt x="240" y="927"/>
                      <a:pt x="260" y="913"/>
                      <a:pt x="276" y="892"/>
                    </a:cubicBezTo>
                    <a:cubicBezTo>
                      <a:pt x="604" y="461"/>
                      <a:pt x="934" y="250"/>
                      <a:pt x="936" y="248"/>
                    </a:cubicBezTo>
                    <a:cubicBezTo>
                      <a:pt x="1002" y="206"/>
                      <a:pt x="1020" y="123"/>
                      <a:pt x="976" y="61"/>
                    </a:cubicBezTo>
                    <a:cubicBezTo>
                      <a:pt x="948" y="22"/>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1612742" y="4293093"/>
                <a:ext cx="251034" cy="495423"/>
              </a:xfrm>
              <a:custGeom>
                <a:rect b="b" l="l" r="r" t="t"/>
                <a:pathLst>
                  <a:path extrusionOk="0" h="7158" w="3627">
                    <a:moveTo>
                      <a:pt x="1052" y="1"/>
                    </a:moveTo>
                    <a:lnTo>
                      <a:pt x="1" y="7157"/>
                    </a:lnTo>
                    <a:lnTo>
                      <a:pt x="2280" y="7101"/>
                    </a:lnTo>
                    <a:lnTo>
                      <a:pt x="3627" y="826"/>
                    </a:lnTo>
                    <a:lnTo>
                      <a:pt x="10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1565748" y="4692643"/>
                <a:ext cx="556330" cy="199124"/>
              </a:xfrm>
              <a:custGeom>
                <a:rect b="b" l="l" r="r" t="t"/>
                <a:pathLst>
                  <a:path extrusionOk="0" h="2877" w="8038">
                    <a:moveTo>
                      <a:pt x="3225" y="0"/>
                    </a:moveTo>
                    <a:cubicBezTo>
                      <a:pt x="2914" y="569"/>
                      <a:pt x="2430" y="734"/>
                      <a:pt x="1974" y="734"/>
                    </a:cubicBezTo>
                    <a:cubicBezTo>
                      <a:pt x="1345" y="734"/>
                      <a:pt x="767" y="421"/>
                      <a:pt x="767" y="421"/>
                    </a:cubicBezTo>
                    <a:lnTo>
                      <a:pt x="1" y="2824"/>
                    </a:lnTo>
                    <a:lnTo>
                      <a:pt x="8038" y="2877"/>
                    </a:lnTo>
                    <a:lnTo>
                      <a:pt x="3225"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1565540" y="4887954"/>
                <a:ext cx="556745" cy="54747"/>
              </a:xfrm>
              <a:custGeom>
                <a:rect b="b" l="l" r="r" t="t"/>
                <a:pathLst>
                  <a:path extrusionOk="0" h="791" w="8044">
                    <a:moveTo>
                      <a:pt x="5" y="1"/>
                    </a:moveTo>
                    <a:lnTo>
                      <a:pt x="1" y="740"/>
                    </a:lnTo>
                    <a:lnTo>
                      <a:pt x="8039" y="791"/>
                    </a:lnTo>
                    <a:lnTo>
                      <a:pt x="8044" y="53"/>
                    </a:lnTo>
                    <a:lnTo>
                      <a:pt x="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1804384" y="4725241"/>
                <a:ext cx="70528" cy="65613"/>
              </a:xfrm>
              <a:custGeom>
                <a:rect b="b" l="l" r="r" t="t"/>
                <a:pathLst>
                  <a:path extrusionOk="0" h="948" w="1019">
                    <a:moveTo>
                      <a:pt x="857" y="1"/>
                    </a:moveTo>
                    <a:cubicBezTo>
                      <a:pt x="830" y="1"/>
                      <a:pt x="803" y="8"/>
                      <a:pt x="779" y="23"/>
                    </a:cubicBezTo>
                    <a:cubicBezTo>
                      <a:pt x="764" y="33"/>
                      <a:pt x="406" y="261"/>
                      <a:pt x="46" y="732"/>
                    </a:cubicBezTo>
                    <a:cubicBezTo>
                      <a:pt x="0" y="794"/>
                      <a:pt x="14" y="877"/>
                      <a:pt x="78" y="921"/>
                    </a:cubicBezTo>
                    <a:cubicBezTo>
                      <a:pt x="103" y="939"/>
                      <a:pt x="133" y="947"/>
                      <a:pt x="162" y="947"/>
                    </a:cubicBezTo>
                    <a:cubicBezTo>
                      <a:pt x="181" y="947"/>
                      <a:pt x="199" y="944"/>
                      <a:pt x="216" y="937"/>
                    </a:cubicBezTo>
                    <a:cubicBezTo>
                      <a:pt x="240" y="927"/>
                      <a:pt x="260" y="912"/>
                      <a:pt x="275" y="892"/>
                    </a:cubicBezTo>
                    <a:cubicBezTo>
                      <a:pt x="603" y="462"/>
                      <a:pt x="933" y="249"/>
                      <a:pt x="936" y="248"/>
                    </a:cubicBezTo>
                    <a:cubicBezTo>
                      <a:pt x="1001" y="207"/>
                      <a:pt x="1018" y="122"/>
                      <a:pt x="976" y="61"/>
                    </a:cubicBezTo>
                    <a:cubicBezTo>
                      <a:pt x="948" y="21"/>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1852070" y="4749118"/>
                <a:ext cx="70597" cy="65613"/>
              </a:xfrm>
              <a:custGeom>
                <a:rect b="b" l="l" r="r" t="t"/>
                <a:pathLst>
                  <a:path extrusionOk="0" h="948" w="1020">
                    <a:moveTo>
                      <a:pt x="857" y="1"/>
                    </a:moveTo>
                    <a:cubicBezTo>
                      <a:pt x="830" y="1"/>
                      <a:pt x="803" y="8"/>
                      <a:pt x="780" y="22"/>
                    </a:cubicBezTo>
                    <a:cubicBezTo>
                      <a:pt x="764" y="33"/>
                      <a:pt x="407" y="262"/>
                      <a:pt x="47" y="733"/>
                    </a:cubicBezTo>
                    <a:cubicBezTo>
                      <a:pt x="1" y="793"/>
                      <a:pt x="15" y="878"/>
                      <a:pt x="78" y="922"/>
                    </a:cubicBezTo>
                    <a:cubicBezTo>
                      <a:pt x="103" y="939"/>
                      <a:pt x="132" y="947"/>
                      <a:pt x="161" y="947"/>
                    </a:cubicBezTo>
                    <a:cubicBezTo>
                      <a:pt x="180" y="947"/>
                      <a:pt x="200" y="944"/>
                      <a:pt x="218" y="936"/>
                    </a:cubicBezTo>
                    <a:cubicBezTo>
                      <a:pt x="240" y="928"/>
                      <a:pt x="261" y="912"/>
                      <a:pt x="277" y="891"/>
                    </a:cubicBezTo>
                    <a:cubicBezTo>
                      <a:pt x="604" y="462"/>
                      <a:pt x="934" y="250"/>
                      <a:pt x="937" y="247"/>
                    </a:cubicBezTo>
                    <a:cubicBezTo>
                      <a:pt x="1002" y="206"/>
                      <a:pt x="1020" y="123"/>
                      <a:pt x="976" y="60"/>
                    </a:cubicBezTo>
                    <a:cubicBezTo>
                      <a:pt x="948" y="22"/>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1899894" y="4772996"/>
                <a:ext cx="70528" cy="65613"/>
              </a:xfrm>
              <a:custGeom>
                <a:rect b="b" l="l" r="r" t="t"/>
                <a:pathLst>
                  <a:path extrusionOk="0" h="948" w="1019">
                    <a:moveTo>
                      <a:pt x="857" y="1"/>
                    </a:moveTo>
                    <a:cubicBezTo>
                      <a:pt x="830" y="1"/>
                      <a:pt x="802" y="8"/>
                      <a:pt x="779" y="23"/>
                    </a:cubicBezTo>
                    <a:cubicBezTo>
                      <a:pt x="764" y="32"/>
                      <a:pt x="406" y="261"/>
                      <a:pt x="46" y="733"/>
                    </a:cubicBezTo>
                    <a:cubicBezTo>
                      <a:pt x="0" y="793"/>
                      <a:pt x="13" y="878"/>
                      <a:pt x="78" y="921"/>
                    </a:cubicBezTo>
                    <a:cubicBezTo>
                      <a:pt x="102" y="939"/>
                      <a:pt x="131" y="948"/>
                      <a:pt x="160" y="948"/>
                    </a:cubicBezTo>
                    <a:cubicBezTo>
                      <a:pt x="180" y="948"/>
                      <a:pt x="199" y="944"/>
                      <a:pt x="216" y="936"/>
                    </a:cubicBezTo>
                    <a:cubicBezTo>
                      <a:pt x="238" y="927"/>
                      <a:pt x="259" y="913"/>
                      <a:pt x="275" y="892"/>
                    </a:cubicBezTo>
                    <a:cubicBezTo>
                      <a:pt x="603" y="461"/>
                      <a:pt x="933" y="250"/>
                      <a:pt x="936" y="248"/>
                    </a:cubicBezTo>
                    <a:cubicBezTo>
                      <a:pt x="1001" y="206"/>
                      <a:pt x="1018" y="123"/>
                      <a:pt x="976" y="61"/>
                    </a:cubicBezTo>
                    <a:cubicBezTo>
                      <a:pt x="948" y="22"/>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 name="Google Shape;251;p18"/>
            <p:cNvSpPr/>
            <p:nvPr/>
          </p:nvSpPr>
          <p:spPr>
            <a:xfrm>
              <a:off x="1534171" y="3141450"/>
              <a:ext cx="1002635" cy="2342271"/>
            </a:xfrm>
            <a:custGeom>
              <a:rect b="b" l="l" r="r" t="t"/>
              <a:pathLst>
                <a:path extrusionOk="0" h="26585" w="11380">
                  <a:moveTo>
                    <a:pt x="7075" y="0"/>
                  </a:moveTo>
                  <a:lnTo>
                    <a:pt x="4178" y="368"/>
                  </a:lnTo>
                  <a:lnTo>
                    <a:pt x="0" y="26500"/>
                  </a:lnTo>
                  <a:lnTo>
                    <a:pt x="3921" y="26585"/>
                  </a:lnTo>
                  <a:lnTo>
                    <a:pt x="7485" y="6057"/>
                  </a:lnTo>
                  <a:lnTo>
                    <a:pt x="6514" y="26585"/>
                  </a:lnTo>
                  <a:lnTo>
                    <a:pt x="10282" y="26585"/>
                  </a:lnTo>
                  <a:lnTo>
                    <a:pt x="11317" y="6713"/>
                  </a:lnTo>
                  <a:cubicBezTo>
                    <a:pt x="11365" y="5943"/>
                    <a:pt x="11380" y="4871"/>
                    <a:pt x="11355" y="4100"/>
                  </a:cubicBezTo>
                  <a:cubicBezTo>
                    <a:pt x="11229" y="388"/>
                    <a:pt x="10433" y="368"/>
                    <a:pt x="10416" y="368"/>
                  </a:cubicBezTo>
                  <a:cubicBezTo>
                    <a:pt x="10416" y="368"/>
                    <a:pt x="10416" y="368"/>
                    <a:pt x="10416" y="368"/>
                  </a:cubicBezTo>
                  <a:lnTo>
                    <a:pt x="707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2189382" y="3637641"/>
              <a:ext cx="151981" cy="41321"/>
            </a:xfrm>
            <a:custGeom>
              <a:rect b="b" l="l" r="r" t="t"/>
              <a:pathLst>
                <a:path extrusionOk="0" h="469" w="1725">
                  <a:moveTo>
                    <a:pt x="1677" y="0"/>
                  </a:moveTo>
                  <a:cubicBezTo>
                    <a:pt x="1674" y="0"/>
                    <a:pt x="1670" y="1"/>
                    <a:pt x="1666" y="2"/>
                  </a:cubicBezTo>
                  <a:lnTo>
                    <a:pt x="38" y="381"/>
                  </a:lnTo>
                  <a:cubicBezTo>
                    <a:pt x="15" y="387"/>
                    <a:pt x="0" y="411"/>
                    <a:pt x="6" y="434"/>
                  </a:cubicBezTo>
                  <a:cubicBezTo>
                    <a:pt x="10" y="454"/>
                    <a:pt x="28" y="469"/>
                    <a:pt x="48" y="469"/>
                  </a:cubicBezTo>
                  <a:cubicBezTo>
                    <a:pt x="51" y="469"/>
                    <a:pt x="56" y="468"/>
                    <a:pt x="58" y="468"/>
                  </a:cubicBezTo>
                  <a:lnTo>
                    <a:pt x="1687" y="86"/>
                  </a:lnTo>
                  <a:cubicBezTo>
                    <a:pt x="1710" y="82"/>
                    <a:pt x="1725" y="57"/>
                    <a:pt x="1720" y="34"/>
                  </a:cubicBezTo>
                  <a:cubicBezTo>
                    <a:pt x="1715" y="14"/>
                    <a:pt x="1698" y="0"/>
                    <a:pt x="167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1995382" y="2101141"/>
              <a:ext cx="903693" cy="545370"/>
            </a:xfrm>
            <a:custGeom>
              <a:rect b="b" l="l" r="r" t="t"/>
              <a:pathLst>
                <a:path extrusionOk="0" h="6190" w="10257">
                  <a:moveTo>
                    <a:pt x="4254" y="1"/>
                  </a:moveTo>
                  <a:lnTo>
                    <a:pt x="0" y="1319"/>
                  </a:lnTo>
                  <a:cubicBezTo>
                    <a:pt x="0" y="1319"/>
                    <a:pt x="1418" y="2759"/>
                    <a:pt x="3058" y="3381"/>
                  </a:cubicBezTo>
                  <a:cubicBezTo>
                    <a:pt x="4696" y="4005"/>
                    <a:pt x="7856" y="6005"/>
                    <a:pt x="10257" y="6189"/>
                  </a:cubicBezTo>
                  <a:lnTo>
                    <a:pt x="9458" y="2841"/>
                  </a:lnTo>
                  <a:lnTo>
                    <a:pt x="4254"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p:nvPr/>
          </p:nvSpPr>
          <p:spPr>
            <a:xfrm>
              <a:off x="3187132" y="1765648"/>
              <a:ext cx="172862" cy="193479"/>
            </a:xfrm>
            <a:custGeom>
              <a:rect b="b" l="l" r="r" t="t"/>
              <a:pathLst>
                <a:path extrusionOk="0" h="2196" w="1962">
                  <a:moveTo>
                    <a:pt x="1575" y="1"/>
                  </a:moveTo>
                  <a:cubicBezTo>
                    <a:pt x="1542" y="1"/>
                    <a:pt x="1509" y="5"/>
                    <a:pt x="1477" y="15"/>
                  </a:cubicBezTo>
                  <a:lnTo>
                    <a:pt x="436" y="326"/>
                  </a:lnTo>
                  <a:cubicBezTo>
                    <a:pt x="266" y="377"/>
                    <a:pt x="144" y="522"/>
                    <a:pt x="119" y="697"/>
                  </a:cubicBezTo>
                  <a:lnTo>
                    <a:pt x="1" y="1575"/>
                  </a:lnTo>
                  <a:lnTo>
                    <a:pt x="1262" y="2195"/>
                  </a:lnTo>
                  <a:cubicBezTo>
                    <a:pt x="1930" y="1458"/>
                    <a:pt x="1237" y="907"/>
                    <a:pt x="1237" y="907"/>
                  </a:cubicBezTo>
                  <a:lnTo>
                    <a:pt x="1737" y="636"/>
                  </a:lnTo>
                  <a:cubicBezTo>
                    <a:pt x="1902" y="545"/>
                    <a:pt x="1962" y="336"/>
                    <a:pt x="1868" y="171"/>
                  </a:cubicBezTo>
                  <a:cubicBezTo>
                    <a:pt x="1807" y="64"/>
                    <a:pt x="1694" y="1"/>
                    <a:pt x="1575"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a:off x="3225456" y="1621601"/>
              <a:ext cx="163611" cy="180175"/>
            </a:xfrm>
            <a:custGeom>
              <a:rect b="b" l="l" r="r" t="t"/>
              <a:pathLst>
                <a:path extrusionOk="0" h="2045" w="1857">
                  <a:moveTo>
                    <a:pt x="1571" y="0"/>
                  </a:moveTo>
                  <a:cubicBezTo>
                    <a:pt x="1491" y="0"/>
                    <a:pt x="1411" y="37"/>
                    <a:pt x="1360" y="107"/>
                  </a:cubicBezTo>
                  <a:lnTo>
                    <a:pt x="1" y="1961"/>
                  </a:lnTo>
                  <a:lnTo>
                    <a:pt x="947" y="2044"/>
                  </a:lnTo>
                  <a:lnTo>
                    <a:pt x="1803" y="380"/>
                  </a:lnTo>
                  <a:cubicBezTo>
                    <a:pt x="1857" y="275"/>
                    <a:pt x="1833" y="146"/>
                    <a:pt x="1746" y="67"/>
                  </a:cubicBezTo>
                  <a:cubicBezTo>
                    <a:pt x="1695" y="22"/>
                    <a:pt x="1633" y="0"/>
                    <a:pt x="1571"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3280167" y="1737896"/>
              <a:ext cx="141585" cy="160087"/>
            </a:xfrm>
            <a:custGeom>
              <a:rect b="b" l="l" r="r" t="t"/>
              <a:pathLst>
                <a:path extrusionOk="0" h="1817" w="1607">
                  <a:moveTo>
                    <a:pt x="1084" y="1"/>
                  </a:moveTo>
                  <a:cubicBezTo>
                    <a:pt x="1054" y="1"/>
                    <a:pt x="1024" y="4"/>
                    <a:pt x="995" y="12"/>
                  </a:cubicBezTo>
                  <a:lnTo>
                    <a:pt x="473" y="189"/>
                  </a:lnTo>
                  <a:lnTo>
                    <a:pt x="0" y="1186"/>
                  </a:lnTo>
                  <a:lnTo>
                    <a:pt x="856" y="1817"/>
                  </a:lnTo>
                  <a:lnTo>
                    <a:pt x="1522" y="631"/>
                  </a:lnTo>
                  <a:cubicBezTo>
                    <a:pt x="1607" y="476"/>
                    <a:pt x="1567" y="285"/>
                    <a:pt x="1430" y="175"/>
                  </a:cubicBezTo>
                  <a:lnTo>
                    <a:pt x="1310" y="79"/>
                  </a:lnTo>
                  <a:cubicBezTo>
                    <a:pt x="1245" y="28"/>
                    <a:pt x="1165" y="1"/>
                    <a:pt x="1084"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3321575" y="1769613"/>
              <a:ext cx="146783" cy="164316"/>
            </a:xfrm>
            <a:custGeom>
              <a:rect b="b" l="l" r="r" t="t"/>
              <a:pathLst>
                <a:path extrusionOk="0" h="1865" w="1666">
                  <a:moveTo>
                    <a:pt x="954" y="1"/>
                  </a:moveTo>
                  <a:lnTo>
                    <a:pt x="0" y="1312"/>
                  </a:lnTo>
                  <a:lnTo>
                    <a:pt x="741" y="1864"/>
                  </a:lnTo>
                  <a:lnTo>
                    <a:pt x="1594" y="727"/>
                  </a:lnTo>
                  <a:cubicBezTo>
                    <a:pt x="1640" y="665"/>
                    <a:pt x="1665" y="591"/>
                    <a:pt x="1665" y="513"/>
                  </a:cubicBezTo>
                  <a:cubicBezTo>
                    <a:pt x="1665" y="418"/>
                    <a:pt x="1626" y="326"/>
                    <a:pt x="1559" y="259"/>
                  </a:cubicBezTo>
                  <a:lnTo>
                    <a:pt x="1398" y="102"/>
                  </a:lnTo>
                  <a:cubicBezTo>
                    <a:pt x="1331" y="37"/>
                    <a:pt x="1242" y="1"/>
                    <a:pt x="1148"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3187132" y="1827936"/>
              <a:ext cx="239734" cy="169690"/>
            </a:xfrm>
            <a:custGeom>
              <a:rect b="b" l="l" r="r" t="t"/>
              <a:pathLst>
                <a:path extrusionOk="0" h="1926" w="2721">
                  <a:moveTo>
                    <a:pt x="680" y="0"/>
                  </a:moveTo>
                  <a:lnTo>
                    <a:pt x="1" y="868"/>
                  </a:lnTo>
                  <a:lnTo>
                    <a:pt x="875" y="1661"/>
                  </a:lnTo>
                  <a:cubicBezTo>
                    <a:pt x="1072" y="1838"/>
                    <a:pt x="1318" y="1925"/>
                    <a:pt x="1563" y="1925"/>
                  </a:cubicBezTo>
                  <a:cubicBezTo>
                    <a:pt x="1842" y="1925"/>
                    <a:pt x="2120" y="1812"/>
                    <a:pt x="2322" y="1588"/>
                  </a:cubicBezTo>
                  <a:lnTo>
                    <a:pt x="2721" y="1147"/>
                  </a:lnTo>
                  <a:lnTo>
                    <a:pt x="2267" y="513"/>
                  </a:lnTo>
                  <a:lnTo>
                    <a:pt x="1526"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3228187" y="1755693"/>
              <a:ext cx="144140" cy="181408"/>
            </a:xfrm>
            <a:custGeom>
              <a:rect b="b" l="l" r="r" t="t"/>
              <a:pathLst>
                <a:path extrusionOk="0" h="2059" w="1636">
                  <a:moveTo>
                    <a:pt x="1262" y="1"/>
                  </a:moveTo>
                  <a:cubicBezTo>
                    <a:pt x="1229" y="1"/>
                    <a:pt x="1195" y="5"/>
                    <a:pt x="1161" y="16"/>
                  </a:cubicBezTo>
                  <a:lnTo>
                    <a:pt x="30" y="392"/>
                  </a:lnTo>
                  <a:cubicBezTo>
                    <a:pt x="11" y="398"/>
                    <a:pt x="0" y="419"/>
                    <a:pt x="6" y="439"/>
                  </a:cubicBezTo>
                  <a:cubicBezTo>
                    <a:pt x="11" y="455"/>
                    <a:pt x="26" y="464"/>
                    <a:pt x="42" y="464"/>
                  </a:cubicBezTo>
                  <a:cubicBezTo>
                    <a:pt x="46" y="464"/>
                    <a:pt x="49" y="464"/>
                    <a:pt x="53" y="463"/>
                  </a:cubicBezTo>
                  <a:lnTo>
                    <a:pt x="1185" y="86"/>
                  </a:lnTo>
                  <a:cubicBezTo>
                    <a:pt x="1211" y="78"/>
                    <a:pt x="1237" y="74"/>
                    <a:pt x="1263" y="74"/>
                  </a:cubicBezTo>
                  <a:cubicBezTo>
                    <a:pt x="1379" y="74"/>
                    <a:pt x="1486" y="149"/>
                    <a:pt x="1522" y="265"/>
                  </a:cubicBezTo>
                  <a:cubicBezTo>
                    <a:pt x="1556" y="371"/>
                    <a:pt x="1519" y="489"/>
                    <a:pt x="1433" y="557"/>
                  </a:cubicBezTo>
                  <a:lnTo>
                    <a:pt x="751" y="990"/>
                  </a:lnTo>
                  <a:cubicBezTo>
                    <a:pt x="741" y="997"/>
                    <a:pt x="733" y="1010"/>
                    <a:pt x="735" y="1023"/>
                  </a:cubicBezTo>
                  <a:cubicBezTo>
                    <a:pt x="735" y="1036"/>
                    <a:pt x="744" y="1048"/>
                    <a:pt x="755" y="1054"/>
                  </a:cubicBezTo>
                  <a:cubicBezTo>
                    <a:pt x="757" y="1055"/>
                    <a:pt x="973" y="1163"/>
                    <a:pt x="1031" y="1393"/>
                  </a:cubicBezTo>
                  <a:cubicBezTo>
                    <a:pt x="1075" y="1571"/>
                    <a:pt x="1017" y="1775"/>
                    <a:pt x="855" y="2000"/>
                  </a:cubicBezTo>
                  <a:cubicBezTo>
                    <a:pt x="843" y="2016"/>
                    <a:pt x="847" y="2040"/>
                    <a:pt x="863" y="2051"/>
                  </a:cubicBezTo>
                  <a:cubicBezTo>
                    <a:pt x="871" y="2057"/>
                    <a:pt x="878" y="2059"/>
                    <a:pt x="885" y="2059"/>
                  </a:cubicBezTo>
                  <a:cubicBezTo>
                    <a:pt x="897" y="2059"/>
                    <a:pt x="909" y="2053"/>
                    <a:pt x="914" y="2044"/>
                  </a:cubicBezTo>
                  <a:cubicBezTo>
                    <a:pt x="1090" y="1800"/>
                    <a:pt x="1152" y="1575"/>
                    <a:pt x="1103" y="1375"/>
                  </a:cubicBezTo>
                  <a:cubicBezTo>
                    <a:pt x="1055" y="1187"/>
                    <a:pt x="919" y="1071"/>
                    <a:pt x="841" y="1020"/>
                  </a:cubicBezTo>
                  <a:lnTo>
                    <a:pt x="1474" y="620"/>
                  </a:lnTo>
                  <a:cubicBezTo>
                    <a:pt x="1475" y="619"/>
                    <a:pt x="1477" y="619"/>
                    <a:pt x="1478" y="617"/>
                  </a:cubicBezTo>
                  <a:cubicBezTo>
                    <a:pt x="1589" y="530"/>
                    <a:pt x="1636" y="379"/>
                    <a:pt x="1593" y="244"/>
                  </a:cubicBezTo>
                  <a:cubicBezTo>
                    <a:pt x="1547" y="96"/>
                    <a:pt x="1410" y="1"/>
                    <a:pt x="12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3058768" y="1904321"/>
              <a:ext cx="274447" cy="283169"/>
            </a:xfrm>
            <a:custGeom>
              <a:rect b="b" l="l" r="r" t="t"/>
              <a:pathLst>
                <a:path extrusionOk="0" h="3214" w="3115">
                  <a:moveTo>
                    <a:pt x="1458" y="1"/>
                  </a:moveTo>
                  <a:lnTo>
                    <a:pt x="0" y="2001"/>
                  </a:lnTo>
                  <a:lnTo>
                    <a:pt x="1625" y="3213"/>
                  </a:lnTo>
                  <a:lnTo>
                    <a:pt x="3115" y="747"/>
                  </a:lnTo>
                  <a:lnTo>
                    <a:pt x="1458"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a:off x="2694644" y="1959296"/>
              <a:ext cx="617792" cy="687131"/>
            </a:xfrm>
            <a:custGeom>
              <a:rect b="b" l="l" r="r" t="t"/>
              <a:pathLst>
                <a:path extrusionOk="0" h="7799" w="7012">
                  <a:moveTo>
                    <a:pt x="4650" y="0"/>
                  </a:moveTo>
                  <a:lnTo>
                    <a:pt x="870" y="4965"/>
                  </a:lnTo>
                  <a:cubicBezTo>
                    <a:pt x="1" y="5634"/>
                    <a:pt x="675" y="6894"/>
                    <a:pt x="1359" y="7444"/>
                  </a:cubicBezTo>
                  <a:cubicBezTo>
                    <a:pt x="1657" y="7684"/>
                    <a:pt x="1985" y="7798"/>
                    <a:pt x="2314" y="7798"/>
                  </a:cubicBezTo>
                  <a:cubicBezTo>
                    <a:pt x="2827" y="7798"/>
                    <a:pt x="3341" y="7521"/>
                    <a:pt x="3745" y="7006"/>
                  </a:cubicBezTo>
                  <a:lnTo>
                    <a:pt x="7011" y="1828"/>
                  </a:lnTo>
                  <a:lnTo>
                    <a:pt x="4650"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1734866" y="2039822"/>
              <a:ext cx="834002" cy="1508534"/>
            </a:xfrm>
            <a:custGeom>
              <a:rect b="b" l="l" r="r" t="t"/>
              <a:pathLst>
                <a:path extrusionOk="0" h="17122" w="9466">
                  <a:moveTo>
                    <a:pt x="4185" y="0"/>
                  </a:moveTo>
                  <a:lnTo>
                    <a:pt x="1184" y="2198"/>
                  </a:lnTo>
                  <a:cubicBezTo>
                    <a:pt x="406" y="2973"/>
                    <a:pt x="127" y="4121"/>
                    <a:pt x="463" y="5168"/>
                  </a:cubicBezTo>
                  <a:lnTo>
                    <a:pt x="2354" y="10498"/>
                  </a:lnTo>
                  <a:lnTo>
                    <a:pt x="0" y="16657"/>
                  </a:lnTo>
                  <a:cubicBezTo>
                    <a:pt x="0" y="16657"/>
                    <a:pt x="2408" y="17121"/>
                    <a:pt x="4434" y="17121"/>
                  </a:cubicBezTo>
                  <a:cubicBezTo>
                    <a:pt x="4829" y="17121"/>
                    <a:pt x="5210" y="17104"/>
                    <a:pt x="5555" y="17062"/>
                  </a:cubicBezTo>
                  <a:cubicBezTo>
                    <a:pt x="7671" y="16803"/>
                    <a:pt x="8059" y="14303"/>
                    <a:pt x="8059" y="14303"/>
                  </a:cubicBezTo>
                  <a:cubicBezTo>
                    <a:pt x="8084" y="16146"/>
                    <a:pt x="9240" y="16254"/>
                    <a:pt x="9240" y="16254"/>
                  </a:cubicBezTo>
                  <a:cubicBezTo>
                    <a:pt x="9240" y="16254"/>
                    <a:pt x="9465" y="3449"/>
                    <a:pt x="8351" y="1858"/>
                  </a:cubicBezTo>
                  <a:cubicBezTo>
                    <a:pt x="7235" y="266"/>
                    <a:pt x="5712" y="18"/>
                    <a:pt x="5712" y="18"/>
                  </a:cubicBezTo>
                  <a:lnTo>
                    <a:pt x="4185"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2223565" y="2041319"/>
              <a:ext cx="256914" cy="640523"/>
            </a:xfrm>
            <a:custGeom>
              <a:rect b="b" l="l" r="r" t="t"/>
              <a:pathLst>
                <a:path extrusionOk="0" h="7270" w="2916">
                  <a:moveTo>
                    <a:pt x="165" y="1"/>
                  </a:moveTo>
                  <a:lnTo>
                    <a:pt x="0" y="383"/>
                  </a:lnTo>
                  <a:lnTo>
                    <a:pt x="2144" y="7270"/>
                  </a:lnTo>
                  <a:cubicBezTo>
                    <a:pt x="2915" y="4887"/>
                    <a:pt x="2607" y="2910"/>
                    <a:pt x="2607" y="2910"/>
                  </a:cubicBezTo>
                  <a:lnTo>
                    <a:pt x="2103" y="2261"/>
                  </a:lnTo>
                  <a:lnTo>
                    <a:pt x="2563" y="2267"/>
                  </a:lnTo>
                  <a:lnTo>
                    <a:pt x="1662" y="680"/>
                  </a:lnTo>
                  <a:lnTo>
                    <a:pt x="1207" y="398"/>
                  </a:lnTo>
                  <a:cubicBezTo>
                    <a:pt x="750" y="115"/>
                    <a:pt x="165" y="1"/>
                    <a:pt x="165" y="1"/>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p:nvPr/>
          </p:nvSpPr>
          <p:spPr>
            <a:xfrm>
              <a:off x="2008950" y="2039646"/>
              <a:ext cx="437882" cy="642197"/>
            </a:xfrm>
            <a:custGeom>
              <a:rect b="b" l="l" r="r" t="t"/>
              <a:pathLst>
                <a:path extrusionOk="0" h="7289" w="4970">
                  <a:moveTo>
                    <a:pt x="1074" y="1"/>
                  </a:moveTo>
                  <a:lnTo>
                    <a:pt x="1" y="786"/>
                  </a:lnTo>
                  <a:cubicBezTo>
                    <a:pt x="1" y="786"/>
                    <a:pt x="3520" y="3605"/>
                    <a:pt x="4582" y="7289"/>
                  </a:cubicBezTo>
                  <a:cubicBezTo>
                    <a:pt x="4582" y="7289"/>
                    <a:pt x="4970" y="2759"/>
                    <a:pt x="2601" y="20"/>
                  </a:cubicBezTo>
                  <a:lnTo>
                    <a:pt x="1074" y="1"/>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8"/>
            <p:cNvSpPr/>
            <p:nvPr/>
          </p:nvSpPr>
          <p:spPr>
            <a:xfrm>
              <a:off x="1943755" y="2108894"/>
              <a:ext cx="468895" cy="572947"/>
            </a:xfrm>
            <a:custGeom>
              <a:rect b="b" l="l" r="r" t="t"/>
              <a:pathLst>
                <a:path extrusionOk="0" h="6503" w="5322">
                  <a:moveTo>
                    <a:pt x="741" y="0"/>
                  </a:moveTo>
                  <a:lnTo>
                    <a:pt x="0" y="544"/>
                  </a:lnTo>
                  <a:lnTo>
                    <a:pt x="983" y="2242"/>
                  </a:lnTo>
                  <a:lnTo>
                    <a:pt x="1964" y="2254"/>
                  </a:lnTo>
                  <a:lnTo>
                    <a:pt x="1281" y="2928"/>
                  </a:lnTo>
                  <a:cubicBezTo>
                    <a:pt x="1281" y="2928"/>
                    <a:pt x="3874" y="4965"/>
                    <a:pt x="5322" y="6503"/>
                  </a:cubicBezTo>
                  <a:cubicBezTo>
                    <a:pt x="5322" y="6503"/>
                    <a:pt x="4361" y="2772"/>
                    <a:pt x="741"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2499411" y="2338400"/>
              <a:ext cx="33656" cy="189426"/>
            </a:xfrm>
            <a:custGeom>
              <a:rect b="b" l="l" r="r" t="t"/>
              <a:pathLst>
                <a:path extrusionOk="0" h="2150" w="382">
                  <a:moveTo>
                    <a:pt x="40" y="1"/>
                  </a:moveTo>
                  <a:cubicBezTo>
                    <a:pt x="37" y="1"/>
                    <a:pt x="34" y="1"/>
                    <a:pt x="31" y="2"/>
                  </a:cubicBezTo>
                  <a:cubicBezTo>
                    <a:pt x="12" y="8"/>
                    <a:pt x="0" y="28"/>
                    <a:pt x="5" y="49"/>
                  </a:cubicBezTo>
                  <a:cubicBezTo>
                    <a:pt x="253" y="944"/>
                    <a:pt x="307" y="2102"/>
                    <a:pt x="307" y="2113"/>
                  </a:cubicBezTo>
                  <a:cubicBezTo>
                    <a:pt x="308" y="2134"/>
                    <a:pt x="324" y="2150"/>
                    <a:pt x="343" y="2150"/>
                  </a:cubicBezTo>
                  <a:cubicBezTo>
                    <a:pt x="345" y="2150"/>
                    <a:pt x="345" y="2150"/>
                    <a:pt x="345" y="2148"/>
                  </a:cubicBezTo>
                  <a:cubicBezTo>
                    <a:pt x="365" y="2148"/>
                    <a:pt x="381" y="2131"/>
                    <a:pt x="381" y="2110"/>
                  </a:cubicBezTo>
                  <a:cubicBezTo>
                    <a:pt x="380" y="2099"/>
                    <a:pt x="327" y="932"/>
                    <a:pt x="76" y="28"/>
                  </a:cubicBezTo>
                  <a:cubicBezTo>
                    <a:pt x="72" y="11"/>
                    <a:pt x="57" y="1"/>
                    <a:pt x="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a:off x="1404221" y="2162636"/>
              <a:ext cx="593123" cy="847130"/>
            </a:xfrm>
            <a:custGeom>
              <a:rect b="b" l="l" r="r" t="t"/>
              <a:pathLst>
                <a:path extrusionOk="0" h="9615" w="6732">
                  <a:moveTo>
                    <a:pt x="6040" y="1"/>
                  </a:moveTo>
                  <a:cubicBezTo>
                    <a:pt x="6040" y="1"/>
                    <a:pt x="4545" y="453"/>
                    <a:pt x="3736" y="2009"/>
                  </a:cubicBezTo>
                  <a:cubicBezTo>
                    <a:pt x="2925" y="3564"/>
                    <a:pt x="463" y="7254"/>
                    <a:pt x="0" y="9615"/>
                  </a:cubicBezTo>
                  <a:lnTo>
                    <a:pt x="3419" y="9215"/>
                  </a:lnTo>
                  <a:lnTo>
                    <a:pt x="6732" y="4380"/>
                  </a:lnTo>
                  <a:lnTo>
                    <a:pt x="6040"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a:off x="1859970" y="2545175"/>
              <a:ext cx="141144" cy="201496"/>
            </a:xfrm>
            <a:custGeom>
              <a:rect b="b" l="l" r="r" t="t"/>
              <a:pathLst>
                <a:path extrusionOk="0" h="2287" w="1602">
                  <a:moveTo>
                    <a:pt x="1559" y="1"/>
                  </a:moveTo>
                  <a:cubicBezTo>
                    <a:pt x="1547" y="1"/>
                    <a:pt x="1535" y="6"/>
                    <a:pt x="1528" y="16"/>
                  </a:cubicBezTo>
                  <a:lnTo>
                    <a:pt x="13" y="2228"/>
                  </a:lnTo>
                  <a:cubicBezTo>
                    <a:pt x="1" y="2246"/>
                    <a:pt x="5" y="2269"/>
                    <a:pt x="23" y="2281"/>
                  </a:cubicBezTo>
                  <a:cubicBezTo>
                    <a:pt x="29" y="2285"/>
                    <a:pt x="36" y="2287"/>
                    <a:pt x="43" y="2287"/>
                  </a:cubicBezTo>
                  <a:cubicBezTo>
                    <a:pt x="55" y="2287"/>
                    <a:pt x="67" y="2281"/>
                    <a:pt x="74" y="2271"/>
                  </a:cubicBezTo>
                  <a:lnTo>
                    <a:pt x="1590" y="58"/>
                  </a:lnTo>
                  <a:cubicBezTo>
                    <a:pt x="1601" y="41"/>
                    <a:pt x="1597" y="18"/>
                    <a:pt x="1579" y="7"/>
                  </a:cubicBezTo>
                  <a:cubicBezTo>
                    <a:pt x="1573" y="3"/>
                    <a:pt x="1566" y="1"/>
                    <a:pt x="15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2106743" y="2666316"/>
              <a:ext cx="539291" cy="304138"/>
            </a:xfrm>
            <a:custGeom>
              <a:rect b="b" l="l" r="r" t="t"/>
              <a:pathLst>
                <a:path extrusionOk="0" h="3452" w="6121">
                  <a:moveTo>
                    <a:pt x="561" y="1"/>
                  </a:moveTo>
                  <a:lnTo>
                    <a:pt x="1" y="1332"/>
                  </a:lnTo>
                  <a:lnTo>
                    <a:pt x="5430" y="3451"/>
                  </a:lnTo>
                  <a:lnTo>
                    <a:pt x="6120" y="2233"/>
                  </a:lnTo>
                  <a:lnTo>
                    <a:pt x="561" y="1"/>
                  </a:ln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a:off x="2143129" y="2690015"/>
              <a:ext cx="484754" cy="244491"/>
            </a:xfrm>
            <a:custGeom>
              <a:rect b="b" l="l" r="r" t="t"/>
              <a:pathLst>
                <a:path extrusionOk="0" h="2775" w="5502">
                  <a:moveTo>
                    <a:pt x="288" y="0"/>
                  </a:moveTo>
                  <a:lnTo>
                    <a:pt x="1" y="633"/>
                  </a:lnTo>
                  <a:lnTo>
                    <a:pt x="5189" y="2775"/>
                  </a:lnTo>
                  <a:lnTo>
                    <a:pt x="5501" y="2141"/>
                  </a:lnTo>
                  <a:lnTo>
                    <a:pt x="2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1837857" y="2697856"/>
              <a:ext cx="765368" cy="877614"/>
            </a:xfrm>
            <a:custGeom>
              <a:rect b="b" l="l" r="r" t="t"/>
              <a:pathLst>
                <a:path extrusionOk="0" h="9961" w="8687">
                  <a:moveTo>
                    <a:pt x="3092" y="0"/>
                  </a:moveTo>
                  <a:lnTo>
                    <a:pt x="1" y="7649"/>
                  </a:lnTo>
                  <a:lnTo>
                    <a:pt x="5485" y="9961"/>
                  </a:lnTo>
                  <a:lnTo>
                    <a:pt x="8686" y="2294"/>
                  </a:lnTo>
                  <a:lnTo>
                    <a:pt x="3092" y="0"/>
                  </a:ln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2321094" y="2863048"/>
              <a:ext cx="324931" cy="712417"/>
            </a:xfrm>
            <a:custGeom>
              <a:rect b="b" l="l" r="r" t="t"/>
              <a:pathLst>
                <a:path extrusionOk="0" h="8086" w="3688">
                  <a:moveTo>
                    <a:pt x="3687" y="0"/>
                  </a:moveTo>
                  <a:lnTo>
                    <a:pt x="3201" y="419"/>
                  </a:lnTo>
                  <a:lnTo>
                    <a:pt x="0" y="8086"/>
                  </a:lnTo>
                  <a:lnTo>
                    <a:pt x="517" y="7647"/>
                  </a:lnTo>
                  <a:lnTo>
                    <a:pt x="3687" y="0"/>
                  </a:ln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2113703" y="2882342"/>
              <a:ext cx="343169" cy="207575"/>
            </a:xfrm>
            <a:custGeom>
              <a:rect b="b" l="l" r="r" t="t"/>
              <a:pathLst>
                <a:path extrusionOk="0" h="2356" w="3895">
                  <a:moveTo>
                    <a:pt x="390" y="0"/>
                  </a:moveTo>
                  <a:lnTo>
                    <a:pt x="0" y="917"/>
                  </a:lnTo>
                  <a:lnTo>
                    <a:pt x="3505" y="2356"/>
                  </a:lnTo>
                  <a:lnTo>
                    <a:pt x="3895" y="1437"/>
                  </a:lnTo>
                  <a:lnTo>
                    <a:pt x="390"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1833980" y="3084977"/>
              <a:ext cx="396649" cy="317090"/>
            </a:xfrm>
            <a:custGeom>
              <a:rect b="b" l="l" r="r" t="t"/>
              <a:pathLst>
                <a:path extrusionOk="0" h="3599" w="4502">
                  <a:moveTo>
                    <a:pt x="627" y="0"/>
                  </a:moveTo>
                  <a:lnTo>
                    <a:pt x="1" y="2195"/>
                  </a:lnTo>
                  <a:lnTo>
                    <a:pt x="4071" y="3598"/>
                  </a:lnTo>
                  <a:lnTo>
                    <a:pt x="4501" y="2096"/>
                  </a:lnTo>
                  <a:lnTo>
                    <a:pt x="627"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a:off x="2192554" y="3258450"/>
              <a:ext cx="275416" cy="230395"/>
            </a:xfrm>
            <a:custGeom>
              <a:rect b="b" l="l" r="r" t="t"/>
              <a:pathLst>
                <a:path extrusionOk="0" h="2615" w="3126">
                  <a:moveTo>
                    <a:pt x="1801" y="1"/>
                  </a:moveTo>
                  <a:cubicBezTo>
                    <a:pt x="1124" y="1"/>
                    <a:pt x="431" y="127"/>
                    <a:pt x="431" y="127"/>
                  </a:cubicBezTo>
                  <a:lnTo>
                    <a:pt x="1" y="1629"/>
                  </a:lnTo>
                  <a:cubicBezTo>
                    <a:pt x="771" y="2346"/>
                    <a:pt x="1350" y="2615"/>
                    <a:pt x="1784" y="2615"/>
                  </a:cubicBezTo>
                  <a:cubicBezTo>
                    <a:pt x="2748" y="2615"/>
                    <a:pt x="3004" y="1296"/>
                    <a:pt x="3074" y="616"/>
                  </a:cubicBezTo>
                  <a:cubicBezTo>
                    <a:pt x="3126" y="124"/>
                    <a:pt x="2471" y="1"/>
                    <a:pt x="1801"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a:off x="2222684" y="3191756"/>
              <a:ext cx="188897" cy="96387"/>
            </a:xfrm>
            <a:custGeom>
              <a:rect b="b" l="l" r="r" t="t"/>
              <a:pathLst>
                <a:path extrusionOk="0" h="1094" w="2144">
                  <a:moveTo>
                    <a:pt x="1804" y="0"/>
                  </a:moveTo>
                  <a:cubicBezTo>
                    <a:pt x="1782" y="0"/>
                    <a:pt x="1760" y="2"/>
                    <a:pt x="1738" y="7"/>
                  </a:cubicBezTo>
                  <a:lnTo>
                    <a:pt x="1171" y="137"/>
                  </a:lnTo>
                  <a:cubicBezTo>
                    <a:pt x="865" y="207"/>
                    <a:pt x="586" y="367"/>
                    <a:pt x="373" y="597"/>
                  </a:cubicBezTo>
                  <a:lnTo>
                    <a:pt x="0" y="995"/>
                  </a:lnTo>
                  <a:lnTo>
                    <a:pt x="1155" y="1094"/>
                  </a:lnTo>
                  <a:lnTo>
                    <a:pt x="1972" y="554"/>
                  </a:lnTo>
                  <a:cubicBezTo>
                    <a:pt x="2099" y="470"/>
                    <a:pt x="2144" y="305"/>
                    <a:pt x="2075" y="168"/>
                  </a:cubicBezTo>
                  <a:cubicBezTo>
                    <a:pt x="2024" y="64"/>
                    <a:pt x="1917" y="0"/>
                    <a:pt x="1804"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
            <p:cNvSpPr/>
            <p:nvPr/>
          </p:nvSpPr>
          <p:spPr>
            <a:xfrm>
              <a:off x="1377350" y="2863048"/>
              <a:ext cx="806073" cy="560965"/>
            </a:xfrm>
            <a:custGeom>
              <a:rect b="b" l="l" r="r" t="t"/>
              <a:pathLst>
                <a:path extrusionOk="0" h="6367" w="9149">
                  <a:moveTo>
                    <a:pt x="2377" y="1"/>
                  </a:moveTo>
                  <a:cubicBezTo>
                    <a:pt x="1559" y="1"/>
                    <a:pt x="628" y="839"/>
                    <a:pt x="367" y="1484"/>
                  </a:cubicBezTo>
                  <a:cubicBezTo>
                    <a:pt x="0" y="2391"/>
                    <a:pt x="475" y="3251"/>
                    <a:pt x="1473" y="3642"/>
                  </a:cubicBezTo>
                  <a:lnTo>
                    <a:pt x="7948" y="6367"/>
                  </a:lnTo>
                  <a:lnTo>
                    <a:pt x="9148" y="3479"/>
                  </a:lnTo>
                  <a:lnTo>
                    <a:pt x="2980" y="190"/>
                  </a:lnTo>
                  <a:cubicBezTo>
                    <a:pt x="2796" y="58"/>
                    <a:pt x="2590" y="1"/>
                    <a:pt x="23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p:nvPr/>
          </p:nvSpPr>
          <p:spPr>
            <a:xfrm>
              <a:off x="1636192" y="2876527"/>
              <a:ext cx="102466" cy="57180"/>
            </a:xfrm>
            <a:custGeom>
              <a:rect b="b" l="l" r="r" t="t"/>
              <a:pathLst>
                <a:path extrusionOk="0" h="649" w="1163">
                  <a:moveTo>
                    <a:pt x="43" y="1"/>
                  </a:moveTo>
                  <a:cubicBezTo>
                    <a:pt x="30" y="1"/>
                    <a:pt x="16" y="8"/>
                    <a:pt x="10" y="21"/>
                  </a:cubicBezTo>
                  <a:cubicBezTo>
                    <a:pt x="0" y="39"/>
                    <a:pt x="7" y="60"/>
                    <a:pt x="25" y="71"/>
                  </a:cubicBezTo>
                  <a:lnTo>
                    <a:pt x="1103" y="645"/>
                  </a:lnTo>
                  <a:cubicBezTo>
                    <a:pt x="1108" y="647"/>
                    <a:pt x="1114" y="649"/>
                    <a:pt x="1120" y="649"/>
                  </a:cubicBezTo>
                  <a:cubicBezTo>
                    <a:pt x="1133" y="649"/>
                    <a:pt x="1146" y="643"/>
                    <a:pt x="1154" y="630"/>
                  </a:cubicBezTo>
                  <a:cubicBezTo>
                    <a:pt x="1162" y="612"/>
                    <a:pt x="1155" y="589"/>
                    <a:pt x="1138" y="580"/>
                  </a:cubicBezTo>
                  <a:lnTo>
                    <a:pt x="60" y="5"/>
                  </a:lnTo>
                  <a:cubicBezTo>
                    <a:pt x="55" y="2"/>
                    <a:pt x="49" y="1"/>
                    <a:pt x="4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2297923" y="1659309"/>
              <a:ext cx="151541" cy="136034"/>
            </a:xfrm>
            <a:custGeom>
              <a:rect b="b" l="l" r="r" t="t"/>
              <a:pathLst>
                <a:path extrusionOk="0" h="1544" w="1720">
                  <a:moveTo>
                    <a:pt x="830" y="0"/>
                  </a:moveTo>
                  <a:cubicBezTo>
                    <a:pt x="561" y="0"/>
                    <a:pt x="370" y="251"/>
                    <a:pt x="236" y="510"/>
                  </a:cubicBezTo>
                  <a:cubicBezTo>
                    <a:pt x="111" y="748"/>
                    <a:pt x="40" y="1003"/>
                    <a:pt x="15" y="1263"/>
                  </a:cubicBezTo>
                  <a:cubicBezTo>
                    <a:pt x="0" y="1414"/>
                    <a:pt x="154" y="1543"/>
                    <a:pt x="336" y="1543"/>
                  </a:cubicBezTo>
                  <a:cubicBezTo>
                    <a:pt x="352" y="1543"/>
                    <a:pt x="367" y="1542"/>
                    <a:pt x="383" y="1540"/>
                  </a:cubicBezTo>
                  <a:cubicBezTo>
                    <a:pt x="1064" y="1451"/>
                    <a:pt x="1719" y="369"/>
                    <a:pt x="1055" y="55"/>
                  </a:cubicBezTo>
                  <a:cubicBezTo>
                    <a:pt x="974" y="17"/>
                    <a:pt x="899" y="0"/>
                    <a:pt x="830" y="0"/>
                  </a:cubicBez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1862349" y="1352009"/>
              <a:ext cx="556647" cy="453212"/>
            </a:xfrm>
            <a:custGeom>
              <a:rect b="b" l="l" r="r" t="t"/>
              <a:pathLst>
                <a:path extrusionOk="0" h="5144" w="6318">
                  <a:moveTo>
                    <a:pt x="3242" y="1"/>
                  </a:moveTo>
                  <a:cubicBezTo>
                    <a:pt x="1723" y="1"/>
                    <a:pt x="1" y="1050"/>
                    <a:pt x="406" y="2577"/>
                  </a:cubicBezTo>
                  <a:cubicBezTo>
                    <a:pt x="769" y="3948"/>
                    <a:pt x="1762" y="5144"/>
                    <a:pt x="3289" y="5144"/>
                  </a:cubicBezTo>
                  <a:cubicBezTo>
                    <a:pt x="3291" y="5144"/>
                    <a:pt x="3293" y="5144"/>
                    <a:pt x="3294" y="5144"/>
                  </a:cubicBezTo>
                  <a:cubicBezTo>
                    <a:pt x="4823" y="5141"/>
                    <a:pt x="6037" y="3538"/>
                    <a:pt x="6171" y="2123"/>
                  </a:cubicBezTo>
                  <a:cubicBezTo>
                    <a:pt x="6317" y="585"/>
                    <a:pt x="4246" y="13"/>
                    <a:pt x="3283" y="1"/>
                  </a:cubicBezTo>
                  <a:cubicBezTo>
                    <a:pt x="3269" y="1"/>
                    <a:pt x="3256" y="1"/>
                    <a:pt x="3242" y="1"/>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2050270" y="1759393"/>
              <a:ext cx="191012" cy="369689"/>
            </a:xfrm>
            <a:custGeom>
              <a:rect b="b" l="l" r="r" t="t"/>
              <a:pathLst>
                <a:path extrusionOk="0" h="4196" w="2168">
                  <a:moveTo>
                    <a:pt x="392" y="0"/>
                  </a:moveTo>
                  <a:lnTo>
                    <a:pt x="1" y="4191"/>
                  </a:lnTo>
                  <a:lnTo>
                    <a:pt x="2168" y="4195"/>
                  </a:lnTo>
                  <a:lnTo>
                    <a:pt x="2036" y="440"/>
                  </a:lnTo>
                  <a:lnTo>
                    <a:pt x="392"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p:nvPr/>
          </p:nvSpPr>
          <p:spPr>
            <a:xfrm>
              <a:off x="2111853" y="1821505"/>
              <a:ext cx="124580" cy="169250"/>
            </a:xfrm>
            <a:custGeom>
              <a:rect b="b" l="l" r="r" t="t"/>
              <a:pathLst>
                <a:path extrusionOk="0" h="1921" w="1414">
                  <a:moveTo>
                    <a:pt x="1341" y="0"/>
                  </a:moveTo>
                  <a:lnTo>
                    <a:pt x="1" y="549"/>
                  </a:lnTo>
                  <a:lnTo>
                    <a:pt x="1413" y="1920"/>
                  </a:lnTo>
                  <a:lnTo>
                    <a:pt x="1341" y="0"/>
                  </a:ln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1915827" y="1392712"/>
              <a:ext cx="479115" cy="525282"/>
            </a:xfrm>
            <a:custGeom>
              <a:rect b="b" l="l" r="r" t="t"/>
              <a:pathLst>
                <a:path extrusionOk="0" h="5962" w="5438">
                  <a:moveTo>
                    <a:pt x="3099" y="1"/>
                  </a:moveTo>
                  <a:cubicBezTo>
                    <a:pt x="2810" y="1"/>
                    <a:pt x="2520" y="43"/>
                    <a:pt x="2241" y="120"/>
                  </a:cubicBezTo>
                  <a:cubicBezTo>
                    <a:pt x="1" y="738"/>
                    <a:pt x="1005" y="3086"/>
                    <a:pt x="1005" y="3086"/>
                  </a:cubicBezTo>
                  <a:lnTo>
                    <a:pt x="1376" y="4136"/>
                  </a:lnTo>
                  <a:cubicBezTo>
                    <a:pt x="1462" y="4511"/>
                    <a:pt x="1769" y="5300"/>
                    <a:pt x="2089" y="5485"/>
                  </a:cubicBezTo>
                  <a:cubicBezTo>
                    <a:pt x="2622" y="5794"/>
                    <a:pt x="3034" y="5961"/>
                    <a:pt x="3447" y="5961"/>
                  </a:cubicBezTo>
                  <a:cubicBezTo>
                    <a:pt x="3699" y="5961"/>
                    <a:pt x="3951" y="5899"/>
                    <a:pt x="4232" y="5770"/>
                  </a:cubicBezTo>
                  <a:cubicBezTo>
                    <a:pt x="5202" y="5323"/>
                    <a:pt x="5437" y="3740"/>
                    <a:pt x="5260" y="1776"/>
                  </a:cubicBezTo>
                  <a:cubicBezTo>
                    <a:pt x="5155" y="598"/>
                    <a:pt x="4327" y="195"/>
                    <a:pt x="3683" y="60"/>
                  </a:cubicBezTo>
                  <a:cubicBezTo>
                    <a:pt x="3491" y="20"/>
                    <a:pt x="3295" y="1"/>
                    <a:pt x="3099"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2273078" y="1656754"/>
              <a:ext cx="33568" cy="82114"/>
            </a:xfrm>
            <a:custGeom>
              <a:rect b="b" l="l" r="r" t="t"/>
              <a:pathLst>
                <a:path extrusionOk="0" h="932" w="381">
                  <a:moveTo>
                    <a:pt x="34" y="1"/>
                  </a:moveTo>
                  <a:cubicBezTo>
                    <a:pt x="30" y="1"/>
                    <a:pt x="25" y="2"/>
                    <a:pt x="21" y="4"/>
                  </a:cubicBezTo>
                  <a:cubicBezTo>
                    <a:pt x="6" y="10"/>
                    <a:pt x="1" y="27"/>
                    <a:pt x="6" y="42"/>
                  </a:cubicBezTo>
                  <a:lnTo>
                    <a:pt x="315" y="709"/>
                  </a:lnTo>
                  <a:lnTo>
                    <a:pt x="97" y="880"/>
                  </a:lnTo>
                  <a:cubicBezTo>
                    <a:pt x="85" y="890"/>
                    <a:pt x="82" y="908"/>
                    <a:pt x="93" y="920"/>
                  </a:cubicBezTo>
                  <a:cubicBezTo>
                    <a:pt x="98" y="927"/>
                    <a:pt x="106" y="931"/>
                    <a:pt x="115" y="931"/>
                  </a:cubicBezTo>
                  <a:cubicBezTo>
                    <a:pt x="120" y="931"/>
                    <a:pt x="128" y="928"/>
                    <a:pt x="132" y="924"/>
                  </a:cubicBezTo>
                  <a:lnTo>
                    <a:pt x="367" y="740"/>
                  </a:lnTo>
                  <a:cubicBezTo>
                    <a:pt x="377" y="731"/>
                    <a:pt x="380" y="717"/>
                    <a:pt x="374" y="705"/>
                  </a:cubicBezTo>
                  <a:lnTo>
                    <a:pt x="59" y="17"/>
                  </a:lnTo>
                  <a:cubicBezTo>
                    <a:pt x="54" y="7"/>
                    <a:pt x="44" y="1"/>
                    <a:pt x="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2297835" y="1514293"/>
              <a:ext cx="92070" cy="59911"/>
            </a:xfrm>
            <a:custGeom>
              <a:rect b="b" l="l" r="r" t="t"/>
              <a:pathLst>
                <a:path extrusionOk="0" h="680" w="1045">
                  <a:moveTo>
                    <a:pt x="390" y="1"/>
                  </a:moveTo>
                  <a:cubicBezTo>
                    <a:pt x="135" y="1"/>
                    <a:pt x="82" y="199"/>
                    <a:pt x="82" y="199"/>
                  </a:cubicBezTo>
                  <a:cubicBezTo>
                    <a:pt x="82" y="199"/>
                    <a:pt x="0" y="482"/>
                    <a:pt x="302" y="538"/>
                  </a:cubicBezTo>
                  <a:cubicBezTo>
                    <a:pt x="532" y="579"/>
                    <a:pt x="678" y="602"/>
                    <a:pt x="806" y="665"/>
                  </a:cubicBezTo>
                  <a:cubicBezTo>
                    <a:pt x="827" y="675"/>
                    <a:pt x="848" y="680"/>
                    <a:pt x="870" y="680"/>
                  </a:cubicBezTo>
                  <a:cubicBezTo>
                    <a:pt x="924" y="680"/>
                    <a:pt x="976" y="649"/>
                    <a:pt x="1008" y="593"/>
                  </a:cubicBezTo>
                  <a:cubicBezTo>
                    <a:pt x="1043" y="530"/>
                    <a:pt x="1044" y="450"/>
                    <a:pt x="1009" y="389"/>
                  </a:cubicBezTo>
                  <a:cubicBezTo>
                    <a:pt x="939" y="263"/>
                    <a:pt x="787" y="69"/>
                    <a:pt x="508" y="13"/>
                  </a:cubicBezTo>
                  <a:cubicBezTo>
                    <a:pt x="464" y="5"/>
                    <a:pt x="425" y="1"/>
                    <a:pt x="390" y="1"/>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2089387" y="1512531"/>
              <a:ext cx="144404" cy="69779"/>
            </a:xfrm>
            <a:custGeom>
              <a:rect b="b" l="l" r="r" t="t"/>
              <a:pathLst>
                <a:path extrusionOk="0" h="792" w="1639">
                  <a:moveTo>
                    <a:pt x="1116" y="1"/>
                  </a:moveTo>
                  <a:cubicBezTo>
                    <a:pt x="1067" y="1"/>
                    <a:pt x="1013" y="5"/>
                    <a:pt x="953" y="13"/>
                  </a:cubicBezTo>
                  <a:cubicBezTo>
                    <a:pt x="561" y="67"/>
                    <a:pt x="160" y="374"/>
                    <a:pt x="54" y="499"/>
                  </a:cubicBezTo>
                  <a:cubicBezTo>
                    <a:pt x="2" y="562"/>
                    <a:pt x="0" y="642"/>
                    <a:pt x="47" y="705"/>
                  </a:cubicBezTo>
                  <a:cubicBezTo>
                    <a:pt x="88" y="761"/>
                    <a:pt x="159" y="792"/>
                    <a:pt x="235" y="792"/>
                  </a:cubicBezTo>
                  <a:cubicBezTo>
                    <a:pt x="265" y="792"/>
                    <a:pt x="295" y="787"/>
                    <a:pt x="325" y="777"/>
                  </a:cubicBezTo>
                  <a:cubicBezTo>
                    <a:pt x="507" y="714"/>
                    <a:pt x="893" y="580"/>
                    <a:pt x="1214" y="539"/>
                  </a:cubicBezTo>
                  <a:cubicBezTo>
                    <a:pt x="1639" y="483"/>
                    <a:pt x="1540" y="200"/>
                    <a:pt x="1540" y="200"/>
                  </a:cubicBezTo>
                  <a:cubicBezTo>
                    <a:pt x="1540" y="200"/>
                    <a:pt x="1475" y="1"/>
                    <a:pt x="1116" y="1"/>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2124892" y="1614377"/>
              <a:ext cx="108017" cy="56299"/>
            </a:xfrm>
            <a:custGeom>
              <a:rect b="b" l="l" r="r" t="t"/>
              <a:pathLst>
                <a:path extrusionOk="0" h="639" w="1226">
                  <a:moveTo>
                    <a:pt x="656" y="1"/>
                  </a:moveTo>
                  <a:cubicBezTo>
                    <a:pt x="488" y="1"/>
                    <a:pt x="274" y="56"/>
                    <a:pt x="0" y="208"/>
                  </a:cubicBezTo>
                  <a:cubicBezTo>
                    <a:pt x="0" y="208"/>
                    <a:pt x="221" y="638"/>
                    <a:pt x="656" y="638"/>
                  </a:cubicBezTo>
                  <a:cubicBezTo>
                    <a:pt x="817" y="638"/>
                    <a:pt x="1007" y="579"/>
                    <a:pt x="1226" y="418"/>
                  </a:cubicBezTo>
                  <a:cubicBezTo>
                    <a:pt x="1226" y="418"/>
                    <a:pt x="1117" y="1"/>
                    <a:pt x="6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2150970" y="1613231"/>
              <a:ext cx="66343" cy="64493"/>
            </a:xfrm>
            <a:custGeom>
              <a:rect b="b" l="l" r="r" t="t"/>
              <a:pathLst>
                <a:path extrusionOk="0" h="732" w="753">
                  <a:moveTo>
                    <a:pt x="374" y="1"/>
                  </a:moveTo>
                  <a:cubicBezTo>
                    <a:pt x="360" y="1"/>
                    <a:pt x="346" y="1"/>
                    <a:pt x="332" y="3"/>
                  </a:cubicBezTo>
                  <a:cubicBezTo>
                    <a:pt x="138" y="26"/>
                    <a:pt x="1" y="208"/>
                    <a:pt x="24" y="408"/>
                  </a:cubicBezTo>
                  <a:cubicBezTo>
                    <a:pt x="47" y="595"/>
                    <a:pt x="201" y="731"/>
                    <a:pt x="378" y="731"/>
                  </a:cubicBezTo>
                  <a:cubicBezTo>
                    <a:pt x="392" y="731"/>
                    <a:pt x="406" y="731"/>
                    <a:pt x="420" y="729"/>
                  </a:cubicBezTo>
                  <a:cubicBezTo>
                    <a:pt x="614" y="705"/>
                    <a:pt x="753" y="523"/>
                    <a:pt x="728" y="323"/>
                  </a:cubicBezTo>
                  <a:cubicBezTo>
                    <a:pt x="706" y="137"/>
                    <a:pt x="551" y="1"/>
                    <a:pt x="3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8"/>
            <p:cNvSpPr/>
            <p:nvPr/>
          </p:nvSpPr>
          <p:spPr>
            <a:xfrm>
              <a:off x="2122689" y="1611469"/>
              <a:ext cx="112686" cy="40969"/>
            </a:xfrm>
            <a:custGeom>
              <a:rect b="b" l="l" r="r" t="t"/>
              <a:pathLst>
                <a:path extrusionOk="0" h="465" w="1279">
                  <a:moveTo>
                    <a:pt x="677" y="1"/>
                  </a:moveTo>
                  <a:cubicBezTo>
                    <a:pt x="651" y="1"/>
                    <a:pt x="626" y="3"/>
                    <a:pt x="601" y="6"/>
                  </a:cubicBezTo>
                  <a:cubicBezTo>
                    <a:pt x="572" y="9"/>
                    <a:pt x="541" y="11"/>
                    <a:pt x="512" y="17"/>
                  </a:cubicBezTo>
                  <a:cubicBezTo>
                    <a:pt x="452" y="27"/>
                    <a:pt x="392" y="41"/>
                    <a:pt x="335" y="60"/>
                  </a:cubicBezTo>
                  <a:cubicBezTo>
                    <a:pt x="220" y="96"/>
                    <a:pt x="109" y="150"/>
                    <a:pt x="12" y="223"/>
                  </a:cubicBezTo>
                  <a:cubicBezTo>
                    <a:pt x="4" y="230"/>
                    <a:pt x="1" y="244"/>
                    <a:pt x="8" y="254"/>
                  </a:cubicBezTo>
                  <a:cubicBezTo>
                    <a:pt x="12" y="260"/>
                    <a:pt x="19" y="264"/>
                    <a:pt x="26" y="264"/>
                  </a:cubicBezTo>
                  <a:cubicBezTo>
                    <a:pt x="30" y="264"/>
                    <a:pt x="35" y="262"/>
                    <a:pt x="39" y="260"/>
                  </a:cubicBezTo>
                  <a:cubicBezTo>
                    <a:pt x="134" y="192"/>
                    <a:pt x="240" y="144"/>
                    <a:pt x="351" y="112"/>
                  </a:cubicBezTo>
                  <a:cubicBezTo>
                    <a:pt x="407" y="98"/>
                    <a:pt x="464" y="86"/>
                    <a:pt x="520" y="77"/>
                  </a:cubicBezTo>
                  <a:cubicBezTo>
                    <a:pt x="550" y="74"/>
                    <a:pt x="577" y="71"/>
                    <a:pt x="607" y="68"/>
                  </a:cubicBezTo>
                  <a:cubicBezTo>
                    <a:pt x="623" y="68"/>
                    <a:pt x="639" y="67"/>
                    <a:pt x="655" y="67"/>
                  </a:cubicBezTo>
                  <a:cubicBezTo>
                    <a:pt x="667" y="67"/>
                    <a:pt x="679" y="67"/>
                    <a:pt x="690" y="68"/>
                  </a:cubicBezTo>
                  <a:cubicBezTo>
                    <a:pt x="804" y="77"/>
                    <a:pt x="916" y="106"/>
                    <a:pt x="1007" y="168"/>
                  </a:cubicBezTo>
                  <a:cubicBezTo>
                    <a:pt x="1052" y="198"/>
                    <a:pt x="1090" y="238"/>
                    <a:pt x="1121" y="282"/>
                  </a:cubicBezTo>
                  <a:cubicBezTo>
                    <a:pt x="1135" y="303"/>
                    <a:pt x="1148" y="327"/>
                    <a:pt x="1159" y="352"/>
                  </a:cubicBezTo>
                  <a:cubicBezTo>
                    <a:pt x="1164" y="363"/>
                    <a:pt x="1169" y="376"/>
                    <a:pt x="1173" y="388"/>
                  </a:cubicBezTo>
                  <a:cubicBezTo>
                    <a:pt x="1175" y="395"/>
                    <a:pt x="1178" y="401"/>
                    <a:pt x="1179" y="407"/>
                  </a:cubicBezTo>
                  <a:cubicBezTo>
                    <a:pt x="1181" y="413"/>
                    <a:pt x="1182" y="420"/>
                    <a:pt x="1182" y="423"/>
                  </a:cubicBezTo>
                  <a:lnTo>
                    <a:pt x="1182" y="425"/>
                  </a:lnTo>
                  <a:cubicBezTo>
                    <a:pt x="1182" y="426"/>
                    <a:pt x="1182" y="426"/>
                    <a:pt x="1182" y="426"/>
                  </a:cubicBezTo>
                  <a:cubicBezTo>
                    <a:pt x="1187" y="450"/>
                    <a:pt x="1206" y="465"/>
                    <a:pt x="1228" y="465"/>
                  </a:cubicBezTo>
                  <a:cubicBezTo>
                    <a:pt x="1231" y="465"/>
                    <a:pt x="1233" y="465"/>
                    <a:pt x="1236" y="464"/>
                  </a:cubicBezTo>
                  <a:cubicBezTo>
                    <a:pt x="1262" y="460"/>
                    <a:pt x="1278" y="435"/>
                    <a:pt x="1274" y="410"/>
                  </a:cubicBezTo>
                  <a:cubicBezTo>
                    <a:pt x="1273" y="398"/>
                    <a:pt x="1270" y="391"/>
                    <a:pt x="1268" y="384"/>
                  </a:cubicBezTo>
                  <a:cubicBezTo>
                    <a:pt x="1265" y="375"/>
                    <a:pt x="1262" y="368"/>
                    <a:pt x="1259" y="359"/>
                  </a:cubicBezTo>
                  <a:cubicBezTo>
                    <a:pt x="1255" y="344"/>
                    <a:pt x="1248" y="328"/>
                    <a:pt x="1242" y="314"/>
                  </a:cubicBezTo>
                  <a:cubicBezTo>
                    <a:pt x="1227" y="284"/>
                    <a:pt x="1211" y="257"/>
                    <a:pt x="1191" y="230"/>
                  </a:cubicBezTo>
                  <a:cubicBezTo>
                    <a:pt x="1153" y="179"/>
                    <a:pt x="1105" y="134"/>
                    <a:pt x="1051" y="101"/>
                  </a:cubicBezTo>
                  <a:cubicBezTo>
                    <a:pt x="997" y="67"/>
                    <a:pt x="938" y="42"/>
                    <a:pt x="877" y="27"/>
                  </a:cubicBezTo>
                  <a:cubicBezTo>
                    <a:pt x="817" y="11"/>
                    <a:pt x="756" y="4"/>
                    <a:pt x="694" y="1"/>
                  </a:cubicBezTo>
                  <a:cubicBezTo>
                    <a:pt x="688" y="1"/>
                    <a:pt x="683" y="1"/>
                    <a:pt x="6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p:nvPr/>
          </p:nvSpPr>
          <p:spPr>
            <a:xfrm>
              <a:off x="2300654" y="1612967"/>
              <a:ext cx="76387" cy="53568"/>
            </a:xfrm>
            <a:custGeom>
              <a:rect b="b" l="l" r="r" t="t"/>
              <a:pathLst>
                <a:path extrusionOk="0" h="608" w="867">
                  <a:moveTo>
                    <a:pt x="485" y="0"/>
                  </a:moveTo>
                  <a:cubicBezTo>
                    <a:pt x="168" y="0"/>
                    <a:pt x="0" y="427"/>
                    <a:pt x="0" y="427"/>
                  </a:cubicBezTo>
                  <a:cubicBezTo>
                    <a:pt x="165" y="558"/>
                    <a:pt x="302" y="607"/>
                    <a:pt x="415" y="607"/>
                  </a:cubicBezTo>
                  <a:cubicBezTo>
                    <a:pt x="744" y="607"/>
                    <a:pt x="866" y="187"/>
                    <a:pt x="866" y="187"/>
                  </a:cubicBezTo>
                  <a:cubicBezTo>
                    <a:pt x="722" y="51"/>
                    <a:pt x="595" y="0"/>
                    <a:pt x="4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2315455" y="1611293"/>
              <a:ext cx="51894" cy="59383"/>
            </a:xfrm>
            <a:custGeom>
              <a:rect b="b" l="l" r="r" t="t"/>
              <a:pathLst>
                <a:path extrusionOk="0" h="674" w="589">
                  <a:moveTo>
                    <a:pt x="315" y="0"/>
                  </a:moveTo>
                  <a:cubicBezTo>
                    <a:pt x="181" y="0"/>
                    <a:pt x="58" y="124"/>
                    <a:pt x="31" y="294"/>
                  </a:cubicBezTo>
                  <a:cubicBezTo>
                    <a:pt x="0" y="478"/>
                    <a:pt x="94" y="646"/>
                    <a:pt x="240" y="671"/>
                  </a:cubicBezTo>
                  <a:cubicBezTo>
                    <a:pt x="251" y="672"/>
                    <a:pt x="262" y="673"/>
                    <a:pt x="274" y="673"/>
                  </a:cubicBezTo>
                  <a:cubicBezTo>
                    <a:pt x="407" y="673"/>
                    <a:pt x="531" y="550"/>
                    <a:pt x="558" y="380"/>
                  </a:cubicBezTo>
                  <a:cubicBezTo>
                    <a:pt x="589" y="196"/>
                    <a:pt x="495" y="27"/>
                    <a:pt x="349" y="3"/>
                  </a:cubicBezTo>
                  <a:cubicBezTo>
                    <a:pt x="338" y="1"/>
                    <a:pt x="326" y="0"/>
                    <a:pt x="3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p:nvPr/>
          </p:nvSpPr>
          <p:spPr>
            <a:xfrm>
              <a:off x="2298275" y="1611029"/>
              <a:ext cx="80528" cy="40176"/>
            </a:xfrm>
            <a:custGeom>
              <a:rect b="b" l="l" r="r" t="t"/>
              <a:pathLst>
                <a:path extrusionOk="0" h="456" w="914">
                  <a:moveTo>
                    <a:pt x="551" y="0"/>
                  </a:moveTo>
                  <a:cubicBezTo>
                    <a:pt x="531" y="2"/>
                    <a:pt x="512" y="3"/>
                    <a:pt x="489" y="9"/>
                  </a:cubicBezTo>
                  <a:lnTo>
                    <a:pt x="491" y="8"/>
                  </a:lnTo>
                  <a:lnTo>
                    <a:pt x="491" y="8"/>
                  </a:lnTo>
                  <a:cubicBezTo>
                    <a:pt x="439" y="15"/>
                    <a:pt x="385" y="30"/>
                    <a:pt x="337" y="53"/>
                  </a:cubicBezTo>
                  <a:cubicBezTo>
                    <a:pt x="287" y="75"/>
                    <a:pt x="240" y="106"/>
                    <a:pt x="199" y="141"/>
                  </a:cubicBezTo>
                  <a:cubicBezTo>
                    <a:pt x="159" y="176"/>
                    <a:pt x="122" y="216"/>
                    <a:pt x="91" y="259"/>
                  </a:cubicBezTo>
                  <a:cubicBezTo>
                    <a:pt x="75" y="281"/>
                    <a:pt x="61" y="304"/>
                    <a:pt x="46" y="327"/>
                  </a:cubicBezTo>
                  <a:cubicBezTo>
                    <a:pt x="33" y="351"/>
                    <a:pt x="21" y="373"/>
                    <a:pt x="10" y="400"/>
                  </a:cubicBezTo>
                  <a:cubicBezTo>
                    <a:pt x="10" y="400"/>
                    <a:pt x="10" y="402"/>
                    <a:pt x="8" y="402"/>
                  </a:cubicBezTo>
                  <a:cubicBezTo>
                    <a:pt x="1" y="422"/>
                    <a:pt x="11" y="444"/>
                    <a:pt x="32" y="453"/>
                  </a:cubicBezTo>
                  <a:cubicBezTo>
                    <a:pt x="36" y="455"/>
                    <a:pt x="41" y="455"/>
                    <a:pt x="45" y="455"/>
                  </a:cubicBezTo>
                  <a:cubicBezTo>
                    <a:pt x="61" y="455"/>
                    <a:pt x="77" y="446"/>
                    <a:pt x="83" y="430"/>
                  </a:cubicBezTo>
                  <a:lnTo>
                    <a:pt x="83" y="428"/>
                  </a:lnTo>
                  <a:cubicBezTo>
                    <a:pt x="90" y="408"/>
                    <a:pt x="102" y="384"/>
                    <a:pt x="113" y="364"/>
                  </a:cubicBezTo>
                  <a:cubicBezTo>
                    <a:pt x="125" y="342"/>
                    <a:pt x="137" y="322"/>
                    <a:pt x="150" y="301"/>
                  </a:cubicBezTo>
                  <a:cubicBezTo>
                    <a:pt x="178" y="260"/>
                    <a:pt x="210" y="224"/>
                    <a:pt x="245" y="190"/>
                  </a:cubicBezTo>
                  <a:cubicBezTo>
                    <a:pt x="280" y="158"/>
                    <a:pt x="321" y="129"/>
                    <a:pt x="363" y="108"/>
                  </a:cubicBezTo>
                  <a:cubicBezTo>
                    <a:pt x="405" y="87"/>
                    <a:pt x="452" y="72"/>
                    <a:pt x="500" y="63"/>
                  </a:cubicBezTo>
                  <a:lnTo>
                    <a:pt x="505" y="63"/>
                  </a:lnTo>
                  <a:cubicBezTo>
                    <a:pt x="518" y="59"/>
                    <a:pt x="537" y="56"/>
                    <a:pt x="554" y="54"/>
                  </a:cubicBezTo>
                  <a:cubicBezTo>
                    <a:pt x="563" y="54"/>
                    <a:pt x="572" y="53"/>
                    <a:pt x="581" y="53"/>
                  </a:cubicBezTo>
                  <a:cubicBezTo>
                    <a:pt x="590" y="53"/>
                    <a:pt x="600" y="54"/>
                    <a:pt x="608" y="54"/>
                  </a:cubicBezTo>
                  <a:cubicBezTo>
                    <a:pt x="643" y="57"/>
                    <a:pt x="678" y="66"/>
                    <a:pt x="712" y="81"/>
                  </a:cubicBezTo>
                  <a:cubicBezTo>
                    <a:pt x="746" y="94"/>
                    <a:pt x="776" y="114"/>
                    <a:pt x="804" y="138"/>
                  </a:cubicBezTo>
                  <a:cubicBezTo>
                    <a:pt x="830" y="161"/>
                    <a:pt x="855" y="189"/>
                    <a:pt x="877" y="219"/>
                  </a:cubicBezTo>
                  <a:cubicBezTo>
                    <a:pt x="881" y="225"/>
                    <a:pt x="886" y="227"/>
                    <a:pt x="892" y="227"/>
                  </a:cubicBezTo>
                  <a:cubicBezTo>
                    <a:pt x="896" y="227"/>
                    <a:pt x="900" y="226"/>
                    <a:pt x="903" y="224"/>
                  </a:cubicBezTo>
                  <a:cubicBezTo>
                    <a:pt x="912" y="218"/>
                    <a:pt x="914" y="206"/>
                    <a:pt x="908" y="197"/>
                  </a:cubicBezTo>
                  <a:cubicBezTo>
                    <a:pt x="886" y="165"/>
                    <a:pt x="861" y="133"/>
                    <a:pt x="832" y="106"/>
                  </a:cubicBezTo>
                  <a:cubicBezTo>
                    <a:pt x="803" y="78"/>
                    <a:pt x="767" y="54"/>
                    <a:pt x="731" y="38"/>
                  </a:cubicBezTo>
                  <a:cubicBezTo>
                    <a:pt x="694" y="19"/>
                    <a:pt x="654" y="9"/>
                    <a:pt x="613" y="3"/>
                  </a:cubicBezTo>
                  <a:cubicBezTo>
                    <a:pt x="592" y="2"/>
                    <a:pt x="572" y="0"/>
                    <a:pt x="5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2207883" y="1757895"/>
              <a:ext cx="111629" cy="24405"/>
            </a:xfrm>
            <a:custGeom>
              <a:rect b="b" l="l" r="r" t="t"/>
              <a:pathLst>
                <a:path extrusionOk="0" h="277" w="1267">
                  <a:moveTo>
                    <a:pt x="1234" y="1"/>
                  </a:moveTo>
                  <a:cubicBezTo>
                    <a:pt x="1227" y="1"/>
                    <a:pt x="1221" y="3"/>
                    <a:pt x="1215" y="8"/>
                  </a:cubicBezTo>
                  <a:cubicBezTo>
                    <a:pt x="1036" y="170"/>
                    <a:pt x="827" y="220"/>
                    <a:pt x="636" y="220"/>
                  </a:cubicBezTo>
                  <a:cubicBezTo>
                    <a:pt x="318" y="220"/>
                    <a:pt x="50" y="81"/>
                    <a:pt x="46" y="78"/>
                  </a:cubicBezTo>
                  <a:cubicBezTo>
                    <a:pt x="42" y="76"/>
                    <a:pt x="37" y="75"/>
                    <a:pt x="33" y="75"/>
                  </a:cubicBezTo>
                  <a:cubicBezTo>
                    <a:pt x="23" y="75"/>
                    <a:pt x="13" y="81"/>
                    <a:pt x="8" y="90"/>
                  </a:cubicBezTo>
                  <a:cubicBezTo>
                    <a:pt x="0" y="105"/>
                    <a:pt x="6" y="121"/>
                    <a:pt x="19" y="128"/>
                  </a:cubicBezTo>
                  <a:cubicBezTo>
                    <a:pt x="24" y="131"/>
                    <a:pt x="304" y="277"/>
                    <a:pt x="637" y="277"/>
                  </a:cubicBezTo>
                  <a:cubicBezTo>
                    <a:pt x="840" y="277"/>
                    <a:pt x="1062" y="223"/>
                    <a:pt x="1253" y="51"/>
                  </a:cubicBezTo>
                  <a:cubicBezTo>
                    <a:pt x="1265" y="40"/>
                    <a:pt x="1266" y="23"/>
                    <a:pt x="1256" y="11"/>
                  </a:cubicBezTo>
                  <a:cubicBezTo>
                    <a:pt x="1250" y="4"/>
                    <a:pt x="1242" y="1"/>
                    <a:pt x="12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a:off x="1932213" y="1444956"/>
              <a:ext cx="189690" cy="269866"/>
            </a:xfrm>
            <a:custGeom>
              <a:rect b="b" l="l" r="r" t="t"/>
              <a:pathLst>
                <a:path extrusionOk="0" h="3063" w="2153">
                  <a:moveTo>
                    <a:pt x="761" y="0"/>
                  </a:moveTo>
                  <a:lnTo>
                    <a:pt x="0" y="1487"/>
                  </a:lnTo>
                  <a:lnTo>
                    <a:pt x="407" y="2729"/>
                  </a:lnTo>
                  <a:lnTo>
                    <a:pt x="1212" y="3062"/>
                  </a:lnTo>
                  <a:cubicBezTo>
                    <a:pt x="1212" y="3062"/>
                    <a:pt x="2152" y="76"/>
                    <a:pt x="761"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a:off x="1893801" y="1662657"/>
              <a:ext cx="169778" cy="137444"/>
            </a:xfrm>
            <a:custGeom>
              <a:rect b="b" l="l" r="r" t="t"/>
              <a:pathLst>
                <a:path extrusionOk="0" h="1560" w="1927">
                  <a:moveTo>
                    <a:pt x="939" y="0"/>
                  </a:moveTo>
                  <a:cubicBezTo>
                    <a:pt x="851" y="0"/>
                    <a:pt x="757" y="27"/>
                    <a:pt x="659" y="88"/>
                  </a:cubicBezTo>
                  <a:cubicBezTo>
                    <a:pt x="1" y="495"/>
                    <a:pt x="817" y="1549"/>
                    <a:pt x="1540" y="1559"/>
                  </a:cubicBezTo>
                  <a:cubicBezTo>
                    <a:pt x="1542" y="1559"/>
                    <a:pt x="1544" y="1559"/>
                    <a:pt x="1545" y="1559"/>
                  </a:cubicBezTo>
                  <a:cubicBezTo>
                    <a:pt x="1755" y="1559"/>
                    <a:pt x="1927" y="1394"/>
                    <a:pt x="1890" y="1227"/>
                  </a:cubicBezTo>
                  <a:cubicBezTo>
                    <a:pt x="1833" y="958"/>
                    <a:pt x="1728" y="699"/>
                    <a:pt x="1571" y="466"/>
                  </a:cubicBezTo>
                  <a:cubicBezTo>
                    <a:pt x="1409" y="226"/>
                    <a:pt x="1196" y="0"/>
                    <a:pt x="939"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a:off x="1964811" y="1711465"/>
              <a:ext cx="75154" cy="43171"/>
            </a:xfrm>
            <a:custGeom>
              <a:rect b="b" l="l" r="r" t="t"/>
              <a:pathLst>
                <a:path extrusionOk="0" h="490" w="853">
                  <a:moveTo>
                    <a:pt x="224" y="1"/>
                  </a:moveTo>
                  <a:cubicBezTo>
                    <a:pt x="162" y="1"/>
                    <a:pt x="95" y="11"/>
                    <a:pt x="24" y="36"/>
                  </a:cubicBezTo>
                  <a:cubicBezTo>
                    <a:pt x="10" y="40"/>
                    <a:pt x="1" y="56"/>
                    <a:pt x="7" y="71"/>
                  </a:cubicBezTo>
                  <a:cubicBezTo>
                    <a:pt x="10" y="84"/>
                    <a:pt x="22" y="91"/>
                    <a:pt x="34" y="91"/>
                  </a:cubicBezTo>
                  <a:cubicBezTo>
                    <a:pt x="37" y="91"/>
                    <a:pt x="40" y="91"/>
                    <a:pt x="43" y="90"/>
                  </a:cubicBezTo>
                  <a:cubicBezTo>
                    <a:pt x="106" y="68"/>
                    <a:pt x="167" y="57"/>
                    <a:pt x="226" y="57"/>
                  </a:cubicBezTo>
                  <a:cubicBezTo>
                    <a:pt x="359" y="57"/>
                    <a:pt x="483" y="111"/>
                    <a:pt x="598" y="215"/>
                  </a:cubicBezTo>
                  <a:cubicBezTo>
                    <a:pt x="727" y="332"/>
                    <a:pt x="794" y="472"/>
                    <a:pt x="795" y="474"/>
                  </a:cubicBezTo>
                  <a:cubicBezTo>
                    <a:pt x="800" y="484"/>
                    <a:pt x="810" y="490"/>
                    <a:pt x="820" y="490"/>
                  </a:cubicBezTo>
                  <a:cubicBezTo>
                    <a:pt x="825" y="490"/>
                    <a:pt x="829" y="489"/>
                    <a:pt x="833" y="487"/>
                  </a:cubicBezTo>
                  <a:cubicBezTo>
                    <a:pt x="846" y="480"/>
                    <a:pt x="852" y="464"/>
                    <a:pt x="846" y="449"/>
                  </a:cubicBezTo>
                  <a:cubicBezTo>
                    <a:pt x="844" y="444"/>
                    <a:pt x="627" y="1"/>
                    <a:pt x="22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a:off x="2017055" y="1330159"/>
              <a:ext cx="411186" cy="141673"/>
            </a:xfrm>
            <a:custGeom>
              <a:rect b="b" l="l" r="r" t="t"/>
              <a:pathLst>
                <a:path extrusionOk="0" h="1608" w="4667">
                  <a:moveTo>
                    <a:pt x="2255" y="0"/>
                  </a:moveTo>
                  <a:cubicBezTo>
                    <a:pt x="1716" y="0"/>
                    <a:pt x="1142" y="105"/>
                    <a:pt x="597" y="399"/>
                  </a:cubicBezTo>
                  <a:lnTo>
                    <a:pt x="1" y="1365"/>
                  </a:lnTo>
                  <a:cubicBezTo>
                    <a:pt x="1" y="1365"/>
                    <a:pt x="944" y="1608"/>
                    <a:pt x="2016" y="1608"/>
                  </a:cubicBezTo>
                  <a:cubicBezTo>
                    <a:pt x="3000" y="1608"/>
                    <a:pt x="4094" y="1403"/>
                    <a:pt x="4666" y="615"/>
                  </a:cubicBezTo>
                  <a:cubicBezTo>
                    <a:pt x="4666" y="615"/>
                    <a:pt x="3563" y="0"/>
                    <a:pt x="2255"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p:nvPr/>
          </p:nvSpPr>
          <p:spPr>
            <a:xfrm>
              <a:off x="2017584" y="1297650"/>
              <a:ext cx="188457" cy="117268"/>
            </a:xfrm>
            <a:custGeom>
              <a:rect b="b" l="l" r="r" t="t"/>
              <a:pathLst>
                <a:path extrusionOk="0" h="1331" w="2139">
                  <a:moveTo>
                    <a:pt x="2138" y="0"/>
                  </a:moveTo>
                  <a:lnTo>
                    <a:pt x="2138" y="0"/>
                  </a:lnTo>
                  <a:cubicBezTo>
                    <a:pt x="757" y="16"/>
                    <a:pt x="1" y="1206"/>
                    <a:pt x="1" y="1206"/>
                  </a:cubicBezTo>
                  <a:cubicBezTo>
                    <a:pt x="1" y="1206"/>
                    <a:pt x="55" y="1330"/>
                    <a:pt x="342" y="1330"/>
                  </a:cubicBezTo>
                  <a:cubicBezTo>
                    <a:pt x="481" y="1330"/>
                    <a:pt x="673" y="1302"/>
                    <a:pt x="940" y="1217"/>
                  </a:cubicBezTo>
                  <a:cubicBezTo>
                    <a:pt x="1760" y="954"/>
                    <a:pt x="2138" y="0"/>
                    <a:pt x="2138"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
            <p:cNvSpPr/>
            <p:nvPr/>
          </p:nvSpPr>
          <p:spPr>
            <a:xfrm>
              <a:off x="1979172" y="1340732"/>
              <a:ext cx="68722" cy="104052"/>
            </a:xfrm>
            <a:custGeom>
              <a:rect b="b" l="l" r="r" t="t"/>
              <a:pathLst>
                <a:path extrusionOk="0" h="1181" w="780">
                  <a:moveTo>
                    <a:pt x="702" y="0"/>
                  </a:moveTo>
                  <a:lnTo>
                    <a:pt x="702" y="0"/>
                  </a:lnTo>
                  <a:cubicBezTo>
                    <a:pt x="39" y="386"/>
                    <a:pt x="0" y="1167"/>
                    <a:pt x="0" y="1167"/>
                  </a:cubicBezTo>
                  <a:cubicBezTo>
                    <a:pt x="0" y="1167"/>
                    <a:pt x="17" y="1180"/>
                    <a:pt x="54" y="1180"/>
                  </a:cubicBezTo>
                  <a:cubicBezTo>
                    <a:pt x="120" y="1180"/>
                    <a:pt x="248" y="1140"/>
                    <a:pt x="456" y="916"/>
                  </a:cubicBezTo>
                  <a:cubicBezTo>
                    <a:pt x="780" y="566"/>
                    <a:pt x="702" y="1"/>
                    <a:pt x="702"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18"/>
          <p:cNvGrpSpPr/>
          <p:nvPr/>
        </p:nvGrpSpPr>
        <p:grpSpPr>
          <a:xfrm>
            <a:off x="9861442" y="487021"/>
            <a:ext cx="791636" cy="1647054"/>
            <a:chOff x="902450" y="1376225"/>
            <a:chExt cx="1324914" cy="3223198"/>
          </a:xfrm>
        </p:grpSpPr>
        <p:sp>
          <p:nvSpPr>
            <p:cNvPr id="301" name="Google Shape;301;p18"/>
            <p:cNvSpPr/>
            <p:nvPr/>
          </p:nvSpPr>
          <p:spPr>
            <a:xfrm>
              <a:off x="1039022" y="4461704"/>
              <a:ext cx="375359" cy="137719"/>
            </a:xfrm>
            <a:custGeom>
              <a:rect b="b" l="l" r="r" t="t"/>
              <a:pathLst>
                <a:path extrusionOk="0" h="2157" w="5879">
                  <a:moveTo>
                    <a:pt x="5488" y="1"/>
                  </a:moveTo>
                  <a:lnTo>
                    <a:pt x="1476" y="835"/>
                  </a:lnTo>
                  <a:lnTo>
                    <a:pt x="216" y="1527"/>
                  </a:lnTo>
                  <a:cubicBezTo>
                    <a:pt x="83" y="1601"/>
                    <a:pt x="1" y="1769"/>
                    <a:pt x="43" y="1928"/>
                  </a:cubicBezTo>
                  <a:cubicBezTo>
                    <a:pt x="75" y="2054"/>
                    <a:pt x="183" y="2150"/>
                    <a:pt x="464" y="2156"/>
                  </a:cubicBezTo>
                  <a:cubicBezTo>
                    <a:pt x="473" y="2156"/>
                    <a:pt x="482" y="2157"/>
                    <a:pt x="492" y="2157"/>
                  </a:cubicBezTo>
                  <a:cubicBezTo>
                    <a:pt x="1182" y="2157"/>
                    <a:pt x="4510" y="1709"/>
                    <a:pt x="4510" y="1709"/>
                  </a:cubicBezTo>
                  <a:lnTo>
                    <a:pt x="4510" y="2064"/>
                  </a:lnTo>
                  <a:lnTo>
                    <a:pt x="5797" y="2067"/>
                  </a:lnTo>
                  <a:cubicBezTo>
                    <a:pt x="5797" y="2067"/>
                    <a:pt x="5878" y="240"/>
                    <a:pt x="54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8"/>
            <p:cNvSpPr/>
            <p:nvPr/>
          </p:nvSpPr>
          <p:spPr>
            <a:xfrm>
              <a:off x="1133198" y="4431440"/>
              <a:ext cx="256284" cy="105923"/>
            </a:xfrm>
            <a:custGeom>
              <a:rect b="b" l="l" r="r" t="t"/>
              <a:pathLst>
                <a:path extrusionOk="0" h="1659" w="4014">
                  <a:moveTo>
                    <a:pt x="3838" y="0"/>
                  </a:moveTo>
                  <a:lnTo>
                    <a:pt x="2356" y="177"/>
                  </a:lnTo>
                  <a:lnTo>
                    <a:pt x="1" y="1309"/>
                  </a:lnTo>
                  <a:cubicBezTo>
                    <a:pt x="1" y="1309"/>
                    <a:pt x="498" y="1659"/>
                    <a:pt x="1153" y="1659"/>
                  </a:cubicBezTo>
                  <a:cubicBezTo>
                    <a:pt x="1371" y="1659"/>
                    <a:pt x="1606" y="1620"/>
                    <a:pt x="1846" y="1516"/>
                  </a:cubicBezTo>
                  <a:cubicBezTo>
                    <a:pt x="2809" y="1100"/>
                    <a:pt x="4013" y="475"/>
                    <a:pt x="4013" y="475"/>
                  </a:cubicBezTo>
                  <a:lnTo>
                    <a:pt x="3838" y="0"/>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
            <p:cNvSpPr/>
            <p:nvPr/>
          </p:nvSpPr>
          <p:spPr>
            <a:xfrm>
              <a:off x="1274112" y="4096427"/>
              <a:ext cx="115372" cy="381106"/>
            </a:xfrm>
            <a:custGeom>
              <a:rect b="b" l="l" r="r" t="t"/>
              <a:pathLst>
                <a:path extrusionOk="0" h="5969" w="1807">
                  <a:moveTo>
                    <a:pt x="1806" y="1"/>
                  </a:moveTo>
                  <a:lnTo>
                    <a:pt x="0" y="112"/>
                  </a:lnTo>
                  <a:lnTo>
                    <a:pt x="0" y="5969"/>
                  </a:lnTo>
                  <a:lnTo>
                    <a:pt x="1631" y="5247"/>
                  </a:lnTo>
                  <a:lnTo>
                    <a:pt x="1806"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8"/>
            <p:cNvSpPr/>
            <p:nvPr/>
          </p:nvSpPr>
          <p:spPr>
            <a:xfrm>
              <a:off x="1852133" y="4461704"/>
              <a:ext cx="375232" cy="137719"/>
            </a:xfrm>
            <a:custGeom>
              <a:rect b="b" l="l" r="r" t="t"/>
              <a:pathLst>
                <a:path extrusionOk="0" h="2157" w="5877">
                  <a:moveTo>
                    <a:pt x="390" y="1"/>
                  </a:moveTo>
                  <a:cubicBezTo>
                    <a:pt x="1" y="240"/>
                    <a:pt x="100" y="2064"/>
                    <a:pt x="100" y="2064"/>
                  </a:cubicBezTo>
                  <a:lnTo>
                    <a:pt x="1369" y="2080"/>
                  </a:lnTo>
                  <a:lnTo>
                    <a:pt x="1369" y="1709"/>
                  </a:lnTo>
                  <a:cubicBezTo>
                    <a:pt x="1369" y="1709"/>
                    <a:pt x="4696" y="2157"/>
                    <a:pt x="5387" y="2157"/>
                  </a:cubicBezTo>
                  <a:cubicBezTo>
                    <a:pt x="5397" y="2157"/>
                    <a:pt x="5406" y="2156"/>
                    <a:pt x="5415" y="2156"/>
                  </a:cubicBezTo>
                  <a:cubicBezTo>
                    <a:pt x="5695" y="2150"/>
                    <a:pt x="5802" y="2054"/>
                    <a:pt x="5836" y="1928"/>
                  </a:cubicBezTo>
                  <a:cubicBezTo>
                    <a:pt x="5876" y="1769"/>
                    <a:pt x="5796" y="1601"/>
                    <a:pt x="5662" y="1527"/>
                  </a:cubicBezTo>
                  <a:lnTo>
                    <a:pt x="4403" y="835"/>
                  </a:lnTo>
                  <a:lnTo>
                    <a:pt x="39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8"/>
            <p:cNvSpPr/>
            <p:nvPr/>
          </p:nvSpPr>
          <p:spPr>
            <a:xfrm>
              <a:off x="1877034" y="4431440"/>
              <a:ext cx="256284" cy="105923"/>
            </a:xfrm>
            <a:custGeom>
              <a:rect b="b" l="l" r="r" t="t"/>
              <a:pathLst>
                <a:path extrusionOk="0" h="1659" w="4014">
                  <a:moveTo>
                    <a:pt x="176" y="0"/>
                  </a:moveTo>
                  <a:lnTo>
                    <a:pt x="0" y="475"/>
                  </a:lnTo>
                  <a:cubicBezTo>
                    <a:pt x="0" y="475"/>
                    <a:pt x="1205" y="1100"/>
                    <a:pt x="2166" y="1516"/>
                  </a:cubicBezTo>
                  <a:cubicBezTo>
                    <a:pt x="2406" y="1620"/>
                    <a:pt x="2642" y="1659"/>
                    <a:pt x="2861" y="1659"/>
                  </a:cubicBezTo>
                  <a:cubicBezTo>
                    <a:pt x="3515" y="1659"/>
                    <a:pt x="4013" y="1309"/>
                    <a:pt x="4013" y="1309"/>
                  </a:cubicBezTo>
                  <a:lnTo>
                    <a:pt x="1658" y="177"/>
                  </a:lnTo>
                  <a:lnTo>
                    <a:pt x="176" y="0"/>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p:nvPr/>
          </p:nvSpPr>
          <p:spPr>
            <a:xfrm>
              <a:off x="1803927" y="4096427"/>
              <a:ext cx="197736" cy="388767"/>
            </a:xfrm>
            <a:custGeom>
              <a:rect b="b" l="l" r="r" t="t"/>
              <a:pathLst>
                <a:path extrusionOk="0" h="6089" w="3097">
                  <a:moveTo>
                    <a:pt x="1" y="1"/>
                  </a:moveTo>
                  <a:lnTo>
                    <a:pt x="1321" y="5247"/>
                  </a:lnTo>
                  <a:lnTo>
                    <a:pt x="3096" y="6088"/>
                  </a:lnTo>
                  <a:lnTo>
                    <a:pt x="1805" y="112"/>
                  </a:lnTo>
                  <a:lnTo>
                    <a:pt x="1"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
            <p:cNvSpPr/>
            <p:nvPr/>
          </p:nvSpPr>
          <p:spPr>
            <a:xfrm>
              <a:off x="1186640" y="2480804"/>
              <a:ext cx="791007" cy="1849790"/>
            </a:xfrm>
            <a:custGeom>
              <a:rect b="b" l="l" r="r" t="t"/>
              <a:pathLst>
                <a:path extrusionOk="0" h="28972" w="12389">
                  <a:moveTo>
                    <a:pt x="2487" y="1"/>
                  </a:moveTo>
                  <a:cubicBezTo>
                    <a:pt x="2487" y="1"/>
                    <a:pt x="0" y="4053"/>
                    <a:pt x="62" y="7630"/>
                  </a:cubicBezTo>
                  <a:cubicBezTo>
                    <a:pt x="123" y="11208"/>
                    <a:pt x="1001" y="28963"/>
                    <a:pt x="1001" y="28963"/>
                  </a:cubicBezTo>
                  <a:lnTo>
                    <a:pt x="3981" y="28963"/>
                  </a:lnTo>
                  <a:lnTo>
                    <a:pt x="4581" y="6525"/>
                  </a:lnTo>
                  <a:lnTo>
                    <a:pt x="4940" y="6503"/>
                  </a:lnTo>
                  <a:lnTo>
                    <a:pt x="9590" y="28971"/>
                  </a:lnTo>
                  <a:lnTo>
                    <a:pt x="12389" y="28703"/>
                  </a:lnTo>
                  <a:lnTo>
                    <a:pt x="9439" y="7838"/>
                  </a:lnTo>
                  <a:cubicBezTo>
                    <a:pt x="9238" y="6548"/>
                    <a:pt x="8892" y="5282"/>
                    <a:pt x="8389" y="4078"/>
                  </a:cubicBezTo>
                  <a:cubicBezTo>
                    <a:pt x="7960" y="3047"/>
                    <a:pt x="7445" y="1312"/>
                    <a:pt x="6709" y="404"/>
                  </a:cubicBezTo>
                  <a:lnTo>
                    <a:pt x="2487"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
            <p:cNvSpPr/>
            <p:nvPr/>
          </p:nvSpPr>
          <p:spPr>
            <a:xfrm>
              <a:off x="1478172" y="2889881"/>
              <a:ext cx="110265" cy="10343"/>
            </a:xfrm>
            <a:custGeom>
              <a:rect b="b" l="l" r="r" t="t"/>
              <a:pathLst>
                <a:path extrusionOk="0" h="162" w="1727">
                  <a:moveTo>
                    <a:pt x="1697" y="1"/>
                  </a:moveTo>
                  <a:cubicBezTo>
                    <a:pt x="1696" y="1"/>
                    <a:pt x="1695" y="1"/>
                    <a:pt x="1694" y="1"/>
                  </a:cubicBezTo>
                  <a:lnTo>
                    <a:pt x="28" y="102"/>
                  </a:lnTo>
                  <a:cubicBezTo>
                    <a:pt x="12" y="102"/>
                    <a:pt x="1" y="116"/>
                    <a:pt x="1" y="132"/>
                  </a:cubicBezTo>
                  <a:cubicBezTo>
                    <a:pt x="2" y="149"/>
                    <a:pt x="15" y="162"/>
                    <a:pt x="31" y="162"/>
                  </a:cubicBezTo>
                  <a:lnTo>
                    <a:pt x="33" y="162"/>
                  </a:lnTo>
                  <a:lnTo>
                    <a:pt x="1697" y="61"/>
                  </a:lnTo>
                  <a:cubicBezTo>
                    <a:pt x="1715" y="59"/>
                    <a:pt x="1727" y="45"/>
                    <a:pt x="1727" y="29"/>
                  </a:cubicBezTo>
                  <a:cubicBezTo>
                    <a:pt x="1725" y="14"/>
                    <a:pt x="1712" y="1"/>
                    <a:pt x="1697"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8"/>
            <p:cNvSpPr/>
            <p:nvPr/>
          </p:nvSpPr>
          <p:spPr>
            <a:xfrm>
              <a:off x="902450" y="2191890"/>
              <a:ext cx="397323" cy="349948"/>
            </a:xfrm>
            <a:custGeom>
              <a:rect b="b" l="l" r="r" t="t"/>
              <a:pathLst>
                <a:path extrusionOk="0" h="5481" w="6223">
                  <a:moveTo>
                    <a:pt x="6223" y="0"/>
                  </a:moveTo>
                  <a:lnTo>
                    <a:pt x="2763" y="422"/>
                  </a:lnTo>
                  <a:lnTo>
                    <a:pt x="556" y="3724"/>
                  </a:lnTo>
                  <a:cubicBezTo>
                    <a:pt x="0" y="4592"/>
                    <a:pt x="798" y="5480"/>
                    <a:pt x="1601" y="5480"/>
                  </a:cubicBezTo>
                  <a:cubicBezTo>
                    <a:pt x="1915" y="5480"/>
                    <a:pt x="2229" y="5345"/>
                    <a:pt x="2464" y="5019"/>
                  </a:cubicBezTo>
                  <a:lnTo>
                    <a:pt x="6223" y="0"/>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p:nvPr/>
          </p:nvSpPr>
          <p:spPr>
            <a:xfrm>
              <a:off x="1005693" y="1970846"/>
              <a:ext cx="520293" cy="427331"/>
            </a:xfrm>
            <a:custGeom>
              <a:rect b="b" l="l" r="r" t="t"/>
              <a:pathLst>
                <a:path extrusionOk="0" h="6693" w="8149">
                  <a:moveTo>
                    <a:pt x="4104" y="1"/>
                  </a:moveTo>
                  <a:cubicBezTo>
                    <a:pt x="2717" y="1"/>
                    <a:pt x="790" y="3256"/>
                    <a:pt x="0" y="4476"/>
                  </a:cubicBezTo>
                  <a:lnTo>
                    <a:pt x="3366" y="6692"/>
                  </a:lnTo>
                  <a:cubicBezTo>
                    <a:pt x="3991" y="5666"/>
                    <a:pt x="8148" y="1529"/>
                    <a:pt x="4359" y="41"/>
                  </a:cubicBezTo>
                  <a:cubicBezTo>
                    <a:pt x="4276" y="14"/>
                    <a:pt x="4191" y="1"/>
                    <a:pt x="4104" y="1"/>
                  </a:cubicBez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p:nvPr/>
          </p:nvSpPr>
          <p:spPr>
            <a:xfrm>
              <a:off x="1638049" y="1970846"/>
              <a:ext cx="160257" cy="261009"/>
            </a:xfrm>
            <a:custGeom>
              <a:rect b="b" l="l" r="r" t="t"/>
              <a:pathLst>
                <a:path extrusionOk="0" h="4088" w="2510">
                  <a:moveTo>
                    <a:pt x="1" y="0"/>
                  </a:moveTo>
                  <a:lnTo>
                    <a:pt x="855" y="4087"/>
                  </a:lnTo>
                  <a:lnTo>
                    <a:pt x="2510" y="3705"/>
                  </a:lnTo>
                  <a:cubicBezTo>
                    <a:pt x="2413" y="158"/>
                    <a:pt x="1" y="0"/>
                    <a:pt x="1" y="0"/>
                  </a:cubicBez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p:nvPr/>
          </p:nvSpPr>
          <p:spPr>
            <a:xfrm>
              <a:off x="1188236" y="1946775"/>
              <a:ext cx="616320" cy="614468"/>
            </a:xfrm>
            <a:custGeom>
              <a:rect b="b" l="l" r="r" t="t"/>
              <a:pathLst>
                <a:path extrusionOk="0" h="9624" w="9653">
                  <a:moveTo>
                    <a:pt x="4401" y="1"/>
                  </a:moveTo>
                  <a:cubicBezTo>
                    <a:pt x="3467" y="1"/>
                    <a:pt x="2448" y="124"/>
                    <a:pt x="1149" y="363"/>
                  </a:cubicBezTo>
                  <a:cubicBezTo>
                    <a:pt x="307" y="414"/>
                    <a:pt x="247" y="2087"/>
                    <a:pt x="0" y="2646"/>
                  </a:cubicBezTo>
                  <a:lnTo>
                    <a:pt x="1807" y="9623"/>
                  </a:lnTo>
                  <a:lnTo>
                    <a:pt x="7174" y="9623"/>
                  </a:lnTo>
                  <a:cubicBezTo>
                    <a:pt x="7712" y="7277"/>
                    <a:pt x="9652" y="1091"/>
                    <a:pt x="7361" y="441"/>
                  </a:cubicBezTo>
                  <a:cubicBezTo>
                    <a:pt x="6312" y="144"/>
                    <a:pt x="5406" y="1"/>
                    <a:pt x="4401" y="1"/>
                  </a:cubicBez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
            <p:cNvSpPr/>
            <p:nvPr/>
          </p:nvSpPr>
          <p:spPr>
            <a:xfrm>
              <a:off x="1211988" y="2198402"/>
              <a:ext cx="45076" cy="176921"/>
            </a:xfrm>
            <a:custGeom>
              <a:rect b="b" l="l" r="r" t="t"/>
              <a:pathLst>
                <a:path extrusionOk="0" h="2771" w="706">
                  <a:moveTo>
                    <a:pt x="32" y="0"/>
                  </a:moveTo>
                  <a:cubicBezTo>
                    <a:pt x="30" y="0"/>
                    <a:pt x="28" y="0"/>
                    <a:pt x="25" y="1"/>
                  </a:cubicBezTo>
                  <a:cubicBezTo>
                    <a:pt x="9" y="5"/>
                    <a:pt x="1" y="20"/>
                    <a:pt x="4" y="36"/>
                  </a:cubicBezTo>
                  <a:lnTo>
                    <a:pt x="646" y="2749"/>
                  </a:lnTo>
                  <a:cubicBezTo>
                    <a:pt x="649" y="2762"/>
                    <a:pt x="661" y="2771"/>
                    <a:pt x="674" y="2771"/>
                  </a:cubicBezTo>
                  <a:lnTo>
                    <a:pt x="681" y="2771"/>
                  </a:lnTo>
                  <a:cubicBezTo>
                    <a:pt x="696" y="2766"/>
                    <a:pt x="706" y="2752"/>
                    <a:pt x="702" y="2736"/>
                  </a:cubicBezTo>
                  <a:lnTo>
                    <a:pt x="60" y="23"/>
                  </a:lnTo>
                  <a:cubicBezTo>
                    <a:pt x="57" y="9"/>
                    <a:pt x="45" y="0"/>
                    <a:pt x="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
            <p:cNvSpPr/>
            <p:nvPr/>
          </p:nvSpPr>
          <p:spPr>
            <a:xfrm>
              <a:off x="1694746" y="2139087"/>
              <a:ext cx="28668" cy="177049"/>
            </a:xfrm>
            <a:custGeom>
              <a:rect b="b" l="l" r="r" t="t"/>
              <a:pathLst>
                <a:path extrusionOk="0" h="2773" w="449">
                  <a:moveTo>
                    <a:pt x="420" y="1"/>
                  </a:moveTo>
                  <a:cubicBezTo>
                    <a:pt x="405" y="1"/>
                    <a:pt x="392" y="11"/>
                    <a:pt x="389" y="26"/>
                  </a:cubicBezTo>
                  <a:lnTo>
                    <a:pt x="2" y="2739"/>
                  </a:lnTo>
                  <a:cubicBezTo>
                    <a:pt x="1" y="2755"/>
                    <a:pt x="11" y="2769"/>
                    <a:pt x="27" y="2771"/>
                  </a:cubicBezTo>
                  <a:cubicBezTo>
                    <a:pt x="28" y="2772"/>
                    <a:pt x="30" y="2772"/>
                    <a:pt x="31" y="2772"/>
                  </a:cubicBezTo>
                  <a:cubicBezTo>
                    <a:pt x="46" y="2772"/>
                    <a:pt x="58" y="2762"/>
                    <a:pt x="61" y="2748"/>
                  </a:cubicBezTo>
                  <a:lnTo>
                    <a:pt x="446" y="34"/>
                  </a:lnTo>
                  <a:cubicBezTo>
                    <a:pt x="449" y="18"/>
                    <a:pt x="437" y="4"/>
                    <a:pt x="423" y="1"/>
                  </a:cubicBezTo>
                  <a:cubicBezTo>
                    <a:pt x="422" y="1"/>
                    <a:pt x="421" y="1"/>
                    <a:pt x="42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8"/>
            <p:cNvSpPr/>
            <p:nvPr/>
          </p:nvSpPr>
          <p:spPr>
            <a:xfrm>
              <a:off x="1344409" y="1916256"/>
              <a:ext cx="170728" cy="161087"/>
            </a:xfrm>
            <a:custGeom>
              <a:rect b="b" l="l" r="r" t="t"/>
              <a:pathLst>
                <a:path extrusionOk="0" h="2523" w="2674">
                  <a:moveTo>
                    <a:pt x="808" y="1"/>
                  </a:moveTo>
                  <a:cubicBezTo>
                    <a:pt x="694" y="1"/>
                    <a:pt x="584" y="46"/>
                    <a:pt x="502" y="128"/>
                  </a:cubicBezTo>
                  <a:lnTo>
                    <a:pt x="0" y="629"/>
                  </a:lnTo>
                  <a:lnTo>
                    <a:pt x="1155" y="2361"/>
                  </a:lnTo>
                  <a:cubicBezTo>
                    <a:pt x="1226" y="2467"/>
                    <a:pt x="1342" y="2523"/>
                    <a:pt x="1459" y="2523"/>
                  </a:cubicBezTo>
                  <a:cubicBezTo>
                    <a:pt x="1542" y="2523"/>
                    <a:pt x="1625" y="2495"/>
                    <a:pt x="1694" y="2437"/>
                  </a:cubicBezTo>
                  <a:lnTo>
                    <a:pt x="2674" y="1612"/>
                  </a:lnTo>
                  <a:lnTo>
                    <a:pt x="996" y="576"/>
                  </a:lnTo>
                  <a:lnTo>
                    <a:pt x="10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p:nvPr/>
          </p:nvSpPr>
          <p:spPr>
            <a:xfrm>
              <a:off x="1515013" y="1916256"/>
              <a:ext cx="90663" cy="152532"/>
            </a:xfrm>
            <a:custGeom>
              <a:rect b="b" l="l" r="r" t="t"/>
              <a:pathLst>
                <a:path extrusionOk="0" h="2389" w="1420">
                  <a:moveTo>
                    <a:pt x="504" y="1"/>
                  </a:moveTo>
                  <a:lnTo>
                    <a:pt x="538" y="714"/>
                  </a:lnTo>
                  <a:lnTo>
                    <a:pt x="0" y="1612"/>
                  </a:lnTo>
                  <a:lnTo>
                    <a:pt x="954" y="2348"/>
                  </a:lnTo>
                  <a:cubicBezTo>
                    <a:pt x="990" y="2376"/>
                    <a:pt x="1032" y="2388"/>
                    <a:pt x="1072" y="2388"/>
                  </a:cubicBezTo>
                  <a:cubicBezTo>
                    <a:pt x="1167" y="2388"/>
                    <a:pt x="1257" y="2319"/>
                    <a:pt x="1268" y="2213"/>
                  </a:cubicBezTo>
                  <a:lnTo>
                    <a:pt x="1420" y="712"/>
                  </a:lnTo>
                  <a:lnTo>
                    <a:pt x="1072" y="194"/>
                  </a:lnTo>
                  <a:cubicBezTo>
                    <a:pt x="992" y="73"/>
                    <a:pt x="858" y="1"/>
                    <a:pt x="7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p:nvPr/>
          </p:nvSpPr>
          <p:spPr>
            <a:xfrm>
              <a:off x="1504478" y="2054168"/>
              <a:ext cx="21197" cy="21325"/>
            </a:xfrm>
            <a:custGeom>
              <a:rect b="b" l="l" r="r" t="t"/>
              <a:pathLst>
                <a:path extrusionOk="0" h="334" w="332">
                  <a:moveTo>
                    <a:pt x="165" y="1"/>
                  </a:moveTo>
                  <a:cubicBezTo>
                    <a:pt x="75" y="1"/>
                    <a:pt x="0" y="75"/>
                    <a:pt x="0" y="167"/>
                  </a:cubicBezTo>
                  <a:cubicBezTo>
                    <a:pt x="0" y="259"/>
                    <a:pt x="75" y="334"/>
                    <a:pt x="165" y="334"/>
                  </a:cubicBezTo>
                  <a:cubicBezTo>
                    <a:pt x="257" y="334"/>
                    <a:pt x="332" y="259"/>
                    <a:pt x="332" y="167"/>
                  </a:cubicBezTo>
                  <a:cubicBezTo>
                    <a:pt x="332" y="75"/>
                    <a:pt x="257" y="1"/>
                    <a:pt x="1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p:nvPr/>
          </p:nvSpPr>
          <p:spPr>
            <a:xfrm>
              <a:off x="1506776" y="2096436"/>
              <a:ext cx="21325" cy="21325"/>
            </a:xfrm>
            <a:custGeom>
              <a:rect b="b" l="l" r="r" t="t"/>
              <a:pathLst>
                <a:path extrusionOk="0" h="334" w="334">
                  <a:moveTo>
                    <a:pt x="167" y="0"/>
                  </a:moveTo>
                  <a:cubicBezTo>
                    <a:pt x="75" y="0"/>
                    <a:pt x="1" y="75"/>
                    <a:pt x="1" y="167"/>
                  </a:cubicBezTo>
                  <a:cubicBezTo>
                    <a:pt x="1" y="259"/>
                    <a:pt x="75" y="333"/>
                    <a:pt x="167" y="333"/>
                  </a:cubicBezTo>
                  <a:cubicBezTo>
                    <a:pt x="259" y="333"/>
                    <a:pt x="334" y="259"/>
                    <a:pt x="334" y="167"/>
                  </a:cubicBezTo>
                  <a:cubicBezTo>
                    <a:pt x="334" y="75"/>
                    <a:pt x="259"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p:nvPr/>
          </p:nvSpPr>
          <p:spPr>
            <a:xfrm>
              <a:off x="1421474" y="2246544"/>
              <a:ext cx="216635" cy="149020"/>
            </a:xfrm>
            <a:custGeom>
              <a:rect b="b" l="l" r="r" t="t"/>
              <a:pathLst>
                <a:path extrusionOk="0" h="2334" w="3393">
                  <a:moveTo>
                    <a:pt x="1944" y="0"/>
                  </a:moveTo>
                  <a:cubicBezTo>
                    <a:pt x="559" y="0"/>
                    <a:pt x="1" y="989"/>
                    <a:pt x="1" y="989"/>
                  </a:cubicBezTo>
                  <a:lnTo>
                    <a:pt x="294" y="2261"/>
                  </a:lnTo>
                  <a:lnTo>
                    <a:pt x="2441" y="2334"/>
                  </a:lnTo>
                  <a:lnTo>
                    <a:pt x="3393" y="310"/>
                  </a:lnTo>
                  <a:cubicBezTo>
                    <a:pt x="2833" y="86"/>
                    <a:pt x="2352" y="0"/>
                    <a:pt x="1944" y="0"/>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p:nvPr/>
          </p:nvSpPr>
          <p:spPr>
            <a:xfrm>
              <a:off x="1000330" y="2309626"/>
              <a:ext cx="439973" cy="229340"/>
            </a:xfrm>
            <a:custGeom>
              <a:rect b="b" l="l" r="r" t="t"/>
              <a:pathLst>
                <a:path extrusionOk="0" h="3592" w="6891">
                  <a:moveTo>
                    <a:pt x="6597" y="1"/>
                  </a:moveTo>
                  <a:lnTo>
                    <a:pt x="1" y="1131"/>
                  </a:lnTo>
                  <a:lnTo>
                    <a:pt x="386" y="3591"/>
                  </a:lnTo>
                  <a:lnTo>
                    <a:pt x="6890" y="1273"/>
                  </a:lnTo>
                  <a:lnTo>
                    <a:pt x="6597"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8"/>
            <p:cNvSpPr/>
            <p:nvPr/>
          </p:nvSpPr>
          <p:spPr>
            <a:xfrm>
              <a:off x="1047131" y="2354001"/>
              <a:ext cx="107008" cy="21325"/>
            </a:xfrm>
            <a:custGeom>
              <a:rect b="b" l="l" r="r" t="t"/>
              <a:pathLst>
                <a:path extrusionOk="0" h="334" w="1676">
                  <a:moveTo>
                    <a:pt x="1645" y="0"/>
                  </a:moveTo>
                  <a:cubicBezTo>
                    <a:pt x="1643" y="0"/>
                    <a:pt x="1641" y="0"/>
                    <a:pt x="1639" y="1"/>
                  </a:cubicBezTo>
                  <a:lnTo>
                    <a:pt x="27" y="277"/>
                  </a:lnTo>
                  <a:cubicBezTo>
                    <a:pt x="11" y="280"/>
                    <a:pt x="1" y="294"/>
                    <a:pt x="4" y="310"/>
                  </a:cubicBezTo>
                  <a:cubicBezTo>
                    <a:pt x="7" y="323"/>
                    <a:pt x="18" y="334"/>
                    <a:pt x="33" y="334"/>
                  </a:cubicBezTo>
                  <a:lnTo>
                    <a:pt x="37" y="334"/>
                  </a:lnTo>
                  <a:lnTo>
                    <a:pt x="1650" y="58"/>
                  </a:lnTo>
                  <a:cubicBezTo>
                    <a:pt x="1666" y="55"/>
                    <a:pt x="1676" y="40"/>
                    <a:pt x="1673" y="24"/>
                  </a:cubicBezTo>
                  <a:cubicBezTo>
                    <a:pt x="1670" y="10"/>
                    <a:pt x="1659" y="0"/>
                    <a:pt x="16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a:off x="1422879" y="2181163"/>
              <a:ext cx="611851" cy="465193"/>
            </a:xfrm>
            <a:custGeom>
              <a:rect b="b" l="l" r="r" t="t"/>
              <a:pathLst>
                <a:path extrusionOk="0" h="7286" w="9583">
                  <a:moveTo>
                    <a:pt x="7295" y="1"/>
                  </a:moveTo>
                  <a:cubicBezTo>
                    <a:pt x="5161" y="1"/>
                    <a:pt x="2717" y="412"/>
                    <a:pt x="2717" y="412"/>
                  </a:cubicBezTo>
                  <a:lnTo>
                    <a:pt x="1" y="6789"/>
                  </a:lnTo>
                  <a:lnTo>
                    <a:pt x="447" y="7286"/>
                  </a:lnTo>
                  <a:lnTo>
                    <a:pt x="9583" y="268"/>
                  </a:lnTo>
                  <a:cubicBezTo>
                    <a:pt x="9001" y="70"/>
                    <a:pt x="8175" y="1"/>
                    <a:pt x="7295"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p:nvPr/>
          </p:nvSpPr>
          <p:spPr>
            <a:xfrm>
              <a:off x="1765682" y="2198211"/>
              <a:ext cx="269181" cy="404410"/>
            </a:xfrm>
            <a:custGeom>
              <a:rect b="b" l="l" r="r" t="t"/>
              <a:pathLst>
                <a:path extrusionOk="0" h="6334" w="4216">
                  <a:moveTo>
                    <a:pt x="4215" y="1"/>
                  </a:moveTo>
                  <a:lnTo>
                    <a:pt x="3155" y="145"/>
                  </a:lnTo>
                  <a:lnTo>
                    <a:pt x="1" y="6334"/>
                  </a:lnTo>
                  <a:cubicBezTo>
                    <a:pt x="1" y="6334"/>
                    <a:pt x="4" y="6334"/>
                    <a:pt x="9" y="6334"/>
                  </a:cubicBezTo>
                  <a:cubicBezTo>
                    <a:pt x="101" y="6334"/>
                    <a:pt x="938" y="6313"/>
                    <a:pt x="1325" y="5563"/>
                  </a:cubicBezTo>
                  <a:lnTo>
                    <a:pt x="421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p:nvPr/>
          </p:nvSpPr>
          <p:spPr>
            <a:xfrm>
              <a:off x="1451419" y="2207469"/>
              <a:ext cx="515696" cy="438888"/>
            </a:xfrm>
            <a:custGeom>
              <a:rect b="b" l="l" r="r" t="t"/>
              <a:pathLst>
                <a:path extrusionOk="0" h="6874" w="8077">
                  <a:moveTo>
                    <a:pt x="8077" y="0"/>
                  </a:moveTo>
                  <a:lnTo>
                    <a:pt x="2651" y="482"/>
                  </a:lnTo>
                  <a:lnTo>
                    <a:pt x="0" y="6874"/>
                  </a:lnTo>
                  <a:lnTo>
                    <a:pt x="4923" y="6189"/>
                  </a:lnTo>
                  <a:lnTo>
                    <a:pt x="8077"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
            <p:cNvSpPr/>
            <p:nvPr/>
          </p:nvSpPr>
          <p:spPr>
            <a:xfrm>
              <a:off x="1638049" y="2303305"/>
              <a:ext cx="212548" cy="63656"/>
            </a:xfrm>
            <a:custGeom>
              <a:rect b="b" l="l" r="r" t="t"/>
              <a:pathLst>
                <a:path extrusionOk="0" h="997" w="3329">
                  <a:moveTo>
                    <a:pt x="3329" y="0"/>
                  </a:moveTo>
                  <a:lnTo>
                    <a:pt x="299" y="269"/>
                  </a:lnTo>
                  <a:lnTo>
                    <a:pt x="1" y="996"/>
                  </a:lnTo>
                  <a:lnTo>
                    <a:pt x="1" y="996"/>
                  </a:lnTo>
                  <a:lnTo>
                    <a:pt x="2952" y="716"/>
                  </a:lnTo>
                  <a:lnTo>
                    <a:pt x="3329" y="0"/>
                  </a:ln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p:nvPr/>
          </p:nvSpPr>
          <p:spPr>
            <a:xfrm>
              <a:off x="1876587" y="2010560"/>
              <a:ext cx="158278" cy="187712"/>
            </a:xfrm>
            <a:custGeom>
              <a:rect b="b" l="l" r="r" t="t"/>
              <a:pathLst>
                <a:path extrusionOk="0" h="2940" w="2479">
                  <a:moveTo>
                    <a:pt x="1214" y="0"/>
                  </a:moveTo>
                  <a:lnTo>
                    <a:pt x="0" y="2788"/>
                  </a:lnTo>
                  <a:lnTo>
                    <a:pt x="2478" y="2940"/>
                  </a:lnTo>
                  <a:lnTo>
                    <a:pt x="1839"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p:nvPr/>
          </p:nvSpPr>
          <p:spPr>
            <a:xfrm>
              <a:off x="1805268" y="2269402"/>
              <a:ext cx="207568" cy="211080"/>
            </a:xfrm>
            <a:custGeom>
              <a:rect b="b" l="l" r="r" t="t"/>
              <a:pathLst>
                <a:path extrusionOk="0" h="3306" w="3251">
                  <a:moveTo>
                    <a:pt x="1032" y="1"/>
                  </a:moveTo>
                  <a:cubicBezTo>
                    <a:pt x="991" y="1"/>
                    <a:pt x="950" y="16"/>
                    <a:pt x="919" y="47"/>
                  </a:cubicBezTo>
                  <a:cubicBezTo>
                    <a:pt x="853" y="111"/>
                    <a:pt x="853" y="217"/>
                    <a:pt x="919" y="282"/>
                  </a:cubicBezTo>
                  <a:lnTo>
                    <a:pt x="1828" y="1155"/>
                  </a:lnTo>
                  <a:lnTo>
                    <a:pt x="1828" y="1155"/>
                  </a:lnTo>
                  <a:lnTo>
                    <a:pt x="454" y="251"/>
                  </a:lnTo>
                  <a:cubicBezTo>
                    <a:pt x="416" y="226"/>
                    <a:pt x="374" y="214"/>
                    <a:pt x="332" y="214"/>
                  </a:cubicBezTo>
                  <a:cubicBezTo>
                    <a:pt x="258" y="214"/>
                    <a:pt x="186" y="252"/>
                    <a:pt x="145" y="321"/>
                  </a:cubicBezTo>
                  <a:cubicBezTo>
                    <a:pt x="86" y="416"/>
                    <a:pt x="110" y="539"/>
                    <a:pt x="197" y="607"/>
                  </a:cubicBezTo>
                  <a:lnTo>
                    <a:pt x="1470" y="1605"/>
                  </a:lnTo>
                  <a:lnTo>
                    <a:pt x="327" y="1012"/>
                  </a:lnTo>
                  <a:cubicBezTo>
                    <a:pt x="300" y="998"/>
                    <a:pt x="271" y="991"/>
                    <a:pt x="243" y="991"/>
                  </a:cubicBezTo>
                  <a:cubicBezTo>
                    <a:pt x="175" y="991"/>
                    <a:pt x="109" y="1029"/>
                    <a:pt x="77" y="1094"/>
                  </a:cubicBezTo>
                  <a:cubicBezTo>
                    <a:pt x="38" y="1174"/>
                    <a:pt x="61" y="1270"/>
                    <a:pt x="134" y="1323"/>
                  </a:cubicBezTo>
                  <a:lnTo>
                    <a:pt x="1298" y="2171"/>
                  </a:lnTo>
                  <a:lnTo>
                    <a:pt x="305" y="1697"/>
                  </a:lnTo>
                  <a:cubicBezTo>
                    <a:pt x="278" y="1684"/>
                    <a:pt x="249" y="1678"/>
                    <a:pt x="220" y="1678"/>
                  </a:cubicBezTo>
                  <a:cubicBezTo>
                    <a:pt x="149" y="1678"/>
                    <a:pt x="81" y="1716"/>
                    <a:pt x="45" y="1783"/>
                  </a:cubicBezTo>
                  <a:cubicBezTo>
                    <a:pt x="0" y="1869"/>
                    <a:pt x="25" y="1976"/>
                    <a:pt x="104" y="2034"/>
                  </a:cubicBezTo>
                  <a:lnTo>
                    <a:pt x="1444" y="3014"/>
                  </a:lnTo>
                  <a:lnTo>
                    <a:pt x="1304" y="3293"/>
                  </a:lnTo>
                  <a:cubicBezTo>
                    <a:pt x="1304" y="3293"/>
                    <a:pt x="1359" y="3306"/>
                    <a:pt x="1450" y="3306"/>
                  </a:cubicBezTo>
                  <a:cubicBezTo>
                    <a:pt x="1693" y="3306"/>
                    <a:pt x="2195" y="3213"/>
                    <a:pt x="2639" y="2536"/>
                  </a:cubicBezTo>
                  <a:cubicBezTo>
                    <a:pt x="3251" y="1603"/>
                    <a:pt x="2658" y="1108"/>
                    <a:pt x="2658" y="1108"/>
                  </a:cubicBezTo>
                  <a:lnTo>
                    <a:pt x="1126" y="31"/>
                  </a:lnTo>
                  <a:cubicBezTo>
                    <a:pt x="1098" y="11"/>
                    <a:pt x="1065" y="1"/>
                    <a:pt x="1032" y="1"/>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p:nvPr/>
          </p:nvSpPr>
          <p:spPr>
            <a:xfrm>
              <a:off x="1588949" y="1622233"/>
              <a:ext cx="111158" cy="100879"/>
            </a:xfrm>
            <a:custGeom>
              <a:rect b="b" l="l" r="r" t="t"/>
              <a:pathLst>
                <a:path extrusionOk="0" h="1580" w="1741">
                  <a:moveTo>
                    <a:pt x="834" y="0"/>
                  </a:moveTo>
                  <a:cubicBezTo>
                    <a:pt x="558" y="0"/>
                    <a:pt x="363" y="259"/>
                    <a:pt x="228" y="528"/>
                  </a:cubicBezTo>
                  <a:cubicBezTo>
                    <a:pt x="105" y="771"/>
                    <a:pt x="37" y="1033"/>
                    <a:pt x="13" y="1299"/>
                  </a:cubicBezTo>
                  <a:cubicBezTo>
                    <a:pt x="0" y="1451"/>
                    <a:pt x="156" y="1580"/>
                    <a:pt x="339" y="1580"/>
                  </a:cubicBezTo>
                  <a:cubicBezTo>
                    <a:pt x="356" y="1580"/>
                    <a:pt x="374" y="1578"/>
                    <a:pt x="392" y="1576"/>
                  </a:cubicBezTo>
                  <a:cubicBezTo>
                    <a:pt x="1085" y="1478"/>
                    <a:pt x="1741" y="365"/>
                    <a:pt x="1059" y="53"/>
                  </a:cubicBezTo>
                  <a:cubicBezTo>
                    <a:pt x="979" y="16"/>
                    <a:pt x="904" y="0"/>
                    <a:pt x="834" y="0"/>
                  </a:cubicBezTo>
                  <a:close/>
                </a:path>
              </a:pathLst>
            </a:custGeom>
            <a:solidFill>
              <a:srgbClr val="A456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
            <p:cNvSpPr/>
            <p:nvPr/>
          </p:nvSpPr>
          <p:spPr>
            <a:xfrm>
              <a:off x="1635558" y="1699171"/>
              <a:ext cx="26433" cy="24071"/>
            </a:xfrm>
            <a:custGeom>
              <a:rect b="b" l="l" r="r" t="t"/>
              <a:pathLst>
                <a:path extrusionOk="0" h="377" w="414">
                  <a:moveTo>
                    <a:pt x="208" y="1"/>
                  </a:moveTo>
                  <a:cubicBezTo>
                    <a:pt x="194" y="1"/>
                    <a:pt x="179" y="2"/>
                    <a:pt x="164" y="6"/>
                  </a:cubicBezTo>
                  <a:cubicBezTo>
                    <a:pt x="63" y="29"/>
                    <a:pt x="0" y="132"/>
                    <a:pt x="24" y="232"/>
                  </a:cubicBezTo>
                  <a:cubicBezTo>
                    <a:pt x="45" y="318"/>
                    <a:pt x="121" y="376"/>
                    <a:pt x="206" y="376"/>
                  </a:cubicBezTo>
                  <a:cubicBezTo>
                    <a:pt x="220" y="376"/>
                    <a:pt x="235" y="375"/>
                    <a:pt x="250" y="371"/>
                  </a:cubicBezTo>
                  <a:cubicBezTo>
                    <a:pt x="351" y="348"/>
                    <a:pt x="414" y="245"/>
                    <a:pt x="390" y="145"/>
                  </a:cubicBezTo>
                  <a:cubicBezTo>
                    <a:pt x="369" y="59"/>
                    <a:pt x="293" y="1"/>
                    <a:pt x="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8"/>
            <p:cNvSpPr/>
            <p:nvPr/>
          </p:nvSpPr>
          <p:spPr>
            <a:xfrm>
              <a:off x="1203240" y="1629512"/>
              <a:ext cx="241216" cy="219827"/>
            </a:xfrm>
            <a:custGeom>
              <a:rect b="b" l="l" r="r" t="t"/>
              <a:pathLst>
                <a:path extrusionOk="0" h="3443" w="3778">
                  <a:moveTo>
                    <a:pt x="1889" y="0"/>
                  </a:moveTo>
                  <a:cubicBezTo>
                    <a:pt x="1448" y="0"/>
                    <a:pt x="1008" y="168"/>
                    <a:pt x="672" y="504"/>
                  </a:cubicBezTo>
                  <a:cubicBezTo>
                    <a:pt x="0" y="1176"/>
                    <a:pt x="0" y="2267"/>
                    <a:pt x="672" y="2938"/>
                  </a:cubicBezTo>
                  <a:cubicBezTo>
                    <a:pt x="1008" y="3274"/>
                    <a:pt x="1448" y="3442"/>
                    <a:pt x="1889" y="3442"/>
                  </a:cubicBezTo>
                  <a:cubicBezTo>
                    <a:pt x="2329" y="3442"/>
                    <a:pt x="2770" y="3274"/>
                    <a:pt x="3106" y="2938"/>
                  </a:cubicBezTo>
                  <a:cubicBezTo>
                    <a:pt x="3778" y="2267"/>
                    <a:pt x="3778" y="1176"/>
                    <a:pt x="3106" y="504"/>
                  </a:cubicBezTo>
                  <a:cubicBezTo>
                    <a:pt x="2770" y="168"/>
                    <a:pt x="2329" y="0"/>
                    <a:pt x="18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p:nvPr/>
          </p:nvSpPr>
          <p:spPr>
            <a:xfrm>
              <a:off x="1250297" y="1451630"/>
              <a:ext cx="100560" cy="203865"/>
            </a:xfrm>
            <a:custGeom>
              <a:rect b="b" l="l" r="r" t="t"/>
              <a:pathLst>
                <a:path extrusionOk="0" h="3193" w="1575">
                  <a:moveTo>
                    <a:pt x="1344" y="0"/>
                  </a:moveTo>
                  <a:cubicBezTo>
                    <a:pt x="1145" y="0"/>
                    <a:pt x="844" y="93"/>
                    <a:pt x="534" y="538"/>
                  </a:cubicBezTo>
                  <a:cubicBezTo>
                    <a:pt x="1" y="1301"/>
                    <a:pt x="84" y="2902"/>
                    <a:pt x="1170" y="3192"/>
                  </a:cubicBezTo>
                  <a:lnTo>
                    <a:pt x="1575" y="48"/>
                  </a:lnTo>
                  <a:cubicBezTo>
                    <a:pt x="1575" y="48"/>
                    <a:pt x="1486" y="0"/>
                    <a:pt x="134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a:off x="1350794" y="1376225"/>
              <a:ext cx="400260" cy="219380"/>
            </a:xfrm>
            <a:custGeom>
              <a:rect b="b" l="l" r="r" t="t"/>
              <a:pathLst>
                <a:path extrusionOk="0" h="3436" w="6269">
                  <a:moveTo>
                    <a:pt x="1960" y="1"/>
                  </a:moveTo>
                  <a:cubicBezTo>
                    <a:pt x="240" y="1"/>
                    <a:pt x="1" y="1229"/>
                    <a:pt x="1" y="1229"/>
                  </a:cubicBezTo>
                  <a:lnTo>
                    <a:pt x="4709" y="3436"/>
                  </a:lnTo>
                  <a:cubicBezTo>
                    <a:pt x="6268" y="1310"/>
                    <a:pt x="4785" y="349"/>
                    <a:pt x="2537" y="42"/>
                  </a:cubicBezTo>
                  <a:cubicBezTo>
                    <a:pt x="2328" y="14"/>
                    <a:pt x="2136" y="1"/>
                    <a:pt x="19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1297672" y="1404510"/>
              <a:ext cx="352566" cy="334880"/>
            </a:xfrm>
            <a:custGeom>
              <a:rect b="b" l="l" r="r" t="t"/>
              <a:pathLst>
                <a:path extrusionOk="0" h="5245" w="5522">
                  <a:moveTo>
                    <a:pt x="2852" y="1"/>
                  </a:moveTo>
                  <a:cubicBezTo>
                    <a:pt x="2838" y="1"/>
                    <a:pt x="2823" y="1"/>
                    <a:pt x="2809" y="1"/>
                  </a:cubicBezTo>
                  <a:cubicBezTo>
                    <a:pt x="1249" y="23"/>
                    <a:pt x="1" y="1214"/>
                    <a:pt x="21" y="2663"/>
                  </a:cubicBezTo>
                  <a:cubicBezTo>
                    <a:pt x="41" y="4097"/>
                    <a:pt x="1298" y="5245"/>
                    <a:pt x="2837" y="5245"/>
                  </a:cubicBezTo>
                  <a:cubicBezTo>
                    <a:pt x="2852" y="5245"/>
                    <a:pt x="2868" y="5245"/>
                    <a:pt x="2883" y="5244"/>
                  </a:cubicBezTo>
                  <a:cubicBezTo>
                    <a:pt x="4443" y="5223"/>
                    <a:pt x="5522" y="4037"/>
                    <a:pt x="5501" y="2588"/>
                  </a:cubicBezTo>
                  <a:cubicBezTo>
                    <a:pt x="5481" y="1153"/>
                    <a:pt x="4389" y="1"/>
                    <a:pt x="285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p:nvPr/>
          </p:nvSpPr>
          <p:spPr>
            <a:xfrm>
              <a:off x="1408002" y="1706130"/>
              <a:ext cx="141358" cy="313044"/>
            </a:xfrm>
            <a:custGeom>
              <a:rect b="b" l="l" r="r" t="t"/>
              <a:pathLst>
                <a:path extrusionOk="0" h="4903" w="2214">
                  <a:moveTo>
                    <a:pt x="594" y="1"/>
                  </a:moveTo>
                  <a:lnTo>
                    <a:pt x="0" y="3867"/>
                  </a:lnTo>
                  <a:lnTo>
                    <a:pt x="1678" y="4903"/>
                  </a:lnTo>
                  <a:lnTo>
                    <a:pt x="2214" y="4005"/>
                  </a:lnTo>
                  <a:lnTo>
                    <a:pt x="2046" y="428"/>
                  </a:lnTo>
                  <a:lnTo>
                    <a:pt x="594"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p:nvPr/>
          </p:nvSpPr>
          <p:spPr>
            <a:xfrm>
              <a:off x="1452249" y="1750696"/>
              <a:ext cx="93090" cy="125077"/>
            </a:xfrm>
            <a:custGeom>
              <a:rect b="b" l="l" r="r" t="t"/>
              <a:pathLst>
                <a:path extrusionOk="0" h="1959" w="1458">
                  <a:moveTo>
                    <a:pt x="1362" y="1"/>
                  </a:moveTo>
                  <a:lnTo>
                    <a:pt x="1" y="577"/>
                  </a:lnTo>
                  <a:lnTo>
                    <a:pt x="1458" y="1959"/>
                  </a:lnTo>
                  <a:lnTo>
                    <a:pt x="1362" y="1"/>
                  </a:lnTo>
                  <a:close/>
                </a:path>
              </a:pathLst>
            </a:custGeom>
            <a:solidFill>
              <a:srgbClr val="A456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8"/>
            <p:cNvSpPr/>
            <p:nvPr/>
          </p:nvSpPr>
          <p:spPr>
            <a:xfrm>
              <a:off x="1303738" y="1434263"/>
              <a:ext cx="356333" cy="380467"/>
            </a:xfrm>
            <a:custGeom>
              <a:rect b="b" l="l" r="r" t="t"/>
              <a:pathLst>
                <a:path extrusionOk="0" h="5959" w="5581">
                  <a:moveTo>
                    <a:pt x="3187" y="1"/>
                  </a:moveTo>
                  <a:cubicBezTo>
                    <a:pt x="2880" y="1"/>
                    <a:pt x="2572" y="47"/>
                    <a:pt x="2277" y="134"/>
                  </a:cubicBezTo>
                  <a:cubicBezTo>
                    <a:pt x="0" y="789"/>
                    <a:pt x="1053" y="3172"/>
                    <a:pt x="1053" y="3172"/>
                  </a:cubicBezTo>
                  <a:lnTo>
                    <a:pt x="1443" y="4238"/>
                  </a:lnTo>
                  <a:cubicBezTo>
                    <a:pt x="1537" y="4621"/>
                    <a:pt x="1859" y="5304"/>
                    <a:pt x="2186" y="5488"/>
                  </a:cubicBezTo>
                  <a:cubicBezTo>
                    <a:pt x="2727" y="5793"/>
                    <a:pt x="3144" y="5959"/>
                    <a:pt x="3560" y="5959"/>
                  </a:cubicBezTo>
                  <a:cubicBezTo>
                    <a:pt x="3823" y="5959"/>
                    <a:pt x="4085" y="5892"/>
                    <a:pt x="4377" y="5754"/>
                  </a:cubicBezTo>
                  <a:cubicBezTo>
                    <a:pt x="5360" y="5287"/>
                    <a:pt x="5580" y="3784"/>
                    <a:pt x="5376" y="1785"/>
                  </a:cubicBezTo>
                  <a:cubicBezTo>
                    <a:pt x="5254" y="585"/>
                    <a:pt x="4406" y="183"/>
                    <a:pt x="3746" y="55"/>
                  </a:cubicBezTo>
                  <a:cubicBezTo>
                    <a:pt x="3562" y="18"/>
                    <a:pt x="3374" y="1"/>
                    <a:pt x="3187" y="1"/>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8"/>
            <p:cNvSpPr/>
            <p:nvPr/>
          </p:nvSpPr>
          <p:spPr>
            <a:xfrm>
              <a:off x="1573115" y="1666097"/>
              <a:ext cx="21644" cy="48333"/>
            </a:xfrm>
            <a:custGeom>
              <a:rect b="b" l="l" r="r" t="t"/>
              <a:pathLst>
                <a:path extrusionOk="0" h="757" w="339">
                  <a:moveTo>
                    <a:pt x="33" y="1"/>
                  </a:moveTo>
                  <a:cubicBezTo>
                    <a:pt x="29" y="1"/>
                    <a:pt x="24" y="2"/>
                    <a:pt x="19" y="4"/>
                  </a:cubicBezTo>
                  <a:cubicBezTo>
                    <a:pt x="6" y="11"/>
                    <a:pt x="0" y="29"/>
                    <a:pt x="7" y="44"/>
                  </a:cubicBezTo>
                  <a:lnTo>
                    <a:pt x="270" y="528"/>
                  </a:lnTo>
                  <a:lnTo>
                    <a:pt x="53" y="705"/>
                  </a:lnTo>
                  <a:cubicBezTo>
                    <a:pt x="40" y="714"/>
                    <a:pt x="38" y="733"/>
                    <a:pt x="48" y="744"/>
                  </a:cubicBezTo>
                  <a:cubicBezTo>
                    <a:pt x="54" y="752"/>
                    <a:pt x="63" y="756"/>
                    <a:pt x="70" y="756"/>
                  </a:cubicBezTo>
                  <a:cubicBezTo>
                    <a:pt x="77" y="756"/>
                    <a:pt x="83" y="753"/>
                    <a:pt x="88" y="749"/>
                  </a:cubicBezTo>
                  <a:lnTo>
                    <a:pt x="326" y="558"/>
                  </a:lnTo>
                  <a:cubicBezTo>
                    <a:pt x="336" y="549"/>
                    <a:pt x="339" y="534"/>
                    <a:pt x="333" y="521"/>
                  </a:cubicBezTo>
                  <a:lnTo>
                    <a:pt x="58" y="16"/>
                  </a:lnTo>
                  <a:cubicBezTo>
                    <a:pt x="54" y="6"/>
                    <a:pt x="44" y="1"/>
                    <a:pt x="3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p:nvPr/>
          </p:nvSpPr>
          <p:spPr>
            <a:xfrm>
              <a:off x="1586906" y="1547914"/>
              <a:ext cx="67934" cy="30072"/>
            </a:xfrm>
            <a:custGeom>
              <a:rect b="b" l="l" r="r" t="t"/>
              <a:pathLst>
                <a:path extrusionOk="0" h="471" w="1064">
                  <a:moveTo>
                    <a:pt x="400" y="1"/>
                  </a:moveTo>
                  <a:cubicBezTo>
                    <a:pt x="132" y="1"/>
                    <a:pt x="79" y="142"/>
                    <a:pt x="79" y="142"/>
                  </a:cubicBezTo>
                  <a:cubicBezTo>
                    <a:pt x="79" y="142"/>
                    <a:pt x="0" y="339"/>
                    <a:pt x="308" y="376"/>
                  </a:cubicBezTo>
                  <a:cubicBezTo>
                    <a:pt x="543" y="402"/>
                    <a:pt x="692" y="417"/>
                    <a:pt x="824" y="461"/>
                  </a:cubicBezTo>
                  <a:cubicBezTo>
                    <a:pt x="844" y="467"/>
                    <a:pt x="866" y="471"/>
                    <a:pt x="887" y="471"/>
                  </a:cubicBezTo>
                  <a:cubicBezTo>
                    <a:pt x="943" y="471"/>
                    <a:pt x="996" y="448"/>
                    <a:pt x="1028" y="408"/>
                  </a:cubicBezTo>
                  <a:cubicBezTo>
                    <a:pt x="1063" y="364"/>
                    <a:pt x="1063" y="309"/>
                    <a:pt x="1027" y="266"/>
                  </a:cubicBezTo>
                  <a:cubicBezTo>
                    <a:pt x="954" y="179"/>
                    <a:pt x="796" y="44"/>
                    <a:pt x="511" y="8"/>
                  </a:cubicBezTo>
                  <a:cubicBezTo>
                    <a:pt x="470" y="3"/>
                    <a:pt x="433" y="1"/>
                    <a:pt x="40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p:nvPr/>
          </p:nvSpPr>
          <p:spPr>
            <a:xfrm>
              <a:off x="1432967" y="1547914"/>
              <a:ext cx="106498" cy="35755"/>
            </a:xfrm>
            <a:custGeom>
              <a:rect b="b" l="l" r="r" t="t"/>
              <a:pathLst>
                <a:path extrusionOk="0" h="560" w="1668">
                  <a:moveTo>
                    <a:pt x="1143" y="1"/>
                  </a:moveTo>
                  <a:cubicBezTo>
                    <a:pt x="1089" y="1"/>
                    <a:pt x="1030" y="4"/>
                    <a:pt x="963" y="11"/>
                  </a:cubicBezTo>
                  <a:cubicBezTo>
                    <a:pt x="564" y="52"/>
                    <a:pt x="158" y="269"/>
                    <a:pt x="53" y="357"/>
                  </a:cubicBezTo>
                  <a:cubicBezTo>
                    <a:pt x="0" y="401"/>
                    <a:pt x="0" y="456"/>
                    <a:pt x="47" y="500"/>
                  </a:cubicBezTo>
                  <a:cubicBezTo>
                    <a:pt x="89" y="538"/>
                    <a:pt x="162" y="560"/>
                    <a:pt x="237" y="560"/>
                  </a:cubicBezTo>
                  <a:cubicBezTo>
                    <a:pt x="269" y="560"/>
                    <a:pt x="301" y="556"/>
                    <a:pt x="332" y="548"/>
                  </a:cubicBezTo>
                  <a:cubicBezTo>
                    <a:pt x="517" y="503"/>
                    <a:pt x="909" y="405"/>
                    <a:pt x="1236" y="374"/>
                  </a:cubicBezTo>
                  <a:cubicBezTo>
                    <a:pt x="1668" y="332"/>
                    <a:pt x="1563" y="136"/>
                    <a:pt x="1563" y="136"/>
                  </a:cubicBezTo>
                  <a:cubicBezTo>
                    <a:pt x="1563" y="136"/>
                    <a:pt x="1497" y="1"/>
                    <a:pt x="114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p:nvPr/>
          </p:nvSpPr>
          <p:spPr>
            <a:xfrm>
              <a:off x="1459720" y="1623319"/>
              <a:ext cx="79937" cy="38755"/>
            </a:xfrm>
            <a:custGeom>
              <a:rect b="b" l="l" r="r" t="t"/>
              <a:pathLst>
                <a:path extrusionOk="0" h="607" w="1252">
                  <a:moveTo>
                    <a:pt x="677" y="1"/>
                  </a:moveTo>
                  <a:cubicBezTo>
                    <a:pt x="505" y="1"/>
                    <a:pt x="284" y="59"/>
                    <a:pt x="2" y="220"/>
                  </a:cubicBezTo>
                  <a:cubicBezTo>
                    <a:pt x="1" y="220"/>
                    <a:pt x="236" y="607"/>
                    <a:pt x="684" y="607"/>
                  </a:cubicBezTo>
                  <a:cubicBezTo>
                    <a:pt x="846" y="607"/>
                    <a:pt x="1036" y="556"/>
                    <a:pt x="1252" y="419"/>
                  </a:cubicBezTo>
                  <a:cubicBezTo>
                    <a:pt x="1252" y="419"/>
                    <a:pt x="1138" y="1"/>
                    <a:pt x="6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p:nvPr/>
          </p:nvSpPr>
          <p:spPr>
            <a:xfrm>
              <a:off x="1481045" y="1622425"/>
              <a:ext cx="44438" cy="43033"/>
            </a:xfrm>
            <a:custGeom>
              <a:rect b="b" l="l" r="r" t="t"/>
              <a:pathLst>
                <a:path extrusionOk="0" h="674" w="696">
                  <a:moveTo>
                    <a:pt x="346" y="1"/>
                  </a:moveTo>
                  <a:cubicBezTo>
                    <a:pt x="332" y="1"/>
                    <a:pt x="318" y="1"/>
                    <a:pt x="305" y="3"/>
                  </a:cubicBezTo>
                  <a:cubicBezTo>
                    <a:pt x="126" y="28"/>
                    <a:pt x="1" y="196"/>
                    <a:pt x="26" y="380"/>
                  </a:cubicBezTo>
                  <a:cubicBezTo>
                    <a:pt x="49" y="550"/>
                    <a:pt x="191" y="673"/>
                    <a:pt x="352" y="673"/>
                  </a:cubicBezTo>
                  <a:cubicBezTo>
                    <a:pt x="366" y="673"/>
                    <a:pt x="380" y="672"/>
                    <a:pt x="394" y="671"/>
                  </a:cubicBezTo>
                  <a:cubicBezTo>
                    <a:pt x="572" y="646"/>
                    <a:pt x="696" y="478"/>
                    <a:pt x="673" y="294"/>
                  </a:cubicBezTo>
                  <a:cubicBezTo>
                    <a:pt x="650" y="124"/>
                    <a:pt x="508"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
            <p:cNvSpPr/>
            <p:nvPr/>
          </p:nvSpPr>
          <p:spPr>
            <a:xfrm>
              <a:off x="1458124" y="1621212"/>
              <a:ext cx="83449" cy="29817"/>
            </a:xfrm>
            <a:custGeom>
              <a:rect b="b" l="l" r="r" t="t"/>
              <a:pathLst>
                <a:path extrusionOk="0" h="467" w="1307">
                  <a:moveTo>
                    <a:pt x="691" y="0"/>
                  </a:moveTo>
                  <a:cubicBezTo>
                    <a:pt x="664" y="0"/>
                    <a:pt x="636" y="4"/>
                    <a:pt x="610" y="6"/>
                  </a:cubicBezTo>
                  <a:cubicBezTo>
                    <a:pt x="579" y="9"/>
                    <a:pt x="548" y="14"/>
                    <a:pt x="518" y="19"/>
                  </a:cubicBezTo>
                  <a:cubicBezTo>
                    <a:pt x="458" y="30"/>
                    <a:pt x="398" y="44"/>
                    <a:pt x="339" y="65"/>
                  </a:cubicBezTo>
                  <a:cubicBezTo>
                    <a:pt x="221" y="103"/>
                    <a:pt x="110" y="158"/>
                    <a:pt x="12" y="235"/>
                  </a:cubicBezTo>
                  <a:cubicBezTo>
                    <a:pt x="2" y="243"/>
                    <a:pt x="1" y="256"/>
                    <a:pt x="8" y="266"/>
                  </a:cubicBezTo>
                  <a:cubicBezTo>
                    <a:pt x="12" y="272"/>
                    <a:pt x="19" y="276"/>
                    <a:pt x="26" y="276"/>
                  </a:cubicBezTo>
                  <a:cubicBezTo>
                    <a:pt x="31" y="276"/>
                    <a:pt x="36" y="274"/>
                    <a:pt x="40" y="271"/>
                  </a:cubicBezTo>
                  <a:cubicBezTo>
                    <a:pt x="135" y="202"/>
                    <a:pt x="243" y="151"/>
                    <a:pt x="355" y="119"/>
                  </a:cubicBezTo>
                  <a:cubicBezTo>
                    <a:pt x="412" y="101"/>
                    <a:pt x="471" y="89"/>
                    <a:pt x="529" y="81"/>
                  </a:cubicBezTo>
                  <a:cubicBezTo>
                    <a:pt x="558" y="76"/>
                    <a:pt x="588" y="72"/>
                    <a:pt x="617" y="70"/>
                  </a:cubicBezTo>
                  <a:cubicBezTo>
                    <a:pt x="637" y="69"/>
                    <a:pt x="657" y="68"/>
                    <a:pt x="676" y="68"/>
                  </a:cubicBezTo>
                  <a:cubicBezTo>
                    <a:pt x="685" y="68"/>
                    <a:pt x="693" y="68"/>
                    <a:pt x="702" y="69"/>
                  </a:cubicBezTo>
                  <a:cubicBezTo>
                    <a:pt x="818" y="76"/>
                    <a:pt x="932" y="104"/>
                    <a:pt x="1026" y="165"/>
                  </a:cubicBezTo>
                  <a:cubicBezTo>
                    <a:pt x="1071" y="196"/>
                    <a:pt x="1112" y="235"/>
                    <a:pt x="1143" y="281"/>
                  </a:cubicBezTo>
                  <a:cubicBezTo>
                    <a:pt x="1159" y="303"/>
                    <a:pt x="1172" y="326"/>
                    <a:pt x="1183" y="351"/>
                  </a:cubicBezTo>
                  <a:cubicBezTo>
                    <a:pt x="1189" y="364"/>
                    <a:pt x="1194" y="377"/>
                    <a:pt x="1198" y="389"/>
                  </a:cubicBezTo>
                  <a:cubicBezTo>
                    <a:pt x="1199" y="396"/>
                    <a:pt x="1202" y="402"/>
                    <a:pt x="1204" y="408"/>
                  </a:cubicBezTo>
                  <a:cubicBezTo>
                    <a:pt x="1205" y="414"/>
                    <a:pt x="1207" y="422"/>
                    <a:pt x="1207" y="425"/>
                  </a:cubicBezTo>
                  <a:lnTo>
                    <a:pt x="1207" y="427"/>
                  </a:lnTo>
                  <a:cubicBezTo>
                    <a:pt x="1208" y="427"/>
                    <a:pt x="1208" y="428"/>
                    <a:pt x="1208" y="428"/>
                  </a:cubicBezTo>
                  <a:cubicBezTo>
                    <a:pt x="1212" y="450"/>
                    <a:pt x="1233" y="467"/>
                    <a:pt x="1256" y="467"/>
                  </a:cubicBezTo>
                  <a:cubicBezTo>
                    <a:pt x="1258" y="467"/>
                    <a:pt x="1261" y="467"/>
                    <a:pt x="1264" y="466"/>
                  </a:cubicBezTo>
                  <a:cubicBezTo>
                    <a:pt x="1289" y="460"/>
                    <a:pt x="1306" y="436"/>
                    <a:pt x="1300" y="409"/>
                  </a:cubicBezTo>
                  <a:cubicBezTo>
                    <a:pt x="1299" y="399"/>
                    <a:pt x="1296" y="392"/>
                    <a:pt x="1294" y="383"/>
                  </a:cubicBezTo>
                  <a:cubicBezTo>
                    <a:pt x="1291" y="374"/>
                    <a:pt x="1289" y="367"/>
                    <a:pt x="1286" y="358"/>
                  </a:cubicBezTo>
                  <a:cubicBezTo>
                    <a:pt x="1280" y="342"/>
                    <a:pt x="1274" y="327"/>
                    <a:pt x="1267" y="313"/>
                  </a:cubicBezTo>
                  <a:cubicBezTo>
                    <a:pt x="1252" y="284"/>
                    <a:pt x="1235" y="254"/>
                    <a:pt x="1214" y="228"/>
                  </a:cubicBezTo>
                  <a:cubicBezTo>
                    <a:pt x="1175" y="176"/>
                    <a:pt x="1125" y="132"/>
                    <a:pt x="1070" y="98"/>
                  </a:cubicBezTo>
                  <a:cubicBezTo>
                    <a:pt x="1014" y="65"/>
                    <a:pt x="953" y="40"/>
                    <a:pt x="891" y="25"/>
                  </a:cubicBezTo>
                  <a:cubicBezTo>
                    <a:pt x="830" y="9"/>
                    <a:pt x="767" y="2"/>
                    <a:pt x="704" y="0"/>
                  </a:cubicBezTo>
                  <a:cubicBezTo>
                    <a:pt x="700" y="0"/>
                    <a:pt x="696" y="0"/>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p:nvPr/>
          </p:nvSpPr>
          <p:spPr>
            <a:xfrm>
              <a:off x="1589779" y="1620829"/>
              <a:ext cx="56186" cy="38947"/>
            </a:xfrm>
            <a:custGeom>
              <a:rect b="b" l="l" r="r" t="t"/>
              <a:pathLst>
                <a:path extrusionOk="0" h="610" w="880">
                  <a:moveTo>
                    <a:pt x="494" y="0"/>
                  </a:moveTo>
                  <a:cubicBezTo>
                    <a:pt x="167" y="0"/>
                    <a:pt x="0" y="440"/>
                    <a:pt x="0" y="440"/>
                  </a:cubicBezTo>
                  <a:cubicBezTo>
                    <a:pt x="139" y="563"/>
                    <a:pt x="262" y="609"/>
                    <a:pt x="370" y="609"/>
                  </a:cubicBezTo>
                  <a:cubicBezTo>
                    <a:pt x="697" y="609"/>
                    <a:pt x="880" y="186"/>
                    <a:pt x="880" y="186"/>
                  </a:cubicBezTo>
                  <a:cubicBezTo>
                    <a:pt x="733" y="51"/>
                    <a:pt x="604" y="0"/>
                    <a:pt x="4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8"/>
            <p:cNvSpPr/>
            <p:nvPr/>
          </p:nvSpPr>
          <p:spPr>
            <a:xfrm>
              <a:off x="1601910" y="1620701"/>
              <a:ext cx="33903" cy="39075"/>
            </a:xfrm>
            <a:custGeom>
              <a:rect b="b" l="l" r="r" t="t"/>
              <a:pathLst>
                <a:path extrusionOk="0" h="612" w="531">
                  <a:moveTo>
                    <a:pt x="283" y="1"/>
                  </a:moveTo>
                  <a:cubicBezTo>
                    <a:pt x="161" y="1"/>
                    <a:pt x="48" y="114"/>
                    <a:pt x="25" y="270"/>
                  </a:cubicBezTo>
                  <a:cubicBezTo>
                    <a:pt x="0" y="438"/>
                    <a:pt x="86" y="590"/>
                    <a:pt x="219" y="610"/>
                  </a:cubicBezTo>
                  <a:cubicBezTo>
                    <a:pt x="229" y="611"/>
                    <a:pt x="238" y="612"/>
                    <a:pt x="247" y="612"/>
                  </a:cubicBezTo>
                  <a:cubicBezTo>
                    <a:pt x="370" y="612"/>
                    <a:pt x="482" y="499"/>
                    <a:pt x="506" y="343"/>
                  </a:cubicBezTo>
                  <a:cubicBezTo>
                    <a:pt x="530" y="175"/>
                    <a:pt x="444" y="23"/>
                    <a:pt x="311" y="3"/>
                  </a:cubicBezTo>
                  <a:cubicBezTo>
                    <a:pt x="302" y="1"/>
                    <a:pt x="293" y="1"/>
                    <a:pt x="2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p:nvPr/>
          </p:nvSpPr>
          <p:spPr>
            <a:xfrm>
              <a:off x="1588119" y="1619424"/>
              <a:ext cx="59250" cy="30008"/>
            </a:xfrm>
            <a:custGeom>
              <a:rect b="b" l="l" r="r" t="t"/>
              <a:pathLst>
                <a:path extrusionOk="0" h="470" w="928">
                  <a:moveTo>
                    <a:pt x="574" y="0"/>
                  </a:moveTo>
                  <a:cubicBezTo>
                    <a:pt x="568" y="0"/>
                    <a:pt x="561" y="0"/>
                    <a:pt x="555" y="1"/>
                  </a:cubicBezTo>
                  <a:cubicBezTo>
                    <a:pt x="535" y="2"/>
                    <a:pt x="514" y="4"/>
                    <a:pt x="491" y="9"/>
                  </a:cubicBezTo>
                  <a:lnTo>
                    <a:pt x="495" y="8"/>
                  </a:lnTo>
                  <a:lnTo>
                    <a:pt x="495" y="8"/>
                  </a:lnTo>
                  <a:cubicBezTo>
                    <a:pt x="441" y="17"/>
                    <a:pt x="387" y="31"/>
                    <a:pt x="336" y="56"/>
                  </a:cubicBezTo>
                  <a:cubicBezTo>
                    <a:pt x="286" y="79"/>
                    <a:pt x="240" y="110"/>
                    <a:pt x="199" y="147"/>
                  </a:cubicBezTo>
                  <a:cubicBezTo>
                    <a:pt x="156" y="183"/>
                    <a:pt x="121" y="226"/>
                    <a:pt x="89" y="269"/>
                  </a:cubicBezTo>
                  <a:cubicBezTo>
                    <a:pt x="73" y="291"/>
                    <a:pt x="59" y="315"/>
                    <a:pt x="44" y="339"/>
                  </a:cubicBezTo>
                  <a:cubicBezTo>
                    <a:pt x="31" y="363"/>
                    <a:pt x="19" y="386"/>
                    <a:pt x="7" y="414"/>
                  </a:cubicBezTo>
                  <a:cubicBezTo>
                    <a:pt x="7" y="415"/>
                    <a:pt x="7" y="415"/>
                    <a:pt x="7" y="415"/>
                  </a:cubicBezTo>
                  <a:cubicBezTo>
                    <a:pt x="0" y="437"/>
                    <a:pt x="10" y="459"/>
                    <a:pt x="31" y="466"/>
                  </a:cubicBezTo>
                  <a:cubicBezTo>
                    <a:pt x="36" y="468"/>
                    <a:pt x="40" y="469"/>
                    <a:pt x="45" y="469"/>
                  </a:cubicBezTo>
                  <a:cubicBezTo>
                    <a:pt x="61" y="469"/>
                    <a:pt x="76" y="459"/>
                    <a:pt x="82" y="443"/>
                  </a:cubicBezTo>
                  <a:lnTo>
                    <a:pt x="83" y="442"/>
                  </a:lnTo>
                  <a:cubicBezTo>
                    <a:pt x="91" y="421"/>
                    <a:pt x="101" y="398"/>
                    <a:pt x="113" y="376"/>
                  </a:cubicBezTo>
                  <a:cubicBezTo>
                    <a:pt x="124" y="354"/>
                    <a:pt x="136" y="332"/>
                    <a:pt x="151" y="312"/>
                  </a:cubicBezTo>
                  <a:cubicBezTo>
                    <a:pt x="177" y="269"/>
                    <a:pt x="209" y="231"/>
                    <a:pt x="245" y="198"/>
                  </a:cubicBezTo>
                  <a:cubicBezTo>
                    <a:pt x="281" y="164"/>
                    <a:pt x="321" y="134"/>
                    <a:pt x="364" y="112"/>
                  </a:cubicBezTo>
                  <a:cubicBezTo>
                    <a:pt x="408" y="88"/>
                    <a:pt x="456" y="74"/>
                    <a:pt x="504" y="65"/>
                  </a:cubicBezTo>
                  <a:lnTo>
                    <a:pt x="505" y="65"/>
                  </a:lnTo>
                  <a:cubicBezTo>
                    <a:pt x="505" y="65"/>
                    <a:pt x="507" y="63"/>
                    <a:pt x="508" y="63"/>
                  </a:cubicBezTo>
                  <a:cubicBezTo>
                    <a:pt x="521" y="59"/>
                    <a:pt x="542" y="56"/>
                    <a:pt x="559" y="55"/>
                  </a:cubicBezTo>
                  <a:cubicBezTo>
                    <a:pt x="568" y="54"/>
                    <a:pt x="577" y="54"/>
                    <a:pt x="586" y="54"/>
                  </a:cubicBezTo>
                  <a:cubicBezTo>
                    <a:pt x="596" y="54"/>
                    <a:pt x="605" y="54"/>
                    <a:pt x="613" y="55"/>
                  </a:cubicBezTo>
                  <a:cubicBezTo>
                    <a:pt x="650" y="58"/>
                    <a:pt x="686" y="65"/>
                    <a:pt x="720" y="79"/>
                  </a:cubicBezTo>
                  <a:cubicBezTo>
                    <a:pt x="754" y="93"/>
                    <a:pt x="786" y="113"/>
                    <a:pt x="814" y="136"/>
                  </a:cubicBezTo>
                  <a:cubicBezTo>
                    <a:pt x="843" y="160"/>
                    <a:pt x="868" y="188"/>
                    <a:pt x="889" y="218"/>
                  </a:cubicBezTo>
                  <a:cubicBezTo>
                    <a:pt x="893" y="224"/>
                    <a:pt x="899" y="227"/>
                    <a:pt x="906" y="227"/>
                  </a:cubicBezTo>
                  <a:cubicBezTo>
                    <a:pt x="909" y="227"/>
                    <a:pt x="913" y="226"/>
                    <a:pt x="916" y="224"/>
                  </a:cubicBezTo>
                  <a:cubicBezTo>
                    <a:pt x="924" y="218"/>
                    <a:pt x="927" y="207"/>
                    <a:pt x="922" y="198"/>
                  </a:cubicBezTo>
                  <a:cubicBezTo>
                    <a:pt x="898" y="163"/>
                    <a:pt x="872" y="132"/>
                    <a:pt x="841" y="104"/>
                  </a:cubicBezTo>
                  <a:cubicBezTo>
                    <a:pt x="812" y="77"/>
                    <a:pt x="777" y="53"/>
                    <a:pt x="739" y="36"/>
                  </a:cubicBezTo>
                  <a:cubicBezTo>
                    <a:pt x="701" y="18"/>
                    <a:pt x="660" y="6"/>
                    <a:pt x="618" y="2"/>
                  </a:cubicBezTo>
                  <a:cubicBezTo>
                    <a:pt x="603" y="1"/>
                    <a:pt x="589" y="0"/>
                    <a:pt x="57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8"/>
            <p:cNvSpPr/>
            <p:nvPr/>
          </p:nvSpPr>
          <p:spPr>
            <a:xfrm>
              <a:off x="1520567" y="1732883"/>
              <a:ext cx="69849" cy="25858"/>
            </a:xfrm>
            <a:custGeom>
              <a:rect b="b" l="l" r="r" t="t"/>
              <a:pathLst>
                <a:path extrusionOk="0" h="405" w="1094">
                  <a:moveTo>
                    <a:pt x="1" y="1"/>
                  </a:moveTo>
                  <a:cubicBezTo>
                    <a:pt x="1" y="1"/>
                    <a:pt x="188" y="377"/>
                    <a:pt x="664" y="404"/>
                  </a:cubicBezTo>
                  <a:cubicBezTo>
                    <a:pt x="674" y="404"/>
                    <a:pt x="683" y="404"/>
                    <a:pt x="692" y="404"/>
                  </a:cubicBezTo>
                  <a:cubicBezTo>
                    <a:pt x="1016" y="404"/>
                    <a:pt x="1093" y="115"/>
                    <a:pt x="1093" y="115"/>
                  </a:cubicBezTo>
                  <a:lnTo>
                    <a:pt x="1" y="1"/>
                  </a:lnTo>
                  <a:close/>
                </a:path>
              </a:pathLst>
            </a:custGeom>
            <a:solidFill>
              <a:srgbClr val="BE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a:off x="1523377" y="1729563"/>
              <a:ext cx="65891" cy="11620"/>
            </a:xfrm>
            <a:custGeom>
              <a:rect b="b" l="l" r="r" t="t"/>
              <a:pathLst>
                <a:path extrusionOk="0" h="182" w="1032">
                  <a:moveTo>
                    <a:pt x="1032" y="156"/>
                  </a:moveTo>
                  <a:cubicBezTo>
                    <a:pt x="1032" y="156"/>
                    <a:pt x="1032" y="156"/>
                    <a:pt x="1032" y="156"/>
                  </a:cubicBezTo>
                  <a:cubicBezTo>
                    <a:pt x="1032" y="156"/>
                    <a:pt x="1032" y="156"/>
                    <a:pt x="1032" y="156"/>
                  </a:cubicBezTo>
                  <a:close/>
                  <a:moveTo>
                    <a:pt x="571" y="0"/>
                  </a:moveTo>
                  <a:cubicBezTo>
                    <a:pt x="296" y="0"/>
                    <a:pt x="1" y="51"/>
                    <a:pt x="1" y="51"/>
                  </a:cubicBezTo>
                  <a:cubicBezTo>
                    <a:pt x="180" y="155"/>
                    <a:pt x="438" y="181"/>
                    <a:pt x="652" y="181"/>
                  </a:cubicBezTo>
                  <a:cubicBezTo>
                    <a:pt x="861" y="181"/>
                    <a:pt x="1027" y="156"/>
                    <a:pt x="1032" y="156"/>
                  </a:cubicBezTo>
                  <a:cubicBezTo>
                    <a:pt x="1032" y="156"/>
                    <a:pt x="1032" y="156"/>
                    <a:pt x="1032" y="156"/>
                  </a:cubicBezTo>
                  <a:lnTo>
                    <a:pt x="1032" y="156"/>
                  </a:lnTo>
                  <a:cubicBezTo>
                    <a:pt x="1004" y="34"/>
                    <a:pt x="794" y="0"/>
                    <a:pt x="571" y="0"/>
                  </a:cubicBezTo>
                  <a:close/>
                </a:path>
              </a:pathLst>
            </a:custGeom>
            <a:solidFill>
              <a:srgbClr val="BE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p:nvPr/>
          </p:nvSpPr>
          <p:spPr>
            <a:xfrm>
              <a:off x="1516289" y="1728413"/>
              <a:ext cx="79490" cy="16600"/>
            </a:xfrm>
            <a:custGeom>
              <a:rect b="b" l="l" r="r" t="t"/>
              <a:pathLst>
                <a:path extrusionOk="0" h="260" w="1245">
                  <a:moveTo>
                    <a:pt x="35" y="0"/>
                  </a:moveTo>
                  <a:cubicBezTo>
                    <a:pt x="25" y="0"/>
                    <a:pt x="15" y="6"/>
                    <a:pt x="10" y="15"/>
                  </a:cubicBezTo>
                  <a:cubicBezTo>
                    <a:pt x="1" y="30"/>
                    <a:pt x="7" y="47"/>
                    <a:pt x="20" y="55"/>
                  </a:cubicBezTo>
                  <a:cubicBezTo>
                    <a:pt x="309" y="214"/>
                    <a:pt x="567" y="259"/>
                    <a:pt x="772" y="259"/>
                  </a:cubicBezTo>
                  <a:cubicBezTo>
                    <a:pt x="1040" y="259"/>
                    <a:pt x="1213" y="179"/>
                    <a:pt x="1224" y="173"/>
                  </a:cubicBezTo>
                  <a:cubicBezTo>
                    <a:pt x="1239" y="167"/>
                    <a:pt x="1245" y="150"/>
                    <a:pt x="1239" y="135"/>
                  </a:cubicBezTo>
                  <a:cubicBezTo>
                    <a:pt x="1234" y="124"/>
                    <a:pt x="1223" y="118"/>
                    <a:pt x="1211" y="118"/>
                  </a:cubicBezTo>
                  <a:cubicBezTo>
                    <a:pt x="1207" y="118"/>
                    <a:pt x="1203" y="119"/>
                    <a:pt x="1200" y="120"/>
                  </a:cubicBezTo>
                  <a:cubicBezTo>
                    <a:pt x="1198" y="122"/>
                    <a:pt x="1071" y="182"/>
                    <a:pt x="867" y="196"/>
                  </a:cubicBezTo>
                  <a:cubicBezTo>
                    <a:pt x="837" y="199"/>
                    <a:pt x="805" y="200"/>
                    <a:pt x="770" y="200"/>
                  </a:cubicBezTo>
                  <a:cubicBezTo>
                    <a:pt x="585" y="200"/>
                    <a:pt x="331" y="160"/>
                    <a:pt x="48" y="4"/>
                  </a:cubicBezTo>
                  <a:cubicBezTo>
                    <a:pt x="44" y="1"/>
                    <a:pt x="39" y="0"/>
                    <a:pt x="3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p:nvPr/>
          </p:nvSpPr>
          <p:spPr>
            <a:xfrm>
              <a:off x="1298885" y="1473402"/>
              <a:ext cx="164088" cy="200737"/>
            </a:xfrm>
            <a:custGeom>
              <a:rect b="b" l="l" r="r" t="t"/>
              <a:pathLst>
                <a:path extrusionOk="0" h="3144" w="2570">
                  <a:moveTo>
                    <a:pt x="893" y="0"/>
                  </a:moveTo>
                  <a:cubicBezTo>
                    <a:pt x="735" y="0"/>
                    <a:pt x="522" y="154"/>
                    <a:pt x="385" y="873"/>
                  </a:cubicBezTo>
                  <a:cubicBezTo>
                    <a:pt x="1" y="2883"/>
                    <a:pt x="1496" y="3143"/>
                    <a:pt x="1496" y="3143"/>
                  </a:cubicBezTo>
                  <a:cubicBezTo>
                    <a:pt x="1496" y="3143"/>
                    <a:pt x="2569" y="827"/>
                    <a:pt x="1096" y="86"/>
                  </a:cubicBezTo>
                  <a:cubicBezTo>
                    <a:pt x="1096" y="86"/>
                    <a:pt x="1010" y="0"/>
                    <a:pt x="89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a:off x="1289627" y="1628171"/>
              <a:ext cx="126227" cy="101134"/>
            </a:xfrm>
            <a:custGeom>
              <a:rect b="b" l="l" r="r" t="t"/>
              <a:pathLst>
                <a:path extrusionOk="0" h="1584" w="1977">
                  <a:moveTo>
                    <a:pt x="956" y="1"/>
                  </a:moveTo>
                  <a:cubicBezTo>
                    <a:pt x="865" y="1"/>
                    <a:pt x="768" y="29"/>
                    <a:pt x="667" y="93"/>
                  </a:cubicBezTo>
                  <a:cubicBezTo>
                    <a:pt x="1" y="518"/>
                    <a:pt x="845" y="1582"/>
                    <a:pt x="1582" y="1584"/>
                  </a:cubicBezTo>
                  <a:cubicBezTo>
                    <a:pt x="1800" y="1584"/>
                    <a:pt x="1977" y="1411"/>
                    <a:pt x="1937" y="1239"/>
                  </a:cubicBezTo>
                  <a:cubicBezTo>
                    <a:pt x="1874" y="966"/>
                    <a:pt x="1765" y="705"/>
                    <a:pt x="1601" y="467"/>
                  </a:cubicBezTo>
                  <a:cubicBezTo>
                    <a:pt x="1435" y="227"/>
                    <a:pt x="1217" y="1"/>
                    <a:pt x="956" y="1"/>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1342238" y="1664246"/>
              <a:ext cx="55803" cy="31413"/>
            </a:xfrm>
            <a:custGeom>
              <a:rect b="b" l="l" r="r" t="t"/>
              <a:pathLst>
                <a:path extrusionOk="0" h="492" w="874">
                  <a:moveTo>
                    <a:pt x="234" y="1"/>
                  </a:moveTo>
                  <a:cubicBezTo>
                    <a:pt x="169" y="1"/>
                    <a:pt x="99" y="12"/>
                    <a:pt x="24" y="39"/>
                  </a:cubicBezTo>
                  <a:cubicBezTo>
                    <a:pt x="9" y="43"/>
                    <a:pt x="1" y="61"/>
                    <a:pt x="6" y="75"/>
                  </a:cubicBezTo>
                  <a:cubicBezTo>
                    <a:pt x="11" y="87"/>
                    <a:pt x="22" y="95"/>
                    <a:pt x="33" y="95"/>
                  </a:cubicBezTo>
                  <a:cubicBezTo>
                    <a:pt x="37" y="95"/>
                    <a:pt x="40" y="94"/>
                    <a:pt x="43" y="93"/>
                  </a:cubicBezTo>
                  <a:cubicBezTo>
                    <a:pt x="108" y="70"/>
                    <a:pt x="173" y="58"/>
                    <a:pt x="235" y="58"/>
                  </a:cubicBezTo>
                  <a:cubicBezTo>
                    <a:pt x="368" y="58"/>
                    <a:pt x="494" y="110"/>
                    <a:pt x="611" y="216"/>
                  </a:cubicBezTo>
                  <a:cubicBezTo>
                    <a:pt x="742" y="332"/>
                    <a:pt x="814" y="474"/>
                    <a:pt x="814" y="476"/>
                  </a:cubicBezTo>
                  <a:cubicBezTo>
                    <a:pt x="820" y="486"/>
                    <a:pt x="830" y="492"/>
                    <a:pt x="840" y="492"/>
                  </a:cubicBezTo>
                  <a:cubicBezTo>
                    <a:pt x="845" y="492"/>
                    <a:pt x="849" y="490"/>
                    <a:pt x="853" y="489"/>
                  </a:cubicBezTo>
                  <a:cubicBezTo>
                    <a:pt x="868" y="481"/>
                    <a:pt x="874" y="464"/>
                    <a:pt x="866" y="451"/>
                  </a:cubicBezTo>
                  <a:cubicBezTo>
                    <a:pt x="864" y="444"/>
                    <a:pt x="641" y="1"/>
                    <a:pt x="2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1371864" y="1712579"/>
              <a:ext cx="24071" cy="24007"/>
            </a:xfrm>
            <a:custGeom>
              <a:rect b="b" l="l" r="r" t="t"/>
              <a:pathLst>
                <a:path extrusionOk="0" h="376" w="377">
                  <a:moveTo>
                    <a:pt x="189" y="0"/>
                  </a:moveTo>
                  <a:cubicBezTo>
                    <a:pt x="86" y="0"/>
                    <a:pt x="1" y="84"/>
                    <a:pt x="1" y="187"/>
                  </a:cubicBezTo>
                  <a:cubicBezTo>
                    <a:pt x="1" y="291"/>
                    <a:pt x="86" y="376"/>
                    <a:pt x="189" y="376"/>
                  </a:cubicBezTo>
                  <a:cubicBezTo>
                    <a:pt x="293" y="376"/>
                    <a:pt x="376" y="291"/>
                    <a:pt x="376" y="187"/>
                  </a:cubicBezTo>
                  <a:cubicBezTo>
                    <a:pt x="376" y="84"/>
                    <a:pt x="293" y="0"/>
                    <a:pt x="1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1379654" y="1420217"/>
              <a:ext cx="266308" cy="95771"/>
            </a:xfrm>
            <a:custGeom>
              <a:rect b="b" l="l" r="r" t="t"/>
              <a:pathLst>
                <a:path extrusionOk="0" h="1500" w="4171">
                  <a:moveTo>
                    <a:pt x="2139" y="0"/>
                  </a:moveTo>
                  <a:cubicBezTo>
                    <a:pt x="2074" y="0"/>
                    <a:pt x="2008" y="3"/>
                    <a:pt x="1939" y="7"/>
                  </a:cubicBezTo>
                  <a:cubicBezTo>
                    <a:pt x="102" y="134"/>
                    <a:pt x="0" y="1019"/>
                    <a:pt x="0" y="1019"/>
                  </a:cubicBezTo>
                  <a:cubicBezTo>
                    <a:pt x="0" y="1019"/>
                    <a:pt x="578" y="1258"/>
                    <a:pt x="1292" y="1258"/>
                  </a:cubicBezTo>
                  <a:cubicBezTo>
                    <a:pt x="1649" y="1258"/>
                    <a:pt x="2040" y="1198"/>
                    <a:pt x="2409" y="1019"/>
                  </a:cubicBezTo>
                  <a:cubicBezTo>
                    <a:pt x="2641" y="907"/>
                    <a:pt x="2853" y="863"/>
                    <a:pt x="3042" y="863"/>
                  </a:cubicBezTo>
                  <a:cubicBezTo>
                    <a:pt x="3762" y="863"/>
                    <a:pt x="4171" y="1500"/>
                    <a:pt x="4171" y="1500"/>
                  </a:cubicBezTo>
                  <a:cubicBezTo>
                    <a:pt x="4171" y="1500"/>
                    <a:pt x="3804" y="0"/>
                    <a:pt x="21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18"/>
          <p:cNvGrpSpPr/>
          <p:nvPr/>
        </p:nvGrpSpPr>
        <p:grpSpPr>
          <a:xfrm flipH="1">
            <a:off x="11040709" y="2652205"/>
            <a:ext cx="791657" cy="1846891"/>
            <a:chOff x="2294876" y="1377502"/>
            <a:chExt cx="1668050" cy="4233075"/>
          </a:xfrm>
        </p:grpSpPr>
        <p:sp>
          <p:nvSpPr>
            <p:cNvPr id="355" name="Google Shape;355;p18"/>
            <p:cNvSpPr/>
            <p:nvPr/>
          </p:nvSpPr>
          <p:spPr>
            <a:xfrm>
              <a:off x="3361514" y="5237557"/>
              <a:ext cx="183682" cy="251609"/>
            </a:xfrm>
            <a:custGeom>
              <a:rect b="b" l="l" r="r" t="t"/>
              <a:pathLst>
                <a:path extrusionOk="0" h="3067" w="2239">
                  <a:moveTo>
                    <a:pt x="0" y="0"/>
                  </a:moveTo>
                  <a:lnTo>
                    <a:pt x="0" y="3067"/>
                  </a:lnTo>
                  <a:lnTo>
                    <a:pt x="2239" y="3067"/>
                  </a:lnTo>
                  <a:lnTo>
                    <a:pt x="22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3345599" y="5418119"/>
              <a:ext cx="542432" cy="157922"/>
            </a:xfrm>
            <a:custGeom>
              <a:rect b="b" l="l" r="r" t="t"/>
              <a:pathLst>
                <a:path extrusionOk="0" h="1925" w="6612">
                  <a:moveTo>
                    <a:pt x="2507" y="1"/>
                  </a:moveTo>
                  <a:cubicBezTo>
                    <a:pt x="2439" y="1"/>
                    <a:pt x="2372" y="21"/>
                    <a:pt x="2314" y="60"/>
                  </a:cubicBezTo>
                  <a:lnTo>
                    <a:pt x="1431" y="648"/>
                  </a:lnTo>
                  <a:lnTo>
                    <a:pt x="447" y="339"/>
                  </a:lnTo>
                  <a:cubicBezTo>
                    <a:pt x="413" y="328"/>
                    <a:pt x="378" y="322"/>
                    <a:pt x="343" y="322"/>
                  </a:cubicBezTo>
                  <a:cubicBezTo>
                    <a:pt x="299" y="322"/>
                    <a:pt x="255" y="331"/>
                    <a:pt x="213" y="349"/>
                  </a:cubicBezTo>
                  <a:cubicBezTo>
                    <a:pt x="85" y="401"/>
                    <a:pt x="0" y="527"/>
                    <a:pt x="0" y="666"/>
                  </a:cubicBezTo>
                  <a:lnTo>
                    <a:pt x="0" y="1925"/>
                  </a:lnTo>
                  <a:lnTo>
                    <a:pt x="6612" y="1925"/>
                  </a:lnTo>
                  <a:cubicBezTo>
                    <a:pt x="6612" y="1925"/>
                    <a:pt x="6605" y="1046"/>
                    <a:pt x="5440" y="1046"/>
                  </a:cubicBezTo>
                  <a:cubicBezTo>
                    <a:pt x="5300" y="1046"/>
                    <a:pt x="5142" y="1059"/>
                    <a:pt x="4966" y="1088"/>
                  </a:cubicBezTo>
                  <a:lnTo>
                    <a:pt x="2650" y="32"/>
                  </a:lnTo>
                  <a:cubicBezTo>
                    <a:pt x="2604" y="11"/>
                    <a:pt x="2555" y="1"/>
                    <a:pt x="250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3345599" y="5575957"/>
              <a:ext cx="133967" cy="34620"/>
            </a:xfrm>
            <a:custGeom>
              <a:rect b="b" l="l" r="r" t="t"/>
              <a:pathLst>
                <a:path extrusionOk="0" h="422" w="1633">
                  <a:moveTo>
                    <a:pt x="0" y="1"/>
                  </a:moveTo>
                  <a:lnTo>
                    <a:pt x="0" y="421"/>
                  </a:lnTo>
                  <a:lnTo>
                    <a:pt x="1633" y="421"/>
                  </a:lnTo>
                  <a:lnTo>
                    <a:pt x="16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3479482" y="5575957"/>
              <a:ext cx="408547" cy="34620"/>
            </a:xfrm>
            <a:custGeom>
              <a:rect b="b" l="l" r="r" t="t"/>
              <a:pathLst>
                <a:path extrusionOk="0" h="422" w="4980">
                  <a:moveTo>
                    <a:pt x="1" y="1"/>
                  </a:moveTo>
                  <a:lnTo>
                    <a:pt x="866" y="421"/>
                  </a:lnTo>
                  <a:lnTo>
                    <a:pt x="4980" y="421"/>
                  </a:lnTo>
                  <a:lnTo>
                    <a:pt x="4980"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2811295" y="5237557"/>
              <a:ext cx="215923" cy="251773"/>
            </a:xfrm>
            <a:custGeom>
              <a:rect b="b" l="l" r="r" t="t"/>
              <a:pathLst>
                <a:path extrusionOk="0" h="3069" w="2632">
                  <a:moveTo>
                    <a:pt x="392" y="0"/>
                  </a:moveTo>
                  <a:lnTo>
                    <a:pt x="0" y="3068"/>
                  </a:lnTo>
                  <a:lnTo>
                    <a:pt x="2240" y="3068"/>
                  </a:lnTo>
                  <a:lnTo>
                    <a:pt x="2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a:off x="2795462" y="5418119"/>
              <a:ext cx="542432" cy="157922"/>
            </a:xfrm>
            <a:custGeom>
              <a:rect b="b" l="l" r="r" t="t"/>
              <a:pathLst>
                <a:path extrusionOk="0" h="1925" w="6612">
                  <a:moveTo>
                    <a:pt x="2506" y="1"/>
                  </a:moveTo>
                  <a:cubicBezTo>
                    <a:pt x="2438" y="1"/>
                    <a:pt x="2371" y="21"/>
                    <a:pt x="2314" y="60"/>
                  </a:cubicBezTo>
                  <a:lnTo>
                    <a:pt x="1430" y="648"/>
                  </a:lnTo>
                  <a:lnTo>
                    <a:pt x="447" y="339"/>
                  </a:lnTo>
                  <a:cubicBezTo>
                    <a:pt x="413" y="328"/>
                    <a:pt x="378" y="322"/>
                    <a:pt x="343" y="322"/>
                  </a:cubicBezTo>
                  <a:cubicBezTo>
                    <a:pt x="298" y="322"/>
                    <a:pt x="254" y="331"/>
                    <a:pt x="212" y="349"/>
                  </a:cubicBezTo>
                  <a:cubicBezTo>
                    <a:pt x="84" y="401"/>
                    <a:pt x="1" y="527"/>
                    <a:pt x="1" y="666"/>
                  </a:cubicBezTo>
                  <a:lnTo>
                    <a:pt x="1" y="1925"/>
                  </a:lnTo>
                  <a:lnTo>
                    <a:pt x="6611" y="1925"/>
                  </a:lnTo>
                  <a:cubicBezTo>
                    <a:pt x="6611" y="1925"/>
                    <a:pt x="6604" y="1046"/>
                    <a:pt x="5439" y="1046"/>
                  </a:cubicBezTo>
                  <a:cubicBezTo>
                    <a:pt x="5299" y="1046"/>
                    <a:pt x="5142" y="1059"/>
                    <a:pt x="4965" y="1088"/>
                  </a:cubicBezTo>
                  <a:lnTo>
                    <a:pt x="2650" y="32"/>
                  </a:lnTo>
                  <a:cubicBezTo>
                    <a:pt x="2604" y="11"/>
                    <a:pt x="2555" y="1"/>
                    <a:pt x="250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2795462" y="5575957"/>
              <a:ext cx="134049" cy="34620"/>
            </a:xfrm>
            <a:custGeom>
              <a:rect b="b" l="l" r="r" t="t"/>
              <a:pathLst>
                <a:path extrusionOk="0" h="422" w="1634">
                  <a:moveTo>
                    <a:pt x="1" y="1"/>
                  </a:moveTo>
                  <a:lnTo>
                    <a:pt x="1" y="421"/>
                  </a:lnTo>
                  <a:lnTo>
                    <a:pt x="1633" y="421"/>
                  </a:lnTo>
                  <a:lnTo>
                    <a:pt x="16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2929428" y="5575957"/>
              <a:ext cx="408465" cy="34620"/>
            </a:xfrm>
            <a:custGeom>
              <a:rect b="b" l="l" r="r" t="t"/>
              <a:pathLst>
                <a:path extrusionOk="0" h="422" w="4979">
                  <a:moveTo>
                    <a:pt x="0" y="1"/>
                  </a:moveTo>
                  <a:lnTo>
                    <a:pt x="865" y="421"/>
                  </a:lnTo>
                  <a:lnTo>
                    <a:pt x="4978" y="421"/>
                  </a:lnTo>
                  <a:lnTo>
                    <a:pt x="4978"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2774051" y="2905347"/>
              <a:ext cx="821359" cy="2438565"/>
            </a:xfrm>
            <a:custGeom>
              <a:rect b="b" l="l" r="r" t="t"/>
              <a:pathLst>
                <a:path extrusionOk="0" h="29725" w="10012">
                  <a:moveTo>
                    <a:pt x="9480" y="0"/>
                  </a:moveTo>
                  <a:lnTo>
                    <a:pt x="5371" y="392"/>
                  </a:lnTo>
                  <a:lnTo>
                    <a:pt x="2077" y="793"/>
                  </a:lnTo>
                  <a:lnTo>
                    <a:pt x="0" y="29631"/>
                  </a:lnTo>
                  <a:lnTo>
                    <a:pt x="3522" y="29725"/>
                  </a:lnTo>
                  <a:lnTo>
                    <a:pt x="6079" y="7278"/>
                  </a:lnTo>
                  <a:lnTo>
                    <a:pt x="6473" y="29725"/>
                  </a:lnTo>
                  <a:lnTo>
                    <a:pt x="9953" y="29725"/>
                  </a:lnTo>
                  <a:lnTo>
                    <a:pt x="10012" y="8243"/>
                  </a:lnTo>
                  <a:cubicBezTo>
                    <a:pt x="10001" y="6887"/>
                    <a:pt x="9867" y="5377"/>
                    <a:pt x="9839" y="4534"/>
                  </a:cubicBezTo>
                  <a:cubicBezTo>
                    <a:pt x="9701" y="431"/>
                    <a:pt x="9480" y="0"/>
                    <a:pt x="94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3269879" y="3438091"/>
              <a:ext cx="149226" cy="66861"/>
            </a:xfrm>
            <a:custGeom>
              <a:rect b="b" l="l" r="r" t="t"/>
              <a:pathLst>
                <a:path extrusionOk="0" h="815" w="1819">
                  <a:moveTo>
                    <a:pt x="1783" y="1"/>
                  </a:moveTo>
                  <a:cubicBezTo>
                    <a:pt x="1780" y="1"/>
                    <a:pt x="1776" y="1"/>
                    <a:pt x="1773" y="3"/>
                  </a:cubicBezTo>
                  <a:lnTo>
                    <a:pt x="22" y="756"/>
                  </a:lnTo>
                  <a:cubicBezTo>
                    <a:pt x="7" y="764"/>
                    <a:pt x="0" y="781"/>
                    <a:pt x="7" y="796"/>
                  </a:cubicBezTo>
                  <a:cubicBezTo>
                    <a:pt x="12" y="807"/>
                    <a:pt x="24" y="815"/>
                    <a:pt x="34" y="815"/>
                  </a:cubicBezTo>
                  <a:cubicBezTo>
                    <a:pt x="38" y="815"/>
                    <a:pt x="43" y="813"/>
                    <a:pt x="47" y="812"/>
                  </a:cubicBezTo>
                  <a:lnTo>
                    <a:pt x="1796" y="58"/>
                  </a:lnTo>
                  <a:cubicBezTo>
                    <a:pt x="1811" y="52"/>
                    <a:pt x="1818" y="35"/>
                    <a:pt x="1812" y="19"/>
                  </a:cubicBezTo>
                  <a:cubicBezTo>
                    <a:pt x="1807" y="8"/>
                    <a:pt x="1795" y="1"/>
                    <a:pt x="1783"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3522716" y="2905675"/>
              <a:ext cx="376962" cy="705769"/>
            </a:xfrm>
            <a:custGeom>
              <a:rect b="b" l="l" r="r" t="t"/>
              <a:pathLst>
                <a:path extrusionOk="0" h="8603" w="4595">
                  <a:moveTo>
                    <a:pt x="1278" y="0"/>
                  </a:moveTo>
                  <a:cubicBezTo>
                    <a:pt x="1081" y="0"/>
                    <a:pt x="893" y="30"/>
                    <a:pt x="751" y="87"/>
                  </a:cubicBezTo>
                  <a:cubicBezTo>
                    <a:pt x="309" y="264"/>
                    <a:pt x="1" y="877"/>
                    <a:pt x="177" y="1319"/>
                  </a:cubicBezTo>
                  <a:lnTo>
                    <a:pt x="3529" y="8603"/>
                  </a:lnTo>
                  <a:lnTo>
                    <a:pt x="4595" y="8530"/>
                  </a:lnTo>
                  <a:cubicBezTo>
                    <a:pt x="3301" y="3558"/>
                    <a:pt x="3304" y="3565"/>
                    <a:pt x="2353" y="499"/>
                  </a:cubicBezTo>
                  <a:cubicBezTo>
                    <a:pt x="2248" y="160"/>
                    <a:pt x="1737" y="0"/>
                    <a:pt x="1278"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3781459" y="3529561"/>
              <a:ext cx="181467" cy="413633"/>
            </a:xfrm>
            <a:custGeom>
              <a:rect b="b" l="l" r="r" t="t"/>
              <a:pathLst>
                <a:path extrusionOk="0" h="5042" w="2212">
                  <a:moveTo>
                    <a:pt x="1090" y="1"/>
                  </a:moveTo>
                  <a:lnTo>
                    <a:pt x="281" y="345"/>
                  </a:lnTo>
                  <a:cubicBezTo>
                    <a:pt x="281" y="345"/>
                    <a:pt x="1" y="1335"/>
                    <a:pt x="471" y="2233"/>
                  </a:cubicBezTo>
                  <a:lnTo>
                    <a:pt x="375" y="3222"/>
                  </a:lnTo>
                  <a:cubicBezTo>
                    <a:pt x="359" y="3375"/>
                    <a:pt x="459" y="3512"/>
                    <a:pt x="610" y="3544"/>
                  </a:cubicBezTo>
                  <a:cubicBezTo>
                    <a:pt x="631" y="3549"/>
                    <a:pt x="652" y="3551"/>
                    <a:pt x="673" y="3551"/>
                  </a:cubicBezTo>
                  <a:cubicBezTo>
                    <a:pt x="812" y="3551"/>
                    <a:pt x="942" y="3456"/>
                    <a:pt x="981" y="3315"/>
                  </a:cubicBezTo>
                  <a:lnTo>
                    <a:pt x="1140" y="2737"/>
                  </a:lnTo>
                  <a:lnTo>
                    <a:pt x="1197" y="2936"/>
                  </a:lnTo>
                  <a:cubicBezTo>
                    <a:pt x="1286" y="3251"/>
                    <a:pt x="1264" y="3590"/>
                    <a:pt x="1135" y="3898"/>
                  </a:cubicBezTo>
                  <a:lnTo>
                    <a:pt x="770" y="4774"/>
                  </a:lnTo>
                  <a:cubicBezTo>
                    <a:pt x="729" y="4873"/>
                    <a:pt x="614" y="4856"/>
                    <a:pt x="681" y="4938"/>
                  </a:cubicBezTo>
                  <a:cubicBezTo>
                    <a:pt x="738" y="5007"/>
                    <a:pt x="820" y="5041"/>
                    <a:pt x="902" y="5041"/>
                  </a:cubicBezTo>
                  <a:cubicBezTo>
                    <a:pt x="1004" y="5041"/>
                    <a:pt x="1108" y="4988"/>
                    <a:pt x="1166" y="4886"/>
                  </a:cubicBezTo>
                  <a:lnTo>
                    <a:pt x="1921" y="3926"/>
                  </a:lnTo>
                  <a:cubicBezTo>
                    <a:pt x="2162" y="3502"/>
                    <a:pt x="2212" y="3001"/>
                    <a:pt x="2057" y="2552"/>
                  </a:cubicBezTo>
                  <a:lnTo>
                    <a:pt x="1090"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3482600" y="2187939"/>
              <a:ext cx="424626" cy="1370929"/>
            </a:xfrm>
            <a:custGeom>
              <a:rect b="b" l="l" r="r" t="t"/>
              <a:pathLst>
                <a:path extrusionOk="0" h="16711" w="5176">
                  <a:moveTo>
                    <a:pt x="187" y="0"/>
                  </a:moveTo>
                  <a:lnTo>
                    <a:pt x="1" y="6047"/>
                  </a:lnTo>
                  <a:lnTo>
                    <a:pt x="672" y="5677"/>
                  </a:lnTo>
                  <a:lnTo>
                    <a:pt x="1150" y="11983"/>
                  </a:lnTo>
                  <a:lnTo>
                    <a:pt x="3184" y="16711"/>
                  </a:lnTo>
                  <a:lnTo>
                    <a:pt x="5176" y="15881"/>
                  </a:lnTo>
                  <a:lnTo>
                    <a:pt x="3105" y="9137"/>
                  </a:lnTo>
                  <a:lnTo>
                    <a:pt x="2814" y="4500"/>
                  </a:lnTo>
                  <a:cubicBezTo>
                    <a:pt x="2404" y="948"/>
                    <a:pt x="187" y="0"/>
                    <a:pt x="187" y="0"/>
                  </a:cubicBez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2875038" y="2114927"/>
              <a:ext cx="732349" cy="1030719"/>
            </a:xfrm>
            <a:custGeom>
              <a:rect b="b" l="l" r="r" t="t"/>
              <a:pathLst>
                <a:path extrusionOk="0" h="12564" w="8927">
                  <a:moveTo>
                    <a:pt x="4558" y="1"/>
                  </a:moveTo>
                  <a:lnTo>
                    <a:pt x="4101" y="39"/>
                  </a:lnTo>
                  <a:cubicBezTo>
                    <a:pt x="3157" y="119"/>
                    <a:pt x="2227" y="322"/>
                    <a:pt x="1347" y="667"/>
                  </a:cubicBezTo>
                  <a:cubicBezTo>
                    <a:pt x="1098" y="763"/>
                    <a:pt x="852" y="870"/>
                    <a:pt x="628" y="986"/>
                  </a:cubicBezTo>
                  <a:cubicBezTo>
                    <a:pt x="0" y="1316"/>
                    <a:pt x="187" y="2026"/>
                    <a:pt x="266" y="2752"/>
                  </a:cubicBezTo>
                  <a:lnTo>
                    <a:pt x="635" y="12563"/>
                  </a:lnTo>
                  <a:lnTo>
                    <a:pt x="8307" y="12376"/>
                  </a:lnTo>
                  <a:cubicBezTo>
                    <a:pt x="8655" y="12369"/>
                    <a:pt x="8927" y="12074"/>
                    <a:pt x="8908" y="11726"/>
                  </a:cubicBezTo>
                  <a:lnTo>
                    <a:pt x="8604" y="3859"/>
                  </a:lnTo>
                  <a:cubicBezTo>
                    <a:pt x="8576" y="2477"/>
                    <a:pt x="8337" y="1134"/>
                    <a:pt x="7411" y="808"/>
                  </a:cubicBezTo>
                  <a:cubicBezTo>
                    <a:pt x="6374" y="443"/>
                    <a:pt x="5110" y="33"/>
                    <a:pt x="45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3073074" y="2114927"/>
              <a:ext cx="371794" cy="370153"/>
            </a:xfrm>
            <a:custGeom>
              <a:rect b="b" l="l" r="r" t="t"/>
              <a:pathLst>
                <a:path extrusionOk="0" h="4512" w="4532">
                  <a:moveTo>
                    <a:pt x="2144" y="1"/>
                  </a:moveTo>
                  <a:cubicBezTo>
                    <a:pt x="2144" y="1"/>
                    <a:pt x="873" y="55"/>
                    <a:pt x="0" y="323"/>
                  </a:cubicBezTo>
                  <a:lnTo>
                    <a:pt x="3182" y="4511"/>
                  </a:lnTo>
                  <a:lnTo>
                    <a:pt x="4531" y="646"/>
                  </a:lnTo>
                  <a:cubicBezTo>
                    <a:pt x="4531" y="646"/>
                    <a:pt x="3074" y="75"/>
                    <a:pt x="21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3246171" y="2174239"/>
              <a:ext cx="112391" cy="111817"/>
            </a:xfrm>
            <a:custGeom>
              <a:rect b="b" l="l" r="r" t="t"/>
              <a:pathLst>
                <a:path extrusionOk="0" h="1363" w="1370">
                  <a:moveTo>
                    <a:pt x="643" y="1"/>
                  </a:moveTo>
                  <a:lnTo>
                    <a:pt x="0" y="810"/>
                  </a:lnTo>
                  <a:lnTo>
                    <a:pt x="764" y="1363"/>
                  </a:lnTo>
                  <a:lnTo>
                    <a:pt x="1370" y="719"/>
                  </a:lnTo>
                  <a:lnTo>
                    <a:pt x="643" y="1"/>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3263973" y="2257752"/>
              <a:ext cx="94589" cy="227326"/>
            </a:xfrm>
            <a:custGeom>
              <a:rect b="b" l="l" r="r" t="t"/>
              <a:pathLst>
                <a:path extrusionOk="0" h="2771" w="1153">
                  <a:moveTo>
                    <a:pt x="385" y="0"/>
                  </a:moveTo>
                  <a:lnTo>
                    <a:pt x="1" y="1646"/>
                  </a:lnTo>
                  <a:lnTo>
                    <a:pt x="855" y="2770"/>
                  </a:lnTo>
                  <a:lnTo>
                    <a:pt x="1153" y="1916"/>
                  </a:lnTo>
                  <a:lnTo>
                    <a:pt x="643" y="0"/>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2341472" y="2183673"/>
              <a:ext cx="689607" cy="760242"/>
            </a:xfrm>
            <a:custGeom>
              <a:rect b="b" l="l" r="r" t="t"/>
              <a:pathLst>
                <a:path extrusionOk="0" h="9267" w="8406">
                  <a:moveTo>
                    <a:pt x="7417" y="1"/>
                  </a:moveTo>
                  <a:lnTo>
                    <a:pt x="7417" y="1"/>
                  </a:lnTo>
                  <a:cubicBezTo>
                    <a:pt x="7417" y="1"/>
                    <a:pt x="5047" y="382"/>
                    <a:pt x="0" y="7233"/>
                  </a:cubicBezTo>
                  <a:lnTo>
                    <a:pt x="2601" y="9266"/>
                  </a:lnTo>
                  <a:lnTo>
                    <a:pt x="6769" y="4440"/>
                  </a:lnTo>
                  <a:cubicBezTo>
                    <a:pt x="8405" y="2305"/>
                    <a:pt x="7417" y="1"/>
                    <a:pt x="7417" y="1"/>
                  </a:cubicBez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2800877" y="2372767"/>
              <a:ext cx="486400" cy="279994"/>
            </a:xfrm>
            <a:custGeom>
              <a:rect b="b" l="l" r="r" t="t"/>
              <a:pathLst>
                <a:path extrusionOk="0" h="3413" w="5929">
                  <a:moveTo>
                    <a:pt x="298" y="0"/>
                  </a:moveTo>
                  <a:lnTo>
                    <a:pt x="0" y="1367"/>
                  </a:lnTo>
                  <a:lnTo>
                    <a:pt x="5459" y="3413"/>
                  </a:lnTo>
                  <a:lnTo>
                    <a:pt x="5929" y="2047"/>
                  </a:lnTo>
                  <a:lnTo>
                    <a:pt x="298"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2812608" y="2394670"/>
              <a:ext cx="451452" cy="209114"/>
            </a:xfrm>
            <a:custGeom>
              <a:rect b="b" l="l" r="r" t="t"/>
              <a:pathLst>
                <a:path extrusionOk="0" h="2549" w="5503">
                  <a:moveTo>
                    <a:pt x="190" y="0"/>
                  </a:moveTo>
                  <a:lnTo>
                    <a:pt x="0" y="681"/>
                  </a:lnTo>
                  <a:lnTo>
                    <a:pt x="5294" y="2548"/>
                  </a:lnTo>
                  <a:lnTo>
                    <a:pt x="5503" y="1886"/>
                  </a:lnTo>
                  <a:lnTo>
                    <a:pt x="1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2608009" y="2424860"/>
              <a:ext cx="691494" cy="802655"/>
            </a:xfrm>
            <a:custGeom>
              <a:rect b="b" l="l" r="r" t="t"/>
              <a:pathLst>
                <a:path extrusionOk="0" h="9784" w="8429">
                  <a:moveTo>
                    <a:pt x="2732" y="0"/>
                  </a:moveTo>
                  <a:lnTo>
                    <a:pt x="0" y="7846"/>
                  </a:lnTo>
                  <a:lnTo>
                    <a:pt x="5627" y="9784"/>
                  </a:lnTo>
                  <a:lnTo>
                    <a:pt x="8429" y="2026"/>
                  </a:lnTo>
                  <a:lnTo>
                    <a:pt x="2732" y="0"/>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2600297" y="2372767"/>
              <a:ext cx="231920" cy="695842"/>
            </a:xfrm>
            <a:custGeom>
              <a:rect b="b" l="l" r="r" t="t"/>
              <a:pathLst>
                <a:path extrusionOk="0" h="8482" w="2827">
                  <a:moveTo>
                    <a:pt x="2743" y="0"/>
                  </a:moveTo>
                  <a:lnTo>
                    <a:pt x="1" y="7809"/>
                  </a:lnTo>
                  <a:lnTo>
                    <a:pt x="94" y="8481"/>
                  </a:lnTo>
                  <a:lnTo>
                    <a:pt x="2826" y="635"/>
                  </a:lnTo>
                  <a:lnTo>
                    <a:pt x="2743" y="0"/>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2839352" y="2591394"/>
              <a:ext cx="319454" cy="181385"/>
            </a:xfrm>
            <a:custGeom>
              <a:rect b="b" l="l" r="r" t="t"/>
              <a:pathLst>
                <a:path extrusionOk="0" h="2211" w="3894">
                  <a:moveTo>
                    <a:pt x="323" y="0"/>
                  </a:moveTo>
                  <a:lnTo>
                    <a:pt x="0" y="943"/>
                  </a:lnTo>
                  <a:lnTo>
                    <a:pt x="3570" y="2211"/>
                  </a:lnTo>
                  <a:lnTo>
                    <a:pt x="3893" y="1269"/>
                  </a:lnTo>
                  <a:lnTo>
                    <a:pt x="3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2648125" y="2827494"/>
              <a:ext cx="364164" cy="250543"/>
            </a:xfrm>
            <a:custGeom>
              <a:rect b="b" l="l" r="r" t="t"/>
              <a:pathLst>
                <a:path extrusionOk="0" h="3054" w="4439">
                  <a:moveTo>
                    <a:pt x="298" y="0"/>
                  </a:moveTo>
                  <a:lnTo>
                    <a:pt x="1" y="2262"/>
                  </a:lnTo>
                  <a:lnTo>
                    <a:pt x="4232" y="3054"/>
                  </a:lnTo>
                  <a:lnTo>
                    <a:pt x="4438" y="1503"/>
                  </a:lnTo>
                  <a:lnTo>
                    <a:pt x="298"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2995303" y="2920359"/>
              <a:ext cx="239878" cy="217153"/>
            </a:xfrm>
            <a:custGeom>
              <a:rect b="b" l="l" r="r" t="t"/>
              <a:pathLst>
                <a:path extrusionOk="0" h="2647" w="2924">
                  <a:moveTo>
                    <a:pt x="2093" y="0"/>
                  </a:moveTo>
                  <a:cubicBezTo>
                    <a:pt x="1301" y="0"/>
                    <a:pt x="206" y="371"/>
                    <a:pt x="206" y="371"/>
                  </a:cubicBezTo>
                  <a:lnTo>
                    <a:pt x="0" y="1922"/>
                  </a:lnTo>
                  <a:cubicBezTo>
                    <a:pt x="759" y="2443"/>
                    <a:pt x="1322" y="2646"/>
                    <a:pt x="1739" y="2646"/>
                  </a:cubicBezTo>
                  <a:cubicBezTo>
                    <a:pt x="2855" y="2646"/>
                    <a:pt x="2923" y="1190"/>
                    <a:pt x="2892" y="467"/>
                  </a:cubicBezTo>
                  <a:cubicBezTo>
                    <a:pt x="2876" y="114"/>
                    <a:pt x="2531" y="0"/>
                    <a:pt x="2093"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3006296" y="2858258"/>
              <a:ext cx="165634" cy="102711"/>
            </a:xfrm>
            <a:custGeom>
              <a:rect b="b" l="l" r="r" t="t"/>
              <a:pathLst>
                <a:path extrusionOk="0" h="1252" w="2019">
                  <a:moveTo>
                    <a:pt x="1685" y="0"/>
                  </a:moveTo>
                  <a:cubicBezTo>
                    <a:pt x="1648" y="0"/>
                    <a:pt x="1611" y="7"/>
                    <a:pt x="1575" y="21"/>
                  </a:cubicBezTo>
                  <a:lnTo>
                    <a:pt x="1032" y="231"/>
                  </a:lnTo>
                  <a:cubicBezTo>
                    <a:pt x="740" y="345"/>
                    <a:pt x="488" y="545"/>
                    <a:pt x="309" y="804"/>
                  </a:cubicBezTo>
                  <a:lnTo>
                    <a:pt x="1" y="1252"/>
                  </a:lnTo>
                  <a:lnTo>
                    <a:pt x="1157" y="1179"/>
                  </a:lnTo>
                  <a:lnTo>
                    <a:pt x="1886" y="526"/>
                  </a:lnTo>
                  <a:cubicBezTo>
                    <a:pt x="1998" y="425"/>
                    <a:pt x="2019" y="255"/>
                    <a:pt x="1933" y="129"/>
                  </a:cubicBezTo>
                  <a:cubicBezTo>
                    <a:pt x="1874" y="47"/>
                    <a:pt x="1781" y="0"/>
                    <a:pt x="1685"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2294876" y="2727246"/>
              <a:ext cx="646866" cy="378603"/>
            </a:xfrm>
            <a:custGeom>
              <a:rect b="b" l="l" r="r" t="t"/>
              <a:pathLst>
                <a:path extrusionOk="0" h="4615" w="7885">
                  <a:moveTo>
                    <a:pt x="1856" y="0"/>
                  </a:moveTo>
                  <a:cubicBezTo>
                    <a:pt x="1256" y="0"/>
                    <a:pt x="682" y="340"/>
                    <a:pt x="412" y="918"/>
                  </a:cubicBezTo>
                  <a:cubicBezTo>
                    <a:pt x="0" y="1799"/>
                    <a:pt x="466" y="2839"/>
                    <a:pt x="1396" y="3119"/>
                  </a:cubicBezTo>
                  <a:lnTo>
                    <a:pt x="7388" y="4614"/>
                  </a:lnTo>
                  <a:lnTo>
                    <a:pt x="7884" y="1884"/>
                  </a:lnTo>
                  <a:lnTo>
                    <a:pt x="2516" y="145"/>
                  </a:lnTo>
                  <a:cubicBezTo>
                    <a:pt x="2302" y="46"/>
                    <a:pt x="2077" y="0"/>
                    <a:pt x="1856" y="0"/>
                  </a:cubicBez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3275212" y="1400144"/>
              <a:ext cx="284752" cy="209032"/>
            </a:xfrm>
            <a:custGeom>
              <a:rect b="b" l="l" r="r" t="t"/>
              <a:pathLst>
                <a:path extrusionOk="0" h="2548" w="3471">
                  <a:moveTo>
                    <a:pt x="1458" y="0"/>
                  </a:moveTo>
                  <a:cubicBezTo>
                    <a:pt x="702" y="0"/>
                    <a:pt x="1" y="315"/>
                    <a:pt x="1" y="315"/>
                  </a:cubicBezTo>
                  <a:cubicBezTo>
                    <a:pt x="1" y="315"/>
                    <a:pt x="895" y="2468"/>
                    <a:pt x="1565" y="2544"/>
                  </a:cubicBezTo>
                  <a:cubicBezTo>
                    <a:pt x="1583" y="2546"/>
                    <a:pt x="1602" y="2547"/>
                    <a:pt x="1621" y="2547"/>
                  </a:cubicBezTo>
                  <a:cubicBezTo>
                    <a:pt x="2303" y="2547"/>
                    <a:pt x="3471" y="1246"/>
                    <a:pt x="2755" y="491"/>
                  </a:cubicBezTo>
                  <a:cubicBezTo>
                    <a:pt x="2399" y="117"/>
                    <a:pt x="1918" y="0"/>
                    <a:pt x="1458"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3398594" y="1699659"/>
              <a:ext cx="143976" cy="130604"/>
            </a:xfrm>
            <a:custGeom>
              <a:rect b="b" l="l" r="r" t="t"/>
              <a:pathLst>
                <a:path extrusionOk="0" h="1592" w="1755">
                  <a:moveTo>
                    <a:pt x="842" y="1"/>
                  </a:moveTo>
                  <a:cubicBezTo>
                    <a:pt x="562" y="1"/>
                    <a:pt x="367" y="262"/>
                    <a:pt x="232" y="532"/>
                  </a:cubicBezTo>
                  <a:cubicBezTo>
                    <a:pt x="107" y="778"/>
                    <a:pt x="39" y="1041"/>
                    <a:pt x="14" y="1309"/>
                  </a:cubicBezTo>
                  <a:cubicBezTo>
                    <a:pt x="1" y="1461"/>
                    <a:pt x="158" y="1591"/>
                    <a:pt x="341" y="1591"/>
                  </a:cubicBezTo>
                  <a:cubicBezTo>
                    <a:pt x="359" y="1591"/>
                    <a:pt x="377" y="1590"/>
                    <a:pt x="395" y="1587"/>
                  </a:cubicBezTo>
                  <a:cubicBezTo>
                    <a:pt x="1095" y="1490"/>
                    <a:pt x="1755" y="370"/>
                    <a:pt x="1068" y="54"/>
                  </a:cubicBezTo>
                  <a:cubicBezTo>
                    <a:pt x="987" y="17"/>
                    <a:pt x="912" y="1"/>
                    <a:pt x="842" y="1"/>
                  </a:cubicBez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3021965" y="1408512"/>
              <a:ext cx="456211" cy="433322"/>
            </a:xfrm>
            <a:custGeom>
              <a:rect b="b" l="l" r="r" t="t"/>
              <a:pathLst>
                <a:path extrusionOk="0" h="5282" w="5561">
                  <a:moveTo>
                    <a:pt x="2870" y="1"/>
                  </a:moveTo>
                  <a:cubicBezTo>
                    <a:pt x="2855" y="1"/>
                    <a:pt x="2841" y="1"/>
                    <a:pt x="2826" y="1"/>
                  </a:cubicBezTo>
                  <a:cubicBezTo>
                    <a:pt x="1257" y="23"/>
                    <a:pt x="1" y="1223"/>
                    <a:pt x="21" y="2682"/>
                  </a:cubicBezTo>
                  <a:cubicBezTo>
                    <a:pt x="42" y="4126"/>
                    <a:pt x="1307" y="5281"/>
                    <a:pt x="2859" y="5281"/>
                  </a:cubicBezTo>
                  <a:cubicBezTo>
                    <a:pt x="2873" y="5281"/>
                    <a:pt x="2888" y="5281"/>
                    <a:pt x="2902" y="5281"/>
                  </a:cubicBezTo>
                  <a:cubicBezTo>
                    <a:pt x="4472" y="5259"/>
                    <a:pt x="5560" y="4065"/>
                    <a:pt x="5540" y="2606"/>
                  </a:cubicBezTo>
                  <a:cubicBezTo>
                    <a:pt x="5518" y="1162"/>
                    <a:pt x="4418" y="1"/>
                    <a:pt x="2870"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3168400" y="1798677"/>
              <a:ext cx="179498" cy="375650"/>
            </a:xfrm>
            <a:custGeom>
              <a:rect b="b" l="l" r="r" t="t"/>
              <a:pathLst>
                <a:path extrusionOk="0" h="4579" w="2188">
                  <a:moveTo>
                    <a:pt x="320" y="1"/>
                  </a:moveTo>
                  <a:lnTo>
                    <a:pt x="0" y="3952"/>
                  </a:lnTo>
                  <a:lnTo>
                    <a:pt x="1591" y="4579"/>
                  </a:lnTo>
                  <a:lnTo>
                    <a:pt x="2188" y="4123"/>
                  </a:lnTo>
                  <a:lnTo>
                    <a:pt x="2014" y="432"/>
                  </a:lnTo>
                  <a:lnTo>
                    <a:pt x="320"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3221970" y="1856348"/>
              <a:ext cx="120349" cy="161860"/>
            </a:xfrm>
            <a:custGeom>
              <a:rect b="b" l="l" r="r" t="t"/>
              <a:pathLst>
                <a:path extrusionOk="0" h="1973" w="1467">
                  <a:moveTo>
                    <a:pt x="1370" y="0"/>
                  </a:moveTo>
                  <a:lnTo>
                    <a:pt x="0" y="583"/>
                  </a:lnTo>
                  <a:lnTo>
                    <a:pt x="1466" y="1973"/>
                  </a:lnTo>
                  <a:lnTo>
                    <a:pt x="1370" y="0"/>
                  </a:ln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3029758" y="1447069"/>
              <a:ext cx="460969" cy="501741"/>
            </a:xfrm>
            <a:custGeom>
              <a:rect b="b" l="l" r="r" t="t"/>
              <a:pathLst>
                <a:path extrusionOk="0" h="6116" w="5619">
                  <a:moveTo>
                    <a:pt x="3213" y="0"/>
                  </a:moveTo>
                  <a:cubicBezTo>
                    <a:pt x="2902" y="0"/>
                    <a:pt x="2592" y="47"/>
                    <a:pt x="2292" y="134"/>
                  </a:cubicBezTo>
                  <a:cubicBezTo>
                    <a:pt x="1" y="794"/>
                    <a:pt x="1061" y="3193"/>
                    <a:pt x="1061" y="3193"/>
                  </a:cubicBezTo>
                  <a:lnTo>
                    <a:pt x="1454" y="4266"/>
                  </a:lnTo>
                  <a:cubicBezTo>
                    <a:pt x="1547" y="4650"/>
                    <a:pt x="1873" y="5455"/>
                    <a:pt x="2203" y="5642"/>
                  </a:cubicBezTo>
                  <a:cubicBezTo>
                    <a:pt x="2746" y="5949"/>
                    <a:pt x="3166" y="6115"/>
                    <a:pt x="3584" y="6115"/>
                  </a:cubicBezTo>
                  <a:cubicBezTo>
                    <a:pt x="3848" y="6115"/>
                    <a:pt x="4112" y="6049"/>
                    <a:pt x="4406" y="5909"/>
                  </a:cubicBezTo>
                  <a:cubicBezTo>
                    <a:pt x="5396" y="5437"/>
                    <a:pt x="5618" y="3809"/>
                    <a:pt x="5412" y="1796"/>
                  </a:cubicBezTo>
                  <a:cubicBezTo>
                    <a:pt x="5290" y="588"/>
                    <a:pt x="4436" y="184"/>
                    <a:pt x="3773" y="54"/>
                  </a:cubicBezTo>
                  <a:cubicBezTo>
                    <a:pt x="3588" y="17"/>
                    <a:pt x="3401" y="0"/>
                    <a:pt x="3213"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3377429" y="1710241"/>
              <a:ext cx="25021" cy="54719"/>
            </a:xfrm>
            <a:custGeom>
              <a:rect b="b" l="l" r="r" t="t"/>
              <a:pathLst>
                <a:path extrusionOk="0" h="667" w="305">
                  <a:moveTo>
                    <a:pt x="33" y="1"/>
                  </a:moveTo>
                  <a:cubicBezTo>
                    <a:pt x="28" y="1"/>
                    <a:pt x="24" y="2"/>
                    <a:pt x="19" y="4"/>
                  </a:cubicBezTo>
                  <a:cubicBezTo>
                    <a:pt x="5" y="11"/>
                    <a:pt x="0" y="30"/>
                    <a:pt x="8" y="43"/>
                  </a:cubicBezTo>
                  <a:lnTo>
                    <a:pt x="236" y="483"/>
                  </a:lnTo>
                  <a:lnTo>
                    <a:pt x="73" y="614"/>
                  </a:lnTo>
                  <a:cubicBezTo>
                    <a:pt x="60" y="625"/>
                    <a:pt x="59" y="644"/>
                    <a:pt x="69" y="655"/>
                  </a:cubicBezTo>
                  <a:cubicBezTo>
                    <a:pt x="75" y="663"/>
                    <a:pt x="82" y="667"/>
                    <a:pt x="91" y="667"/>
                  </a:cubicBezTo>
                  <a:cubicBezTo>
                    <a:pt x="98" y="667"/>
                    <a:pt x="104" y="664"/>
                    <a:pt x="110" y="660"/>
                  </a:cubicBezTo>
                  <a:lnTo>
                    <a:pt x="291" y="514"/>
                  </a:lnTo>
                  <a:cubicBezTo>
                    <a:pt x="301" y="505"/>
                    <a:pt x="304" y="490"/>
                    <a:pt x="298" y="477"/>
                  </a:cubicBezTo>
                  <a:lnTo>
                    <a:pt x="59" y="17"/>
                  </a:lnTo>
                  <a:cubicBezTo>
                    <a:pt x="54" y="7"/>
                    <a:pt x="43" y="1"/>
                    <a:pt x="3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3395969" y="1552075"/>
              <a:ext cx="88026" cy="56770"/>
            </a:xfrm>
            <a:custGeom>
              <a:rect b="b" l="l" r="r" t="t"/>
              <a:pathLst>
                <a:path extrusionOk="0" h="692" w="1073">
                  <a:moveTo>
                    <a:pt x="401" y="0"/>
                  </a:moveTo>
                  <a:cubicBezTo>
                    <a:pt x="134" y="0"/>
                    <a:pt x="81" y="208"/>
                    <a:pt x="81" y="208"/>
                  </a:cubicBezTo>
                  <a:cubicBezTo>
                    <a:pt x="81" y="208"/>
                    <a:pt x="1" y="500"/>
                    <a:pt x="312" y="552"/>
                  </a:cubicBezTo>
                  <a:cubicBezTo>
                    <a:pt x="548" y="592"/>
                    <a:pt x="697" y="613"/>
                    <a:pt x="830" y="678"/>
                  </a:cubicBezTo>
                  <a:cubicBezTo>
                    <a:pt x="851" y="687"/>
                    <a:pt x="872" y="692"/>
                    <a:pt x="893" y="692"/>
                  </a:cubicBezTo>
                  <a:cubicBezTo>
                    <a:pt x="950" y="692"/>
                    <a:pt x="1004" y="659"/>
                    <a:pt x="1036" y="600"/>
                  </a:cubicBezTo>
                  <a:cubicBezTo>
                    <a:pt x="1073" y="536"/>
                    <a:pt x="1073" y="454"/>
                    <a:pt x="1036" y="390"/>
                  </a:cubicBezTo>
                  <a:cubicBezTo>
                    <a:pt x="962" y="262"/>
                    <a:pt x="804" y="64"/>
                    <a:pt x="518" y="12"/>
                  </a:cubicBezTo>
                  <a:cubicBezTo>
                    <a:pt x="475" y="4"/>
                    <a:pt x="436" y="0"/>
                    <a:pt x="401"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3196867" y="1552075"/>
              <a:ext cx="137905" cy="67517"/>
            </a:xfrm>
            <a:custGeom>
              <a:rect b="b" l="l" r="r" t="t"/>
              <a:pathLst>
                <a:path extrusionOk="0" h="823" w="1681">
                  <a:moveTo>
                    <a:pt x="1150" y="0"/>
                  </a:moveTo>
                  <a:cubicBezTo>
                    <a:pt x="1097" y="0"/>
                    <a:pt x="1037" y="5"/>
                    <a:pt x="970" y="15"/>
                  </a:cubicBezTo>
                  <a:cubicBezTo>
                    <a:pt x="569" y="75"/>
                    <a:pt x="160" y="394"/>
                    <a:pt x="55" y="524"/>
                  </a:cubicBezTo>
                  <a:cubicBezTo>
                    <a:pt x="2" y="589"/>
                    <a:pt x="1" y="672"/>
                    <a:pt x="49" y="736"/>
                  </a:cubicBezTo>
                  <a:cubicBezTo>
                    <a:pt x="91" y="792"/>
                    <a:pt x="163" y="823"/>
                    <a:pt x="240" y="823"/>
                  </a:cubicBezTo>
                  <a:cubicBezTo>
                    <a:pt x="271" y="823"/>
                    <a:pt x="304" y="817"/>
                    <a:pt x="335" y="806"/>
                  </a:cubicBezTo>
                  <a:cubicBezTo>
                    <a:pt x="521" y="739"/>
                    <a:pt x="915" y="597"/>
                    <a:pt x="1245" y="551"/>
                  </a:cubicBezTo>
                  <a:cubicBezTo>
                    <a:pt x="1680" y="489"/>
                    <a:pt x="1575" y="200"/>
                    <a:pt x="1575" y="200"/>
                  </a:cubicBezTo>
                  <a:cubicBezTo>
                    <a:pt x="1575" y="200"/>
                    <a:pt x="1508" y="0"/>
                    <a:pt x="1150"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3228287" y="1656426"/>
              <a:ext cx="103449" cy="53817"/>
            </a:xfrm>
            <a:custGeom>
              <a:rect b="b" l="l" r="r" t="t"/>
              <a:pathLst>
                <a:path extrusionOk="0" h="656" w="1261">
                  <a:moveTo>
                    <a:pt x="681" y="1"/>
                  </a:moveTo>
                  <a:cubicBezTo>
                    <a:pt x="507" y="1"/>
                    <a:pt x="284" y="60"/>
                    <a:pt x="0" y="222"/>
                  </a:cubicBezTo>
                  <a:cubicBezTo>
                    <a:pt x="0" y="222"/>
                    <a:pt x="229" y="655"/>
                    <a:pt x="670" y="655"/>
                  </a:cubicBezTo>
                  <a:cubicBezTo>
                    <a:pt x="837" y="655"/>
                    <a:pt x="1034" y="593"/>
                    <a:pt x="1261" y="422"/>
                  </a:cubicBezTo>
                  <a:cubicBezTo>
                    <a:pt x="1261" y="422"/>
                    <a:pt x="1145" y="1"/>
                    <a:pt x="6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a:off x="3253226" y="1655277"/>
              <a:ext cx="63825" cy="61610"/>
            </a:xfrm>
            <a:custGeom>
              <a:rect b="b" l="l" r="r" t="t"/>
              <a:pathLst>
                <a:path extrusionOk="0" h="751" w="778">
                  <a:moveTo>
                    <a:pt x="386" y="1"/>
                  </a:moveTo>
                  <a:cubicBezTo>
                    <a:pt x="370" y="1"/>
                    <a:pt x="355" y="2"/>
                    <a:pt x="339" y="4"/>
                  </a:cubicBezTo>
                  <a:cubicBezTo>
                    <a:pt x="139" y="30"/>
                    <a:pt x="0" y="218"/>
                    <a:pt x="28" y="423"/>
                  </a:cubicBezTo>
                  <a:cubicBezTo>
                    <a:pt x="52" y="613"/>
                    <a:pt x="210" y="750"/>
                    <a:pt x="391" y="750"/>
                  </a:cubicBezTo>
                  <a:cubicBezTo>
                    <a:pt x="407" y="750"/>
                    <a:pt x="422" y="749"/>
                    <a:pt x="438" y="747"/>
                  </a:cubicBezTo>
                  <a:cubicBezTo>
                    <a:pt x="637" y="721"/>
                    <a:pt x="777" y="532"/>
                    <a:pt x="749" y="328"/>
                  </a:cubicBezTo>
                  <a:cubicBezTo>
                    <a:pt x="724" y="138"/>
                    <a:pt x="566" y="1"/>
                    <a:pt x="38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a:off x="3226154" y="1653718"/>
              <a:ext cx="107879" cy="38476"/>
            </a:xfrm>
            <a:custGeom>
              <a:rect b="b" l="l" r="r" t="t"/>
              <a:pathLst>
                <a:path extrusionOk="0" h="469" w="1315">
                  <a:moveTo>
                    <a:pt x="692" y="1"/>
                  </a:moveTo>
                  <a:cubicBezTo>
                    <a:pt x="665" y="1"/>
                    <a:pt x="640" y="3"/>
                    <a:pt x="615" y="5"/>
                  </a:cubicBezTo>
                  <a:cubicBezTo>
                    <a:pt x="584" y="8"/>
                    <a:pt x="554" y="13"/>
                    <a:pt x="523" y="18"/>
                  </a:cubicBezTo>
                  <a:cubicBezTo>
                    <a:pt x="462" y="30"/>
                    <a:pt x="400" y="45"/>
                    <a:pt x="342" y="64"/>
                  </a:cubicBezTo>
                  <a:cubicBezTo>
                    <a:pt x="224" y="103"/>
                    <a:pt x="111" y="160"/>
                    <a:pt x="13" y="236"/>
                  </a:cubicBezTo>
                  <a:cubicBezTo>
                    <a:pt x="3" y="243"/>
                    <a:pt x="0" y="258"/>
                    <a:pt x="7" y="268"/>
                  </a:cubicBezTo>
                  <a:cubicBezTo>
                    <a:pt x="12" y="274"/>
                    <a:pt x="18" y="277"/>
                    <a:pt x="25" y="277"/>
                  </a:cubicBezTo>
                  <a:cubicBezTo>
                    <a:pt x="30" y="277"/>
                    <a:pt x="35" y="276"/>
                    <a:pt x="40" y="273"/>
                  </a:cubicBezTo>
                  <a:lnTo>
                    <a:pt x="41" y="273"/>
                  </a:lnTo>
                  <a:cubicBezTo>
                    <a:pt x="136" y="202"/>
                    <a:pt x="245" y="153"/>
                    <a:pt x="358" y="119"/>
                  </a:cubicBezTo>
                  <a:cubicBezTo>
                    <a:pt x="415" y="102"/>
                    <a:pt x="473" y="89"/>
                    <a:pt x="532" y="80"/>
                  </a:cubicBezTo>
                  <a:cubicBezTo>
                    <a:pt x="561" y="75"/>
                    <a:pt x="592" y="72"/>
                    <a:pt x="621" y="70"/>
                  </a:cubicBezTo>
                  <a:cubicBezTo>
                    <a:pt x="641" y="69"/>
                    <a:pt x="662" y="67"/>
                    <a:pt x="682" y="67"/>
                  </a:cubicBezTo>
                  <a:cubicBezTo>
                    <a:pt x="691" y="67"/>
                    <a:pt x="699" y="68"/>
                    <a:pt x="707" y="68"/>
                  </a:cubicBezTo>
                  <a:cubicBezTo>
                    <a:pt x="824" y="75"/>
                    <a:pt x="939" y="105"/>
                    <a:pt x="1033" y="167"/>
                  </a:cubicBezTo>
                  <a:cubicBezTo>
                    <a:pt x="1079" y="198"/>
                    <a:pt x="1120" y="236"/>
                    <a:pt x="1151" y="281"/>
                  </a:cubicBezTo>
                  <a:cubicBezTo>
                    <a:pt x="1167" y="305"/>
                    <a:pt x="1180" y="328"/>
                    <a:pt x="1192" y="353"/>
                  </a:cubicBezTo>
                  <a:cubicBezTo>
                    <a:pt x="1198" y="366"/>
                    <a:pt x="1202" y="379"/>
                    <a:pt x="1206" y="391"/>
                  </a:cubicBezTo>
                  <a:cubicBezTo>
                    <a:pt x="1208" y="398"/>
                    <a:pt x="1211" y="404"/>
                    <a:pt x="1212" y="410"/>
                  </a:cubicBezTo>
                  <a:cubicBezTo>
                    <a:pt x="1214" y="416"/>
                    <a:pt x="1215" y="424"/>
                    <a:pt x="1215" y="427"/>
                  </a:cubicBezTo>
                  <a:lnTo>
                    <a:pt x="1215" y="429"/>
                  </a:lnTo>
                  <a:cubicBezTo>
                    <a:pt x="1217" y="429"/>
                    <a:pt x="1217" y="430"/>
                    <a:pt x="1217" y="430"/>
                  </a:cubicBezTo>
                  <a:cubicBezTo>
                    <a:pt x="1220" y="454"/>
                    <a:pt x="1241" y="469"/>
                    <a:pt x="1263" y="469"/>
                  </a:cubicBezTo>
                  <a:cubicBezTo>
                    <a:pt x="1266" y="469"/>
                    <a:pt x="1269" y="469"/>
                    <a:pt x="1272" y="468"/>
                  </a:cubicBezTo>
                  <a:cubicBezTo>
                    <a:pt x="1298" y="462"/>
                    <a:pt x="1314" y="438"/>
                    <a:pt x="1310" y="413"/>
                  </a:cubicBezTo>
                  <a:cubicBezTo>
                    <a:pt x="1307" y="401"/>
                    <a:pt x="1306" y="394"/>
                    <a:pt x="1303" y="385"/>
                  </a:cubicBezTo>
                  <a:cubicBezTo>
                    <a:pt x="1300" y="376"/>
                    <a:pt x="1298" y="369"/>
                    <a:pt x="1295" y="360"/>
                  </a:cubicBezTo>
                  <a:cubicBezTo>
                    <a:pt x="1290" y="346"/>
                    <a:pt x="1282" y="329"/>
                    <a:pt x="1275" y="315"/>
                  </a:cubicBezTo>
                  <a:cubicBezTo>
                    <a:pt x="1260" y="284"/>
                    <a:pt x="1243" y="256"/>
                    <a:pt x="1222" y="230"/>
                  </a:cubicBezTo>
                  <a:cubicBezTo>
                    <a:pt x="1183" y="178"/>
                    <a:pt x="1132" y="132"/>
                    <a:pt x="1076" y="97"/>
                  </a:cubicBezTo>
                  <a:cubicBezTo>
                    <a:pt x="1021" y="64"/>
                    <a:pt x="960" y="39"/>
                    <a:pt x="898" y="24"/>
                  </a:cubicBezTo>
                  <a:cubicBezTo>
                    <a:pt x="835" y="10"/>
                    <a:pt x="773" y="2"/>
                    <a:pt x="710" y="1"/>
                  </a:cubicBezTo>
                  <a:cubicBezTo>
                    <a:pt x="704" y="1"/>
                    <a:pt x="698" y="1"/>
                    <a:pt x="6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3399825" y="1655769"/>
              <a:ext cx="72685" cy="51273"/>
            </a:xfrm>
            <a:custGeom>
              <a:rect b="b" l="l" r="r" t="t"/>
              <a:pathLst>
                <a:path extrusionOk="0" h="625" w="886">
                  <a:moveTo>
                    <a:pt x="496" y="0"/>
                  </a:moveTo>
                  <a:cubicBezTo>
                    <a:pt x="168" y="0"/>
                    <a:pt x="0" y="443"/>
                    <a:pt x="0" y="443"/>
                  </a:cubicBezTo>
                  <a:cubicBezTo>
                    <a:pt x="169" y="575"/>
                    <a:pt x="309" y="624"/>
                    <a:pt x="424" y="624"/>
                  </a:cubicBezTo>
                  <a:cubicBezTo>
                    <a:pt x="765" y="624"/>
                    <a:pt x="885" y="188"/>
                    <a:pt x="885" y="188"/>
                  </a:cubicBezTo>
                  <a:cubicBezTo>
                    <a:pt x="737" y="51"/>
                    <a:pt x="608" y="0"/>
                    <a:pt x="4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
            <p:cNvSpPr/>
            <p:nvPr/>
          </p:nvSpPr>
          <p:spPr>
            <a:xfrm>
              <a:off x="3413935" y="1654129"/>
              <a:ext cx="49305" cy="56770"/>
            </a:xfrm>
            <a:custGeom>
              <a:rect b="b" l="l" r="r" t="t"/>
              <a:pathLst>
                <a:path extrusionOk="0" h="692" w="601">
                  <a:moveTo>
                    <a:pt x="321" y="1"/>
                  </a:moveTo>
                  <a:cubicBezTo>
                    <a:pt x="183" y="1"/>
                    <a:pt x="56" y="129"/>
                    <a:pt x="30" y="305"/>
                  </a:cubicBezTo>
                  <a:cubicBezTo>
                    <a:pt x="1" y="495"/>
                    <a:pt x="99" y="666"/>
                    <a:pt x="249" y="690"/>
                  </a:cubicBezTo>
                  <a:cubicBezTo>
                    <a:pt x="260" y="691"/>
                    <a:pt x="271" y="692"/>
                    <a:pt x="281" y="692"/>
                  </a:cubicBezTo>
                  <a:cubicBezTo>
                    <a:pt x="420" y="692"/>
                    <a:pt x="546" y="563"/>
                    <a:pt x="572" y="387"/>
                  </a:cubicBezTo>
                  <a:cubicBezTo>
                    <a:pt x="601" y="199"/>
                    <a:pt x="503" y="27"/>
                    <a:pt x="353" y="3"/>
                  </a:cubicBezTo>
                  <a:cubicBezTo>
                    <a:pt x="342" y="2"/>
                    <a:pt x="331" y="1"/>
                    <a:pt x="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
            <p:cNvSpPr/>
            <p:nvPr/>
          </p:nvSpPr>
          <p:spPr>
            <a:xfrm>
              <a:off x="3397528" y="1653964"/>
              <a:ext cx="76787" cy="38804"/>
            </a:xfrm>
            <a:custGeom>
              <a:rect b="b" l="l" r="r" t="t"/>
              <a:pathLst>
                <a:path extrusionOk="0" h="473" w="936">
                  <a:moveTo>
                    <a:pt x="580" y="0"/>
                  </a:moveTo>
                  <a:cubicBezTo>
                    <a:pt x="574" y="0"/>
                    <a:pt x="567" y="0"/>
                    <a:pt x="561" y="1"/>
                  </a:cubicBezTo>
                  <a:cubicBezTo>
                    <a:pt x="540" y="1"/>
                    <a:pt x="519" y="4"/>
                    <a:pt x="496" y="10"/>
                  </a:cubicBezTo>
                  <a:lnTo>
                    <a:pt x="500" y="8"/>
                  </a:lnTo>
                  <a:lnTo>
                    <a:pt x="500" y="8"/>
                  </a:lnTo>
                  <a:cubicBezTo>
                    <a:pt x="445" y="17"/>
                    <a:pt x="391" y="32"/>
                    <a:pt x="341" y="56"/>
                  </a:cubicBezTo>
                  <a:cubicBezTo>
                    <a:pt x="290" y="80"/>
                    <a:pt x="243" y="110"/>
                    <a:pt x="202" y="148"/>
                  </a:cubicBezTo>
                  <a:cubicBezTo>
                    <a:pt x="160" y="185"/>
                    <a:pt x="123" y="226"/>
                    <a:pt x="91" y="271"/>
                  </a:cubicBezTo>
                  <a:cubicBezTo>
                    <a:pt x="75" y="294"/>
                    <a:pt x="61" y="316"/>
                    <a:pt x="46" y="341"/>
                  </a:cubicBezTo>
                  <a:cubicBezTo>
                    <a:pt x="33" y="366"/>
                    <a:pt x="21" y="389"/>
                    <a:pt x="10" y="417"/>
                  </a:cubicBezTo>
                  <a:cubicBezTo>
                    <a:pt x="10" y="418"/>
                    <a:pt x="10" y="418"/>
                    <a:pt x="10" y="418"/>
                  </a:cubicBezTo>
                  <a:cubicBezTo>
                    <a:pt x="1" y="439"/>
                    <a:pt x="12" y="462"/>
                    <a:pt x="33" y="470"/>
                  </a:cubicBezTo>
                  <a:cubicBezTo>
                    <a:pt x="38" y="472"/>
                    <a:pt x="42" y="473"/>
                    <a:pt x="47" y="473"/>
                  </a:cubicBezTo>
                  <a:cubicBezTo>
                    <a:pt x="63" y="473"/>
                    <a:pt x="78" y="462"/>
                    <a:pt x="84" y="446"/>
                  </a:cubicBezTo>
                  <a:lnTo>
                    <a:pt x="85" y="445"/>
                  </a:lnTo>
                  <a:cubicBezTo>
                    <a:pt x="93" y="424"/>
                    <a:pt x="103" y="399"/>
                    <a:pt x="115" y="378"/>
                  </a:cubicBezTo>
                  <a:cubicBezTo>
                    <a:pt x="126" y="356"/>
                    <a:pt x="139" y="334"/>
                    <a:pt x="153" y="313"/>
                  </a:cubicBezTo>
                  <a:cubicBezTo>
                    <a:pt x="180" y="272"/>
                    <a:pt x="212" y="233"/>
                    <a:pt x="248" y="199"/>
                  </a:cubicBezTo>
                  <a:cubicBezTo>
                    <a:pt x="284" y="164"/>
                    <a:pt x="325" y="135"/>
                    <a:pt x="369" y="113"/>
                  </a:cubicBezTo>
                  <a:cubicBezTo>
                    <a:pt x="413" y="90"/>
                    <a:pt x="461" y="74"/>
                    <a:pt x="509" y="65"/>
                  </a:cubicBezTo>
                  <a:lnTo>
                    <a:pt x="510" y="65"/>
                  </a:lnTo>
                  <a:cubicBezTo>
                    <a:pt x="510" y="65"/>
                    <a:pt x="512" y="65"/>
                    <a:pt x="513" y="64"/>
                  </a:cubicBezTo>
                  <a:cubicBezTo>
                    <a:pt x="528" y="61"/>
                    <a:pt x="547" y="56"/>
                    <a:pt x="564" y="55"/>
                  </a:cubicBezTo>
                  <a:cubicBezTo>
                    <a:pt x="574" y="54"/>
                    <a:pt x="583" y="54"/>
                    <a:pt x="592" y="54"/>
                  </a:cubicBezTo>
                  <a:cubicBezTo>
                    <a:pt x="601" y="54"/>
                    <a:pt x="610" y="54"/>
                    <a:pt x="620" y="55"/>
                  </a:cubicBezTo>
                  <a:cubicBezTo>
                    <a:pt x="656" y="58"/>
                    <a:pt x="693" y="65"/>
                    <a:pt x="726" y="80"/>
                  </a:cubicBezTo>
                  <a:cubicBezTo>
                    <a:pt x="760" y="94"/>
                    <a:pt x="792" y="113"/>
                    <a:pt x="821" y="138"/>
                  </a:cubicBezTo>
                  <a:cubicBezTo>
                    <a:pt x="849" y="161"/>
                    <a:pt x="875" y="189"/>
                    <a:pt x="897" y="220"/>
                  </a:cubicBezTo>
                  <a:cubicBezTo>
                    <a:pt x="901" y="226"/>
                    <a:pt x="907" y="229"/>
                    <a:pt x="914" y="229"/>
                  </a:cubicBezTo>
                  <a:cubicBezTo>
                    <a:pt x="917" y="229"/>
                    <a:pt x="921" y="228"/>
                    <a:pt x="924" y="226"/>
                  </a:cubicBezTo>
                  <a:cubicBezTo>
                    <a:pt x="932" y="218"/>
                    <a:pt x="935" y="207"/>
                    <a:pt x="929" y="198"/>
                  </a:cubicBezTo>
                  <a:cubicBezTo>
                    <a:pt x="906" y="164"/>
                    <a:pt x="880" y="132"/>
                    <a:pt x="849" y="105"/>
                  </a:cubicBezTo>
                  <a:cubicBezTo>
                    <a:pt x="818" y="77"/>
                    <a:pt x="783" y="53"/>
                    <a:pt x="745" y="36"/>
                  </a:cubicBezTo>
                  <a:cubicBezTo>
                    <a:pt x="708" y="18"/>
                    <a:pt x="667" y="7"/>
                    <a:pt x="624" y="2"/>
                  </a:cubicBezTo>
                  <a:cubicBezTo>
                    <a:pt x="610" y="1"/>
                    <a:pt x="595" y="0"/>
                    <a:pt x="5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3244202" y="1765042"/>
              <a:ext cx="152262" cy="83186"/>
            </a:xfrm>
            <a:custGeom>
              <a:rect b="b" l="l" r="r" t="t"/>
              <a:pathLst>
                <a:path extrusionOk="0" h="1014" w="1856">
                  <a:moveTo>
                    <a:pt x="1423" y="0"/>
                  </a:moveTo>
                  <a:cubicBezTo>
                    <a:pt x="1279" y="0"/>
                    <a:pt x="1092" y="53"/>
                    <a:pt x="902" y="256"/>
                  </a:cubicBezTo>
                  <a:cubicBezTo>
                    <a:pt x="643" y="532"/>
                    <a:pt x="396" y="617"/>
                    <a:pt x="218" y="617"/>
                  </a:cubicBezTo>
                  <a:cubicBezTo>
                    <a:pt x="122" y="617"/>
                    <a:pt x="47" y="592"/>
                    <a:pt x="1" y="560"/>
                  </a:cubicBezTo>
                  <a:lnTo>
                    <a:pt x="1" y="560"/>
                  </a:lnTo>
                  <a:cubicBezTo>
                    <a:pt x="1" y="560"/>
                    <a:pt x="355" y="1014"/>
                    <a:pt x="889" y="1014"/>
                  </a:cubicBezTo>
                  <a:cubicBezTo>
                    <a:pt x="1114" y="1014"/>
                    <a:pt x="1370" y="933"/>
                    <a:pt x="1645" y="706"/>
                  </a:cubicBezTo>
                  <a:cubicBezTo>
                    <a:pt x="1645" y="706"/>
                    <a:pt x="1855" y="446"/>
                    <a:pt x="1754" y="183"/>
                  </a:cubicBezTo>
                  <a:cubicBezTo>
                    <a:pt x="1724" y="100"/>
                    <a:pt x="1652" y="38"/>
                    <a:pt x="1566" y="18"/>
                  </a:cubicBezTo>
                  <a:cubicBezTo>
                    <a:pt x="1526" y="8"/>
                    <a:pt x="1477" y="0"/>
                    <a:pt x="1423"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p:nvPr/>
          </p:nvSpPr>
          <p:spPr>
            <a:xfrm>
              <a:off x="3375214" y="1764960"/>
              <a:ext cx="126912" cy="75967"/>
            </a:xfrm>
            <a:custGeom>
              <a:rect b="b" l="l" r="r" t="t"/>
              <a:pathLst>
                <a:path extrusionOk="0" h="926" w="1547">
                  <a:moveTo>
                    <a:pt x="384" y="0"/>
                  </a:moveTo>
                  <a:cubicBezTo>
                    <a:pt x="172" y="0"/>
                    <a:pt x="0" y="185"/>
                    <a:pt x="46" y="400"/>
                  </a:cubicBezTo>
                  <a:cubicBezTo>
                    <a:pt x="77" y="540"/>
                    <a:pt x="162" y="644"/>
                    <a:pt x="162" y="644"/>
                  </a:cubicBezTo>
                  <a:cubicBezTo>
                    <a:pt x="412" y="852"/>
                    <a:pt x="636" y="925"/>
                    <a:pt x="827" y="925"/>
                  </a:cubicBezTo>
                  <a:cubicBezTo>
                    <a:pt x="1280" y="925"/>
                    <a:pt x="1546" y="511"/>
                    <a:pt x="1546" y="511"/>
                  </a:cubicBezTo>
                  <a:lnTo>
                    <a:pt x="1546" y="511"/>
                  </a:lnTo>
                  <a:cubicBezTo>
                    <a:pt x="1504" y="541"/>
                    <a:pt x="1449" y="563"/>
                    <a:pt x="1381" y="563"/>
                  </a:cubicBezTo>
                  <a:cubicBezTo>
                    <a:pt x="1253" y="563"/>
                    <a:pt x="1076" y="485"/>
                    <a:pt x="839" y="232"/>
                  </a:cubicBezTo>
                  <a:cubicBezTo>
                    <a:pt x="695" y="77"/>
                    <a:pt x="550" y="19"/>
                    <a:pt x="430" y="3"/>
                  </a:cubicBezTo>
                  <a:cubicBezTo>
                    <a:pt x="415" y="1"/>
                    <a:pt x="400" y="0"/>
                    <a:pt x="38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3182674" y="1622463"/>
              <a:ext cx="176955" cy="125435"/>
            </a:xfrm>
            <a:custGeom>
              <a:rect b="b" l="l" r="r" t="t"/>
              <a:pathLst>
                <a:path extrusionOk="0" h="1529" w="2157">
                  <a:moveTo>
                    <a:pt x="1264" y="132"/>
                  </a:moveTo>
                  <a:cubicBezTo>
                    <a:pt x="1531" y="132"/>
                    <a:pt x="1763" y="137"/>
                    <a:pt x="1806" y="138"/>
                  </a:cubicBezTo>
                  <a:cubicBezTo>
                    <a:pt x="1933" y="172"/>
                    <a:pt x="2020" y="300"/>
                    <a:pt x="2009" y="439"/>
                  </a:cubicBezTo>
                  <a:lnTo>
                    <a:pt x="2008" y="445"/>
                  </a:lnTo>
                  <a:cubicBezTo>
                    <a:pt x="1992" y="648"/>
                    <a:pt x="1967" y="953"/>
                    <a:pt x="1839" y="1210"/>
                  </a:cubicBezTo>
                  <a:cubicBezTo>
                    <a:pt x="1785" y="1318"/>
                    <a:pt x="1674" y="1389"/>
                    <a:pt x="1551" y="1397"/>
                  </a:cubicBezTo>
                  <a:lnTo>
                    <a:pt x="527" y="1394"/>
                  </a:lnTo>
                  <a:cubicBezTo>
                    <a:pt x="358" y="1379"/>
                    <a:pt x="215" y="1249"/>
                    <a:pt x="181" y="1076"/>
                  </a:cubicBezTo>
                  <a:cubicBezTo>
                    <a:pt x="140" y="867"/>
                    <a:pt x="132" y="665"/>
                    <a:pt x="158" y="477"/>
                  </a:cubicBezTo>
                  <a:cubicBezTo>
                    <a:pt x="178" y="321"/>
                    <a:pt x="294" y="196"/>
                    <a:pt x="444" y="169"/>
                  </a:cubicBezTo>
                  <a:cubicBezTo>
                    <a:pt x="608" y="139"/>
                    <a:pt x="959" y="132"/>
                    <a:pt x="1264" y="132"/>
                  </a:cubicBezTo>
                  <a:close/>
                  <a:moveTo>
                    <a:pt x="1261" y="0"/>
                  </a:moveTo>
                  <a:cubicBezTo>
                    <a:pt x="951" y="0"/>
                    <a:pt x="593" y="8"/>
                    <a:pt x="421" y="39"/>
                  </a:cubicBezTo>
                  <a:cubicBezTo>
                    <a:pt x="213" y="77"/>
                    <a:pt x="56" y="246"/>
                    <a:pt x="26" y="459"/>
                  </a:cubicBezTo>
                  <a:cubicBezTo>
                    <a:pt x="0" y="662"/>
                    <a:pt x="9" y="878"/>
                    <a:pt x="51" y="1100"/>
                  </a:cubicBezTo>
                  <a:cubicBezTo>
                    <a:pt x="96" y="1333"/>
                    <a:pt x="289" y="1508"/>
                    <a:pt x="520" y="1525"/>
                  </a:cubicBezTo>
                  <a:lnTo>
                    <a:pt x="526" y="1525"/>
                  </a:lnTo>
                  <a:lnTo>
                    <a:pt x="1552" y="1528"/>
                  </a:lnTo>
                  <a:lnTo>
                    <a:pt x="1555" y="1528"/>
                  </a:lnTo>
                  <a:cubicBezTo>
                    <a:pt x="1726" y="1519"/>
                    <a:pt x="1879" y="1420"/>
                    <a:pt x="1955" y="1270"/>
                  </a:cubicBezTo>
                  <a:cubicBezTo>
                    <a:pt x="2097" y="989"/>
                    <a:pt x="2122" y="668"/>
                    <a:pt x="2139" y="456"/>
                  </a:cubicBezTo>
                  <a:lnTo>
                    <a:pt x="2141" y="449"/>
                  </a:lnTo>
                  <a:cubicBezTo>
                    <a:pt x="2157" y="245"/>
                    <a:pt x="2024" y="55"/>
                    <a:pt x="1830" y="10"/>
                  </a:cubicBezTo>
                  <a:cubicBezTo>
                    <a:pt x="1825" y="8"/>
                    <a:pt x="1821" y="8"/>
                    <a:pt x="1817" y="7"/>
                  </a:cubicBezTo>
                  <a:cubicBezTo>
                    <a:pt x="1796" y="7"/>
                    <a:pt x="1549" y="0"/>
                    <a:pt x="12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
            <p:cNvSpPr/>
            <p:nvPr/>
          </p:nvSpPr>
          <p:spPr>
            <a:xfrm>
              <a:off x="3168892" y="1624021"/>
              <a:ext cx="61118" cy="36917"/>
            </a:xfrm>
            <a:custGeom>
              <a:rect b="b" l="l" r="r" t="t"/>
              <a:pathLst>
                <a:path extrusionOk="0" h="450" w="745">
                  <a:moveTo>
                    <a:pt x="745" y="1"/>
                  </a:moveTo>
                  <a:lnTo>
                    <a:pt x="70" y="37"/>
                  </a:lnTo>
                  <a:cubicBezTo>
                    <a:pt x="31" y="39"/>
                    <a:pt x="0" y="72"/>
                    <a:pt x="2" y="112"/>
                  </a:cubicBezTo>
                  <a:lnTo>
                    <a:pt x="6" y="236"/>
                  </a:lnTo>
                  <a:cubicBezTo>
                    <a:pt x="7" y="259"/>
                    <a:pt x="19" y="280"/>
                    <a:pt x="38" y="293"/>
                  </a:cubicBezTo>
                  <a:lnTo>
                    <a:pt x="260" y="449"/>
                  </a:lnTo>
                  <a:cubicBezTo>
                    <a:pt x="260" y="449"/>
                    <a:pt x="380" y="42"/>
                    <a:pt x="74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p:nvPr/>
          </p:nvSpPr>
          <p:spPr>
            <a:xfrm>
              <a:off x="3386207" y="1621642"/>
              <a:ext cx="146519" cy="126256"/>
            </a:xfrm>
            <a:custGeom>
              <a:rect b="b" l="l" r="r" t="t"/>
              <a:pathLst>
                <a:path extrusionOk="0" h="1539" w="1786">
                  <a:moveTo>
                    <a:pt x="530" y="133"/>
                  </a:moveTo>
                  <a:cubicBezTo>
                    <a:pt x="757" y="133"/>
                    <a:pt x="1129" y="140"/>
                    <a:pt x="1342" y="179"/>
                  </a:cubicBezTo>
                  <a:cubicBezTo>
                    <a:pt x="1492" y="206"/>
                    <a:pt x="1608" y="331"/>
                    <a:pt x="1628" y="487"/>
                  </a:cubicBezTo>
                  <a:cubicBezTo>
                    <a:pt x="1653" y="675"/>
                    <a:pt x="1646" y="877"/>
                    <a:pt x="1605" y="1086"/>
                  </a:cubicBezTo>
                  <a:cubicBezTo>
                    <a:pt x="1571" y="1259"/>
                    <a:pt x="1428" y="1389"/>
                    <a:pt x="1257" y="1404"/>
                  </a:cubicBezTo>
                  <a:lnTo>
                    <a:pt x="586" y="1407"/>
                  </a:lnTo>
                  <a:cubicBezTo>
                    <a:pt x="461" y="1399"/>
                    <a:pt x="352" y="1329"/>
                    <a:pt x="298" y="1220"/>
                  </a:cubicBezTo>
                  <a:cubicBezTo>
                    <a:pt x="181" y="991"/>
                    <a:pt x="162" y="712"/>
                    <a:pt x="148" y="507"/>
                  </a:cubicBezTo>
                  <a:cubicBezTo>
                    <a:pt x="145" y="482"/>
                    <a:pt x="143" y="458"/>
                    <a:pt x="142" y="434"/>
                  </a:cubicBezTo>
                  <a:cubicBezTo>
                    <a:pt x="134" y="342"/>
                    <a:pt x="158" y="253"/>
                    <a:pt x="203" y="201"/>
                  </a:cubicBezTo>
                  <a:cubicBezTo>
                    <a:pt x="237" y="161"/>
                    <a:pt x="282" y="139"/>
                    <a:pt x="339" y="135"/>
                  </a:cubicBezTo>
                  <a:cubicBezTo>
                    <a:pt x="351" y="134"/>
                    <a:pt x="425" y="133"/>
                    <a:pt x="530" y="133"/>
                  </a:cubicBezTo>
                  <a:close/>
                  <a:moveTo>
                    <a:pt x="511" y="1"/>
                  </a:moveTo>
                  <a:cubicBezTo>
                    <a:pt x="411" y="1"/>
                    <a:pt x="343" y="2"/>
                    <a:pt x="334" y="2"/>
                  </a:cubicBezTo>
                  <a:cubicBezTo>
                    <a:pt x="333" y="2"/>
                    <a:pt x="332" y="4"/>
                    <a:pt x="332" y="4"/>
                  </a:cubicBezTo>
                  <a:cubicBezTo>
                    <a:pt x="240" y="9"/>
                    <a:pt x="161" y="49"/>
                    <a:pt x="104" y="114"/>
                  </a:cubicBezTo>
                  <a:cubicBezTo>
                    <a:pt x="34" y="196"/>
                    <a:pt x="0" y="316"/>
                    <a:pt x="10" y="444"/>
                  </a:cubicBezTo>
                  <a:cubicBezTo>
                    <a:pt x="12" y="468"/>
                    <a:pt x="13" y="491"/>
                    <a:pt x="16" y="518"/>
                  </a:cubicBezTo>
                  <a:cubicBezTo>
                    <a:pt x="31" y="732"/>
                    <a:pt x="53" y="1026"/>
                    <a:pt x="180" y="1280"/>
                  </a:cubicBezTo>
                  <a:cubicBezTo>
                    <a:pt x="256" y="1430"/>
                    <a:pt x="409" y="1529"/>
                    <a:pt x="580" y="1538"/>
                  </a:cubicBezTo>
                  <a:lnTo>
                    <a:pt x="584" y="1538"/>
                  </a:lnTo>
                  <a:lnTo>
                    <a:pt x="1260" y="1535"/>
                  </a:lnTo>
                  <a:lnTo>
                    <a:pt x="1265" y="1535"/>
                  </a:lnTo>
                  <a:cubicBezTo>
                    <a:pt x="1495" y="1518"/>
                    <a:pt x="1688" y="1344"/>
                    <a:pt x="1735" y="1110"/>
                  </a:cubicBezTo>
                  <a:cubicBezTo>
                    <a:pt x="1777" y="888"/>
                    <a:pt x="1786" y="672"/>
                    <a:pt x="1758" y="469"/>
                  </a:cubicBezTo>
                  <a:cubicBezTo>
                    <a:pt x="1730" y="256"/>
                    <a:pt x="1573" y="87"/>
                    <a:pt x="1365" y="49"/>
                  </a:cubicBezTo>
                  <a:cubicBezTo>
                    <a:pt x="1133" y="7"/>
                    <a:pt x="739" y="1"/>
                    <a:pt x="5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8"/>
            <p:cNvSpPr/>
            <p:nvPr/>
          </p:nvSpPr>
          <p:spPr>
            <a:xfrm>
              <a:off x="3485389" y="1624021"/>
              <a:ext cx="61036" cy="36917"/>
            </a:xfrm>
            <a:custGeom>
              <a:rect b="b" l="l" r="r" t="t"/>
              <a:pathLst>
                <a:path extrusionOk="0" h="450" w="744">
                  <a:moveTo>
                    <a:pt x="0" y="1"/>
                  </a:moveTo>
                  <a:cubicBezTo>
                    <a:pt x="364" y="42"/>
                    <a:pt x="485" y="449"/>
                    <a:pt x="485" y="449"/>
                  </a:cubicBezTo>
                  <a:lnTo>
                    <a:pt x="707" y="293"/>
                  </a:lnTo>
                  <a:cubicBezTo>
                    <a:pt x="726" y="280"/>
                    <a:pt x="738" y="259"/>
                    <a:pt x="738" y="236"/>
                  </a:cubicBezTo>
                  <a:lnTo>
                    <a:pt x="742" y="112"/>
                  </a:lnTo>
                  <a:cubicBezTo>
                    <a:pt x="743" y="72"/>
                    <a:pt x="713" y="39"/>
                    <a:pt x="673" y="37"/>
                  </a:cubicBez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p:nvPr/>
          </p:nvSpPr>
          <p:spPr>
            <a:xfrm>
              <a:off x="3345189" y="1672259"/>
              <a:ext cx="53160" cy="18623"/>
            </a:xfrm>
            <a:custGeom>
              <a:rect b="b" l="l" r="r" t="t"/>
              <a:pathLst>
                <a:path extrusionOk="0" h="227" w="648">
                  <a:moveTo>
                    <a:pt x="369" y="1"/>
                  </a:moveTo>
                  <a:cubicBezTo>
                    <a:pt x="282" y="1"/>
                    <a:pt x="172" y="26"/>
                    <a:pt x="42" y="103"/>
                  </a:cubicBezTo>
                  <a:cubicBezTo>
                    <a:pt x="11" y="122"/>
                    <a:pt x="1" y="163"/>
                    <a:pt x="20" y="194"/>
                  </a:cubicBezTo>
                  <a:cubicBezTo>
                    <a:pt x="31" y="214"/>
                    <a:pt x="53" y="226"/>
                    <a:pt x="75" y="226"/>
                  </a:cubicBezTo>
                  <a:cubicBezTo>
                    <a:pt x="87" y="226"/>
                    <a:pt x="98" y="223"/>
                    <a:pt x="109" y="217"/>
                  </a:cubicBezTo>
                  <a:cubicBezTo>
                    <a:pt x="217" y="153"/>
                    <a:pt x="304" y="133"/>
                    <a:pt x="371" y="133"/>
                  </a:cubicBezTo>
                  <a:cubicBezTo>
                    <a:pt x="472" y="133"/>
                    <a:pt x="524" y="180"/>
                    <a:pt x="528" y="184"/>
                  </a:cubicBezTo>
                  <a:cubicBezTo>
                    <a:pt x="541" y="196"/>
                    <a:pt x="558" y="203"/>
                    <a:pt x="575" y="203"/>
                  </a:cubicBezTo>
                  <a:cubicBezTo>
                    <a:pt x="592" y="203"/>
                    <a:pt x="608" y="197"/>
                    <a:pt x="621" y="184"/>
                  </a:cubicBezTo>
                  <a:cubicBezTo>
                    <a:pt x="648" y="159"/>
                    <a:pt x="648" y="117"/>
                    <a:pt x="621" y="90"/>
                  </a:cubicBezTo>
                  <a:cubicBezTo>
                    <a:pt x="616" y="86"/>
                    <a:pt x="529" y="1"/>
                    <a:pt x="36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
            <p:cNvSpPr/>
            <p:nvPr/>
          </p:nvSpPr>
          <p:spPr>
            <a:xfrm>
              <a:off x="3113518" y="1641249"/>
              <a:ext cx="83104" cy="80643"/>
            </a:xfrm>
            <a:custGeom>
              <a:rect b="b" l="l" r="r" t="t"/>
              <a:pathLst>
                <a:path extrusionOk="0" h="983" w="1013">
                  <a:moveTo>
                    <a:pt x="939" y="1"/>
                  </a:moveTo>
                  <a:cubicBezTo>
                    <a:pt x="923" y="1"/>
                    <a:pt x="906" y="7"/>
                    <a:pt x="894" y="20"/>
                  </a:cubicBezTo>
                  <a:lnTo>
                    <a:pt x="27" y="870"/>
                  </a:lnTo>
                  <a:cubicBezTo>
                    <a:pt x="1" y="895"/>
                    <a:pt x="1" y="937"/>
                    <a:pt x="25" y="962"/>
                  </a:cubicBezTo>
                  <a:cubicBezTo>
                    <a:pt x="39" y="975"/>
                    <a:pt x="56" y="982"/>
                    <a:pt x="72" y="982"/>
                  </a:cubicBezTo>
                  <a:cubicBezTo>
                    <a:pt x="90" y="982"/>
                    <a:pt x="106" y="976"/>
                    <a:pt x="119" y="963"/>
                  </a:cubicBezTo>
                  <a:lnTo>
                    <a:pt x="986" y="113"/>
                  </a:lnTo>
                  <a:cubicBezTo>
                    <a:pt x="1011" y="89"/>
                    <a:pt x="1012" y="46"/>
                    <a:pt x="986" y="20"/>
                  </a:cubicBezTo>
                  <a:cubicBezTo>
                    <a:pt x="974" y="7"/>
                    <a:pt x="957" y="1"/>
                    <a:pt x="93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p:nvPr/>
          </p:nvSpPr>
          <p:spPr>
            <a:xfrm>
              <a:off x="3011546" y="1707452"/>
              <a:ext cx="163255" cy="130850"/>
            </a:xfrm>
            <a:custGeom>
              <a:rect b="b" l="l" r="r" t="t"/>
              <a:pathLst>
                <a:path extrusionOk="0" h="1595" w="1990">
                  <a:moveTo>
                    <a:pt x="963" y="1"/>
                  </a:moveTo>
                  <a:cubicBezTo>
                    <a:pt x="871" y="1"/>
                    <a:pt x="773" y="29"/>
                    <a:pt x="671" y="94"/>
                  </a:cubicBezTo>
                  <a:cubicBezTo>
                    <a:pt x="1" y="521"/>
                    <a:pt x="851" y="1592"/>
                    <a:pt x="1593" y="1595"/>
                  </a:cubicBezTo>
                  <a:cubicBezTo>
                    <a:pt x="1812" y="1595"/>
                    <a:pt x="1990" y="1421"/>
                    <a:pt x="1950" y="1249"/>
                  </a:cubicBezTo>
                  <a:cubicBezTo>
                    <a:pt x="1888" y="973"/>
                    <a:pt x="1777" y="708"/>
                    <a:pt x="1612" y="470"/>
                  </a:cubicBezTo>
                  <a:cubicBezTo>
                    <a:pt x="1444" y="228"/>
                    <a:pt x="1225" y="1"/>
                    <a:pt x="963"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8"/>
            <p:cNvSpPr/>
            <p:nvPr/>
          </p:nvSpPr>
          <p:spPr>
            <a:xfrm>
              <a:off x="3079637" y="1754131"/>
              <a:ext cx="72193" cy="40691"/>
            </a:xfrm>
            <a:custGeom>
              <a:rect b="b" l="l" r="r" t="t"/>
              <a:pathLst>
                <a:path extrusionOk="0" h="496" w="880">
                  <a:moveTo>
                    <a:pt x="234" y="0"/>
                  </a:moveTo>
                  <a:cubicBezTo>
                    <a:pt x="169" y="0"/>
                    <a:pt x="98" y="12"/>
                    <a:pt x="24" y="39"/>
                  </a:cubicBezTo>
                  <a:cubicBezTo>
                    <a:pt x="8" y="44"/>
                    <a:pt x="0" y="60"/>
                    <a:pt x="6" y="77"/>
                  </a:cubicBezTo>
                  <a:cubicBezTo>
                    <a:pt x="10" y="88"/>
                    <a:pt x="22" y="95"/>
                    <a:pt x="34" y="95"/>
                  </a:cubicBezTo>
                  <a:cubicBezTo>
                    <a:pt x="37" y="95"/>
                    <a:pt x="40" y="95"/>
                    <a:pt x="43" y="94"/>
                  </a:cubicBezTo>
                  <a:cubicBezTo>
                    <a:pt x="109" y="70"/>
                    <a:pt x="173" y="58"/>
                    <a:pt x="236" y="58"/>
                  </a:cubicBezTo>
                  <a:cubicBezTo>
                    <a:pt x="370" y="58"/>
                    <a:pt x="497" y="112"/>
                    <a:pt x="615" y="217"/>
                  </a:cubicBezTo>
                  <a:cubicBezTo>
                    <a:pt x="748" y="335"/>
                    <a:pt x="818" y="477"/>
                    <a:pt x="820" y="478"/>
                  </a:cubicBezTo>
                  <a:cubicBezTo>
                    <a:pt x="825" y="488"/>
                    <a:pt x="836" y="496"/>
                    <a:pt x="846" y="496"/>
                  </a:cubicBezTo>
                  <a:cubicBezTo>
                    <a:pt x="850" y="496"/>
                    <a:pt x="855" y="494"/>
                    <a:pt x="859" y="493"/>
                  </a:cubicBezTo>
                  <a:cubicBezTo>
                    <a:pt x="874" y="485"/>
                    <a:pt x="879" y="468"/>
                    <a:pt x="872" y="453"/>
                  </a:cubicBezTo>
                  <a:cubicBezTo>
                    <a:pt x="870" y="448"/>
                    <a:pt x="644" y="0"/>
                    <a:pt x="23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p:nvPr/>
          </p:nvSpPr>
          <p:spPr>
            <a:xfrm>
              <a:off x="3066839" y="1425903"/>
              <a:ext cx="272447" cy="161942"/>
            </a:xfrm>
            <a:custGeom>
              <a:rect b="b" l="l" r="r" t="t"/>
              <a:pathLst>
                <a:path extrusionOk="0" h="1974" w="3321">
                  <a:moveTo>
                    <a:pt x="2476" y="0"/>
                  </a:moveTo>
                  <a:cubicBezTo>
                    <a:pt x="2246" y="0"/>
                    <a:pt x="1958" y="38"/>
                    <a:pt x="1599" y="141"/>
                  </a:cubicBezTo>
                  <a:cubicBezTo>
                    <a:pt x="213" y="536"/>
                    <a:pt x="0" y="1884"/>
                    <a:pt x="0" y="1884"/>
                  </a:cubicBezTo>
                  <a:cubicBezTo>
                    <a:pt x="195" y="1944"/>
                    <a:pt x="397" y="1973"/>
                    <a:pt x="597" y="1973"/>
                  </a:cubicBezTo>
                  <a:cubicBezTo>
                    <a:pt x="1356" y="1973"/>
                    <a:pt x="2095" y="1555"/>
                    <a:pt x="2379" y="805"/>
                  </a:cubicBezTo>
                  <a:cubicBezTo>
                    <a:pt x="2546" y="366"/>
                    <a:pt x="2889" y="288"/>
                    <a:pt x="3111" y="288"/>
                  </a:cubicBezTo>
                  <a:cubicBezTo>
                    <a:pt x="3234" y="288"/>
                    <a:pt x="3321" y="312"/>
                    <a:pt x="3321" y="312"/>
                  </a:cubicBezTo>
                  <a:cubicBezTo>
                    <a:pt x="3321" y="312"/>
                    <a:pt x="3136" y="0"/>
                    <a:pt x="247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8"/>
            <p:cNvSpPr/>
            <p:nvPr/>
          </p:nvSpPr>
          <p:spPr>
            <a:xfrm>
              <a:off x="3014418" y="1377502"/>
              <a:ext cx="327904" cy="200992"/>
            </a:xfrm>
            <a:custGeom>
              <a:rect b="b" l="l" r="r" t="t"/>
              <a:pathLst>
                <a:path extrusionOk="0" h="2450" w="3997">
                  <a:moveTo>
                    <a:pt x="2743" y="1"/>
                  </a:moveTo>
                  <a:cubicBezTo>
                    <a:pt x="2643" y="1"/>
                    <a:pt x="2535" y="7"/>
                    <a:pt x="2419" y="20"/>
                  </a:cubicBezTo>
                  <a:cubicBezTo>
                    <a:pt x="898" y="192"/>
                    <a:pt x="1" y="1481"/>
                    <a:pt x="240" y="2242"/>
                  </a:cubicBezTo>
                  <a:cubicBezTo>
                    <a:pt x="288" y="2394"/>
                    <a:pt x="405" y="2450"/>
                    <a:pt x="552" y="2450"/>
                  </a:cubicBezTo>
                  <a:cubicBezTo>
                    <a:pt x="973" y="2450"/>
                    <a:pt x="1641" y="1989"/>
                    <a:pt x="1641" y="1989"/>
                  </a:cubicBezTo>
                  <a:lnTo>
                    <a:pt x="3996" y="591"/>
                  </a:lnTo>
                  <a:cubicBezTo>
                    <a:pt x="3996" y="591"/>
                    <a:pt x="3745" y="1"/>
                    <a:pt x="2743"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09" name="Google Shape;409;p18"/>
          <p:cNvPicPr preferRelativeResize="0"/>
          <p:nvPr/>
        </p:nvPicPr>
        <p:blipFill>
          <a:blip r:embed="rId5">
            <a:alphaModFix/>
          </a:blip>
          <a:stretch>
            <a:fillRect/>
          </a:stretch>
        </p:blipFill>
        <p:spPr>
          <a:xfrm>
            <a:off x="522750" y="1392023"/>
            <a:ext cx="2295551" cy="3024576"/>
          </a:xfrm>
          <a:prstGeom prst="rect">
            <a:avLst/>
          </a:prstGeom>
          <a:noFill/>
          <a:ln cap="flat" cmpd="sng" w="19050">
            <a:solidFill>
              <a:srgbClr val="434343"/>
            </a:solidFill>
            <a:prstDash val="solid"/>
            <a:round/>
            <a:headEnd len="sm" w="sm" type="none"/>
            <a:tailEnd len="sm" w="sm" type="none"/>
          </a:ln>
          <a:effectLst>
            <a:outerShdw blurRad="57150" rotWithShape="0" algn="bl" dir="7200000" dist="209550">
              <a:srgbClr val="000000">
                <a:alpha val="50000"/>
              </a:srgbClr>
            </a:outerShdw>
          </a:effectLst>
        </p:spPr>
      </p:pic>
      <p:sp>
        <p:nvSpPr>
          <p:cNvPr id="410" name="Google Shape;410;p18"/>
          <p:cNvSpPr txBox="1"/>
          <p:nvPr/>
        </p:nvSpPr>
        <p:spPr>
          <a:xfrm>
            <a:off x="3235275" y="1388875"/>
            <a:ext cx="5722200" cy="3024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Training September 3, 2020</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Jason Russell, Secure Educational Consultants</a:t>
            </a:r>
            <a:endParaRPr sz="1700">
              <a:latin typeface="Didact Gothic"/>
              <a:ea typeface="Didact Gothic"/>
              <a:cs typeface="Didact Gothic"/>
              <a:sym typeface="Didact Gothic"/>
            </a:endParaRPr>
          </a:p>
          <a:p>
            <a:pPr indent="0" lvl="0" marL="0" rtl="0" algn="l">
              <a:spcBef>
                <a:spcPts val="0"/>
              </a:spcBef>
              <a:spcAft>
                <a:spcPts val="0"/>
              </a:spcAft>
              <a:buNone/>
            </a:pPr>
            <a:r>
              <a:t/>
            </a:r>
            <a:endParaRPr sz="1700">
              <a:latin typeface="Didact Gothic"/>
              <a:ea typeface="Didact Gothic"/>
              <a:cs typeface="Didact Gothic"/>
              <a:sym typeface="Didact Gothic"/>
            </a:endParaRPr>
          </a:p>
          <a:p>
            <a:pPr indent="0" lvl="0" marL="0" rtl="0" algn="l">
              <a:spcBef>
                <a:spcPts val="0"/>
              </a:spcBef>
              <a:spcAft>
                <a:spcPts val="0"/>
              </a:spcAft>
              <a:buNone/>
            </a:pPr>
            <a:r>
              <a:t/>
            </a:r>
            <a:endParaRPr sz="1700">
              <a:latin typeface="Didact Gothic"/>
              <a:ea typeface="Didact Gothic"/>
              <a:cs typeface="Didact Gothic"/>
              <a:sym typeface="Didact Gothic"/>
            </a:endParaRPr>
          </a:p>
          <a:p>
            <a:pPr indent="0" lvl="0" marL="0" rtl="0" algn="l">
              <a:spcBef>
                <a:spcPts val="0"/>
              </a:spcBef>
              <a:spcAft>
                <a:spcPts val="0"/>
              </a:spcAft>
              <a:buNone/>
            </a:pPr>
            <a:r>
              <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District Team</a:t>
            </a:r>
            <a:endParaRPr sz="1700">
              <a:latin typeface="Didact Gothic"/>
              <a:ea typeface="Didact Gothic"/>
              <a:cs typeface="Didact Gothic"/>
              <a:sym typeface="Didact Gothic"/>
            </a:endParaRPr>
          </a:p>
          <a:p>
            <a:pPr indent="-336550" lvl="1" marL="914400" rtl="0" algn="l">
              <a:spcBef>
                <a:spcPts val="0"/>
              </a:spcBef>
              <a:spcAft>
                <a:spcPts val="0"/>
              </a:spcAft>
              <a:buSzPts val="1700"/>
              <a:buFont typeface="Didact Gothic"/>
              <a:buChar char="○"/>
            </a:pPr>
            <a:r>
              <a:rPr lang="en" sz="1700">
                <a:latin typeface="Didact Gothic"/>
                <a:ea typeface="Didact Gothic"/>
                <a:cs typeface="Didact Gothic"/>
                <a:sym typeface="Didact Gothic"/>
              </a:rPr>
              <a:t>created flowcharts for easy use</a:t>
            </a:r>
            <a:endParaRPr sz="1700">
              <a:latin typeface="Didact Gothic"/>
              <a:ea typeface="Didact Gothic"/>
              <a:cs typeface="Didact Gothic"/>
              <a:sym typeface="Didact Gothic"/>
            </a:endParaRPr>
          </a:p>
          <a:p>
            <a:pPr indent="-336550" lvl="1" marL="914400" rtl="0" algn="l">
              <a:spcBef>
                <a:spcPts val="0"/>
              </a:spcBef>
              <a:spcAft>
                <a:spcPts val="0"/>
              </a:spcAft>
              <a:buSzPts val="1700"/>
              <a:buFont typeface="Didact Gothic"/>
              <a:buChar char="○"/>
            </a:pPr>
            <a:r>
              <a:rPr lang="en" sz="1700">
                <a:latin typeface="Didact Gothic"/>
                <a:ea typeface="Didact Gothic"/>
                <a:cs typeface="Didact Gothic"/>
                <a:sym typeface="Didact Gothic"/>
              </a:rPr>
              <a:t>retyped the documents-made it our own</a:t>
            </a:r>
            <a:endParaRPr sz="1700">
              <a:latin typeface="Didact Gothic"/>
              <a:ea typeface="Didact Gothic"/>
              <a:cs typeface="Didact Gothic"/>
              <a:sym typeface="Didact Gothic"/>
            </a:endParaRPr>
          </a:p>
          <a:p>
            <a:pPr indent="-336550" lvl="1" marL="914400" rtl="0" algn="l">
              <a:spcBef>
                <a:spcPts val="0"/>
              </a:spcBef>
              <a:spcAft>
                <a:spcPts val="0"/>
              </a:spcAft>
              <a:buSzPts val="1700"/>
              <a:buFont typeface="Didact Gothic"/>
              <a:buChar char="○"/>
            </a:pPr>
            <a:r>
              <a:rPr lang="en" sz="1700">
                <a:latin typeface="Didact Gothic"/>
                <a:ea typeface="Didact Gothic"/>
                <a:cs typeface="Didact Gothic"/>
                <a:sym typeface="Didact Gothic"/>
              </a:rPr>
              <a:t>reviewed and practiced with documents</a:t>
            </a:r>
            <a:endParaRPr sz="1700">
              <a:latin typeface="Didact Gothic"/>
              <a:ea typeface="Didact Gothic"/>
              <a:cs typeface="Didact Gothic"/>
              <a:sym typeface="Didact Gothic"/>
            </a:endParaRPr>
          </a:p>
          <a:p>
            <a:pPr indent="0" lvl="0" marL="0" rtl="0" algn="l">
              <a:spcBef>
                <a:spcPts val="0"/>
              </a:spcBef>
              <a:spcAft>
                <a:spcPts val="0"/>
              </a:spcAft>
              <a:buNone/>
            </a:pPr>
            <a:r>
              <a:t/>
            </a:r>
            <a:endParaRPr sz="1200">
              <a:latin typeface="Didact Gothic"/>
              <a:ea typeface="Didact Gothic"/>
              <a:cs typeface="Didact Gothic"/>
              <a:sym typeface="Didact Gothic"/>
            </a:endParaRPr>
          </a:p>
        </p:txBody>
      </p:sp>
      <p:pic>
        <p:nvPicPr>
          <p:cNvPr id="411" name="Google Shape;411;p18"/>
          <p:cNvPicPr preferRelativeResize="0"/>
          <p:nvPr/>
        </p:nvPicPr>
        <p:blipFill>
          <a:blip r:embed="rId6">
            <a:alphaModFix/>
          </a:blip>
          <a:stretch>
            <a:fillRect/>
          </a:stretch>
        </p:blipFill>
        <p:spPr>
          <a:xfrm>
            <a:off x="5394675" y="2176074"/>
            <a:ext cx="1182175" cy="591100"/>
          </a:xfrm>
          <a:prstGeom prst="rect">
            <a:avLst/>
          </a:prstGeom>
          <a:noFill/>
          <a:ln>
            <a:noFill/>
          </a:ln>
        </p:spPr>
      </p:pic>
      <p:pic>
        <p:nvPicPr>
          <p:cNvPr id="412" name="Google Shape;412;p18"/>
          <p:cNvPicPr preferRelativeResize="0"/>
          <p:nvPr/>
        </p:nvPicPr>
        <p:blipFill>
          <a:blip r:embed="rId7">
            <a:alphaModFix/>
          </a:blip>
          <a:stretch>
            <a:fillRect/>
          </a:stretch>
        </p:blipFill>
        <p:spPr>
          <a:xfrm>
            <a:off x="8387125" y="4032700"/>
            <a:ext cx="642017" cy="64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9"/>
          <p:cNvSpPr txBox="1"/>
          <p:nvPr>
            <p:ph type="title"/>
          </p:nvPr>
        </p:nvSpPr>
        <p:spPr>
          <a:xfrm>
            <a:off x="1486625" y="487025"/>
            <a:ext cx="718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Good Threat Assessment Practices</a:t>
            </a:r>
            <a:endParaRPr>
              <a:latin typeface="Merriweather"/>
              <a:ea typeface="Merriweather"/>
              <a:cs typeface="Merriweather"/>
              <a:sym typeface="Merriweather"/>
            </a:endParaRPr>
          </a:p>
          <a:p>
            <a:pPr indent="0" lvl="0" marL="0" rtl="0" algn="l">
              <a:spcBef>
                <a:spcPts val="0"/>
              </a:spcBef>
              <a:spcAft>
                <a:spcPts val="0"/>
              </a:spcAft>
              <a:buNone/>
            </a:pPr>
            <a:r>
              <a:rPr lang="en" sz="1600">
                <a:latin typeface="Merriweather"/>
                <a:ea typeface="Merriweather"/>
                <a:cs typeface="Merriweather"/>
                <a:sym typeface="Merriweather"/>
              </a:rPr>
              <a:t>Jason Russell, Secure Education Consultants</a:t>
            </a:r>
            <a:endParaRPr sz="1600">
              <a:latin typeface="Merriweather"/>
              <a:ea typeface="Merriweather"/>
              <a:cs typeface="Merriweather"/>
              <a:sym typeface="Merriweather"/>
            </a:endParaRPr>
          </a:p>
        </p:txBody>
      </p:sp>
      <p:pic>
        <p:nvPicPr>
          <p:cNvPr id="418" name="Google Shape;418;p19"/>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419" name="Google Shape;419;p19"/>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0" name="Google Shape;420;p19"/>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grpSp>
        <p:nvGrpSpPr>
          <p:cNvPr id="421" name="Google Shape;421;p19"/>
          <p:cNvGrpSpPr/>
          <p:nvPr/>
        </p:nvGrpSpPr>
        <p:grpSpPr>
          <a:xfrm>
            <a:off x="9861461" y="2709160"/>
            <a:ext cx="900346" cy="1846992"/>
            <a:chOff x="5612100" y="1720700"/>
            <a:chExt cx="1531982" cy="2878728"/>
          </a:xfrm>
        </p:grpSpPr>
        <p:sp>
          <p:nvSpPr>
            <p:cNvPr id="422" name="Google Shape;422;p19"/>
            <p:cNvSpPr/>
            <p:nvPr/>
          </p:nvSpPr>
          <p:spPr>
            <a:xfrm>
              <a:off x="6000389" y="4412020"/>
              <a:ext cx="389228" cy="187408"/>
            </a:xfrm>
            <a:custGeom>
              <a:rect b="b" l="l" r="r" t="t"/>
              <a:pathLst>
                <a:path extrusionOk="0" h="3017" w="6266">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6134995" y="4300707"/>
              <a:ext cx="226108" cy="249774"/>
            </a:xfrm>
            <a:custGeom>
              <a:rect b="b" l="l" r="r" t="t"/>
              <a:pathLst>
                <a:path extrusionOk="0" h="4021" w="364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6096856" y="2706674"/>
              <a:ext cx="301084" cy="1656363"/>
            </a:xfrm>
            <a:custGeom>
              <a:rect b="b" l="l" r="r" t="t"/>
              <a:pathLst>
                <a:path extrusionOk="0" h="26665" w="4847">
                  <a:moveTo>
                    <a:pt x="1579" y="0"/>
                  </a:moveTo>
                  <a:cubicBezTo>
                    <a:pt x="1579" y="0"/>
                    <a:pt x="0" y="3823"/>
                    <a:pt x="866" y="14554"/>
                  </a:cubicBezTo>
                  <a:cubicBezTo>
                    <a:pt x="1733" y="25286"/>
                    <a:pt x="1993" y="26664"/>
                    <a:pt x="1993" y="26664"/>
                  </a:cubicBezTo>
                  <a:lnTo>
                    <a:pt x="4847" y="26619"/>
                  </a:lnTo>
                  <a:lnTo>
                    <a:pt x="4185"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6754854" y="4412020"/>
              <a:ext cx="389228" cy="187408"/>
            </a:xfrm>
            <a:custGeom>
              <a:rect b="b" l="l" r="r" t="t"/>
              <a:pathLst>
                <a:path extrusionOk="0" h="3017" w="6266">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6713422" y="4221881"/>
              <a:ext cx="296052" cy="328602"/>
            </a:xfrm>
            <a:custGeom>
              <a:rect b="b" l="l" r="r" t="t"/>
              <a:pathLst>
                <a:path extrusionOk="0" h="5290" w="4766">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6196615" y="2706674"/>
              <a:ext cx="712798" cy="1663507"/>
            </a:xfrm>
            <a:custGeom>
              <a:rect b="b" l="l" r="r" t="t"/>
              <a:pathLst>
                <a:path extrusionOk="0" h="26780" w="11475">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6272769" y="3059807"/>
              <a:ext cx="102121" cy="283504"/>
            </a:xfrm>
            <a:custGeom>
              <a:rect b="b" l="l" r="r" t="t"/>
              <a:pathLst>
                <a:path extrusionOk="0" h="4564" w="1644">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6143754" y="1819652"/>
              <a:ext cx="558312" cy="332701"/>
            </a:xfrm>
            <a:custGeom>
              <a:rect b="b" l="l" r="r" t="t"/>
              <a:pathLst>
                <a:path extrusionOk="0" h="5356" w="8988">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6279043" y="1720700"/>
              <a:ext cx="349846" cy="306985"/>
            </a:xfrm>
            <a:custGeom>
              <a:rect b="b" l="l" r="r" t="t"/>
              <a:pathLst>
                <a:path extrusionOk="0" h="4942" w="5632">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6344389" y="2000100"/>
              <a:ext cx="124546" cy="251327"/>
            </a:xfrm>
            <a:custGeom>
              <a:rect b="b" l="l" r="r" t="t"/>
              <a:pathLst>
                <a:path extrusionOk="0" h="4046" w="2005">
                  <a:moveTo>
                    <a:pt x="2005" y="0"/>
                  </a:moveTo>
                  <a:lnTo>
                    <a:pt x="602" y="234"/>
                  </a:lnTo>
                  <a:lnTo>
                    <a:pt x="0" y="3787"/>
                  </a:lnTo>
                  <a:lnTo>
                    <a:pt x="1951" y="4045"/>
                  </a:lnTo>
                  <a:lnTo>
                    <a:pt x="2005"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6359981" y="2030226"/>
              <a:ext cx="94294" cy="112992"/>
            </a:xfrm>
            <a:custGeom>
              <a:rect b="b" l="l" r="r" t="t"/>
              <a:pathLst>
                <a:path extrusionOk="0" h="1819" w="1518">
                  <a:moveTo>
                    <a:pt x="313" y="0"/>
                  </a:moveTo>
                  <a:lnTo>
                    <a:pt x="0" y="1818"/>
                  </a:lnTo>
                  <a:lnTo>
                    <a:pt x="1517" y="694"/>
                  </a:lnTo>
                  <a:lnTo>
                    <a:pt x="313" y="0"/>
                  </a:ln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6244879" y="1901956"/>
              <a:ext cx="94108" cy="95537"/>
            </a:xfrm>
            <a:custGeom>
              <a:rect b="b" l="l" r="r" t="t"/>
              <a:pathLst>
                <a:path extrusionOk="0" h="1538" w="1515">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9"/>
            <p:cNvSpPr/>
            <p:nvPr/>
          </p:nvSpPr>
          <p:spPr>
            <a:xfrm>
              <a:off x="6277863" y="1745050"/>
              <a:ext cx="344752" cy="341833"/>
            </a:xfrm>
            <a:custGeom>
              <a:rect b="b" l="l" r="r" t="t"/>
              <a:pathLst>
                <a:path extrusionOk="0" h="5503" w="555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6338861" y="1933263"/>
              <a:ext cx="20996" cy="36152"/>
            </a:xfrm>
            <a:custGeom>
              <a:rect b="b" l="l" r="r" t="t"/>
              <a:pathLst>
                <a:path extrusionOk="0" h="582" w="338">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6296311" y="1820521"/>
              <a:ext cx="61869" cy="24226"/>
            </a:xfrm>
            <a:custGeom>
              <a:rect b="b" l="l" r="r" t="t"/>
              <a:pathLst>
                <a:path extrusionOk="0" h="390" w="996">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6398803" y="1829093"/>
              <a:ext cx="96220" cy="39507"/>
            </a:xfrm>
            <a:custGeom>
              <a:rect b="b" l="l" r="r" t="t"/>
              <a:pathLst>
                <a:path extrusionOk="0" h="636" w="1549">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6389983" y="1895061"/>
              <a:ext cx="74106" cy="35780"/>
            </a:xfrm>
            <a:custGeom>
              <a:rect b="b" l="l" r="r" t="t"/>
              <a:pathLst>
                <a:path extrusionOk="0" h="576" w="1193">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6402530" y="1894378"/>
              <a:ext cx="42426" cy="39258"/>
            </a:xfrm>
            <a:custGeom>
              <a:rect b="b" l="l" r="r" t="t"/>
              <a:pathLst>
                <a:path extrusionOk="0" h="632" w="683">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6388554" y="1893135"/>
              <a:ext cx="76964" cy="23480"/>
            </a:xfrm>
            <a:custGeom>
              <a:rect b="b" l="l" r="r" t="t"/>
              <a:pathLst>
                <a:path extrusionOk="0" h="378" w="1239">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9"/>
            <p:cNvSpPr/>
            <p:nvPr/>
          </p:nvSpPr>
          <p:spPr>
            <a:xfrm>
              <a:off x="6298175" y="1880091"/>
              <a:ext cx="49321" cy="36649"/>
            </a:xfrm>
            <a:custGeom>
              <a:rect b="b" l="l" r="r" t="t"/>
              <a:pathLst>
                <a:path extrusionOk="0" h="590" w="794">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6307554" y="1880277"/>
              <a:ext cx="29009" cy="35904"/>
            </a:xfrm>
            <a:custGeom>
              <a:rect b="b" l="l" r="r" t="t"/>
              <a:pathLst>
                <a:path extrusionOk="0" h="578" w="467">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6296995" y="1878476"/>
              <a:ext cx="52241" cy="31183"/>
            </a:xfrm>
            <a:custGeom>
              <a:rect b="b" l="l" r="r" t="t"/>
              <a:pathLst>
                <a:path extrusionOk="0" h="502" w="841">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6329481" y="1984198"/>
              <a:ext cx="72802" cy="28512"/>
            </a:xfrm>
            <a:custGeom>
              <a:rect b="b" l="l" r="r" t="t"/>
              <a:pathLst>
                <a:path extrusionOk="0" h="459" w="1172">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6377311" y="1869220"/>
              <a:ext cx="108084" cy="102804"/>
            </a:xfrm>
            <a:custGeom>
              <a:rect b="b" l="l" r="r" t="t"/>
              <a:pathLst>
                <a:path extrusionOk="0" h="1655" w="1740">
                  <a:moveTo>
                    <a:pt x="1107" y="0"/>
                  </a:moveTo>
                  <a:lnTo>
                    <a:pt x="0" y="1075"/>
                  </a:lnTo>
                  <a:cubicBezTo>
                    <a:pt x="0" y="1075"/>
                    <a:pt x="186" y="1640"/>
                    <a:pt x="628" y="1655"/>
                  </a:cubicBezTo>
                  <a:lnTo>
                    <a:pt x="1739" y="614"/>
                  </a:lnTo>
                  <a:cubicBezTo>
                    <a:pt x="1739" y="612"/>
                    <a:pt x="1582" y="45"/>
                    <a:pt x="1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p:nvPr/>
          </p:nvSpPr>
          <p:spPr>
            <a:xfrm>
              <a:off x="6260532" y="1848039"/>
              <a:ext cx="92679" cy="103239"/>
            </a:xfrm>
            <a:custGeom>
              <a:rect b="b" l="l" r="r" t="t"/>
              <a:pathLst>
                <a:path extrusionOk="0" h="1662" w="1492">
                  <a:moveTo>
                    <a:pt x="968" y="1"/>
                  </a:moveTo>
                  <a:lnTo>
                    <a:pt x="1" y="1096"/>
                  </a:lnTo>
                  <a:cubicBezTo>
                    <a:pt x="1" y="1096"/>
                    <a:pt x="145" y="1655"/>
                    <a:pt x="522" y="1661"/>
                  </a:cubicBezTo>
                  <a:lnTo>
                    <a:pt x="1492" y="597"/>
                  </a:lnTo>
                  <a:cubicBezTo>
                    <a:pt x="1492" y="597"/>
                    <a:pt x="1369" y="36"/>
                    <a:pt x="9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6371472" y="1862885"/>
              <a:ext cx="120197" cy="116595"/>
            </a:xfrm>
            <a:custGeom>
              <a:rect b="b" l="l" r="r" t="t"/>
              <a:pathLst>
                <a:path extrusionOk="0" h="1877" w="1935">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6252581" y="1842013"/>
              <a:ext cx="108706" cy="116222"/>
            </a:xfrm>
            <a:custGeom>
              <a:rect b="b" l="l" r="r" t="t"/>
              <a:pathLst>
                <a:path extrusionOk="0" h="1871" w="175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6352527" y="1904006"/>
              <a:ext cx="25903" cy="10187"/>
            </a:xfrm>
            <a:custGeom>
              <a:rect b="b" l="l" r="r" t="t"/>
              <a:pathLst>
                <a:path extrusionOk="0" h="164" w="417">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6483406" y="1932517"/>
              <a:ext cx="39693" cy="33419"/>
            </a:xfrm>
            <a:custGeom>
              <a:rect b="b" l="l" r="r" t="t"/>
              <a:pathLst>
                <a:path extrusionOk="0" h="538" w="639">
                  <a:moveTo>
                    <a:pt x="55" y="0"/>
                  </a:moveTo>
                  <a:lnTo>
                    <a:pt x="1" y="68"/>
                  </a:lnTo>
                  <a:lnTo>
                    <a:pt x="583" y="538"/>
                  </a:lnTo>
                  <a:lnTo>
                    <a:pt x="639" y="471"/>
                  </a:lnTo>
                  <a:lnTo>
                    <a:pt x="55" y="0"/>
                  </a:lnTo>
                  <a:close/>
                </a:path>
              </a:pathLst>
            </a:custGeom>
            <a:solidFill>
              <a:srgbClr val="C065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6490052" y="1771387"/>
              <a:ext cx="98456" cy="198590"/>
            </a:xfrm>
            <a:custGeom>
              <a:rect b="b" l="l" r="r" t="t"/>
              <a:pathLst>
                <a:path extrusionOk="0" h="3197" w="1585">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6494959" y="1939661"/>
              <a:ext cx="119390" cy="87834"/>
            </a:xfrm>
            <a:custGeom>
              <a:rect b="b" l="l" r="r" t="t"/>
              <a:pathLst>
                <a:path extrusionOk="0" h="1414" w="1922">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6513781" y="1971588"/>
              <a:ext cx="53607" cy="24474"/>
            </a:xfrm>
            <a:custGeom>
              <a:rect b="b" l="l" r="r" t="t"/>
              <a:pathLst>
                <a:path extrusionOk="0" h="394" w="863">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6289789" y="1721570"/>
              <a:ext cx="256980" cy="90878"/>
            </a:xfrm>
            <a:custGeom>
              <a:rect b="b" l="l" r="r" t="t"/>
              <a:pathLst>
                <a:path extrusionOk="0" h="1463" w="4137">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5913178" y="2189307"/>
              <a:ext cx="515327" cy="473894"/>
            </a:xfrm>
            <a:custGeom>
              <a:rect b="b" l="l" r="r" t="t"/>
              <a:pathLst>
                <a:path extrusionOk="0" h="7629" w="8296">
                  <a:moveTo>
                    <a:pt x="5177" y="0"/>
                  </a:moveTo>
                  <a:lnTo>
                    <a:pt x="0" y="5616"/>
                  </a:lnTo>
                  <a:lnTo>
                    <a:pt x="1542" y="7629"/>
                  </a:lnTo>
                  <a:cubicBezTo>
                    <a:pt x="7465" y="3286"/>
                    <a:pt x="8296" y="466"/>
                    <a:pt x="8296" y="466"/>
                  </a:cubicBezTo>
                  <a:lnTo>
                    <a:pt x="5177"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5718630" y="2245522"/>
              <a:ext cx="168276" cy="194925"/>
            </a:xfrm>
            <a:custGeom>
              <a:rect b="b" l="l" r="r" t="t"/>
              <a:pathLst>
                <a:path extrusionOk="0" h="3138" w="2709">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5612100" y="2049172"/>
              <a:ext cx="196726" cy="261018"/>
            </a:xfrm>
            <a:custGeom>
              <a:rect b="b" l="l" r="r" t="t"/>
              <a:pathLst>
                <a:path extrusionOk="0" h="4202" w="3167">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5737202" y="2163963"/>
              <a:ext cx="29195" cy="64602"/>
            </a:xfrm>
            <a:custGeom>
              <a:rect b="b" l="l" r="r" t="t"/>
              <a:pathLst>
                <a:path extrusionOk="0" h="1040" w="47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5735401" y="2273226"/>
              <a:ext cx="327297" cy="406373"/>
            </a:xfrm>
            <a:custGeom>
              <a:rect b="b" l="l" r="r" t="t"/>
              <a:pathLst>
                <a:path extrusionOk="0" h="6542" w="5269">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5972872" y="2469576"/>
              <a:ext cx="51433" cy="58639"/>
            </a:xfrm>
            <a:custGeom>
              <a:rect b="b" l="l" r="r" t="t"/>
              <a:pathLst>
                <a:path extrusionOk="0" h="944" w="828">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6073624" y="2238006"/>
              <a:ext cx="315246" cy="626766"/>
            </a:xfrm>
            <a:custGeom>
              <a:rect b="b" l="l" r="r" t="t"/>
              <a:pathLst>
                <a:path extrusionOk="0" h="10090" w="5075">
                  <a:moveTo>
                    <a:pt x="2648" y="0"/>
                  </a:moveTo>
                  <a:cubicBezTo>
                    <a:pt x="0" y="2400"/>
                    <a:pt x="1583" y="9524"/>
                    <a:pt x="1582" y="9524"/>
                  </a:cubicBezTo>
                  <a:lnTo>
                    <a:pt x="4924" y="10089"/>
                  </a:lnTo>
                  <a:lnTo>
                    <a:pt x="5075" y="1702"/>
                  </a:lnTo>
                  <a:lnTo>
                    <a:pt x="2648"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6155618" y="2781835"/>
              <a:ext cx="205236" cy="85971"/>
            </a:xfrm>
            <a:custGeom>
              <a:rect b="b" l="l" r="r" t="t"/>
              <a:pathLst>
                <a:path extrusionOk="0" h="1384" w="3304">
                  <a:moveTo>
                    <a:pt x="0" y="1"/>
                  </a:moveTo>
                  <a:lnTo>
                    <a:pt x="0" y="743"/>
                  </a:lnTo>
                  <a:lnTo>
                    <a:pt x="3303" y="1384"/>
                  </a:lnTo>
                  <a:lnTo>
                    <a:pt x="3303" y="1384"/>
                  </a:lnTo>
                  <a:lnTo>
                    <a:pt x="3229" y="551"/>
                  </a:lnTo>
                  <a:lnTo>
                    <a:pt x="0" y="1"/>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6222331" y="2172597"/>
              <a:ext cx="283629" cy="181880"/>
            </a:xfrm>
            <a:custGeom>
              <a:rect b="b" l="l" r="r" t="t"/>
              <a:pathLst>
                <a:path extrusionOk="0" h="2928" w="4566">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6108906" y="2161789"/>
              <a:ext cx="245861" cy="928098"/>
            </a:xfrm>
            <a:custGeom>
              <a:rect b="b" l="l" r="r" t="t"/>
              <a:pathLst>
                <a:path extrusionOk="0" h="14941" w="3958">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6111143" y="2348387"/>
              <a:ext cx="46526" cy="234431"/>
            </a:xfrm>
            <a:custGeom>
              <a:rect b="b" l="l" r="r" t="t"/>
              <a:pathLst>
                <a:path extrusionOk="0" h="3774" w="749">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6304076" y="2238006"/>
              <a:ext cx="359288" cy="888839"/>
            </a:xfrm>
            <a:custGeom>
              <a:rect b="b" l="l" r="r" t="t"/>
              <a:pathLst>
                <a:path extrusionOk="0" h="14309" w="5784">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6491295" y="2241919"/>
              <a:ext cx="385688" cy="505015"/>
            </a:xfrm>
            <a:custGeom>
              <a:rect b="b" l="l" r="r" t="t"/>
              <a:pathLst>
                <a:path extrusionOk="0" h="8130" w="6209">
                  <a:moveTo>
                    <a:pt x="123" y="0"/>
                  </a:moveTo>
                  <a:lnTo>
                    <a:pt x="1" y="3499"/>
                  </a:lnTo>
                  <a:lnTo>
                    <a:pt x="4094" y="8129"/>
                  </a:lnTo>
                  <a:lnTo>
                    <a:pt x="6208" y="6732"/>
                  </a:lnTo>
                  <a:cubicBezTo>
                    <a:pt x="2290" y="520"/>
                    <a:pt x="123" y="0"/>
                    <a:pt x="123"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6489369" y="2457525"/>
              <a:ext cx="63298" cy="70690"/>
            </a:xfrm>
            <a:custGeom>
              <a:rect b="b" l="l" r="r" t="t"/>
              <a:pathLst>
                <a:path extrusionOk="0" h="1138" w="1019">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6321965" y="2663504"/>
              <a:ext cx="228841" cy="170016"/>
            </a:xfrm>
            <a:custGeom>
              <a:rect b="b" l="l" r="r" t="t"/>
              <a:pathLst>
                <a:path extrusionOk="0" h="2737" w="3684">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6506016" y="2712638"/>
              <a:ext cx="169270" cy="112308"/>
            </a:xfrm>
            <a:custGeom>
              <a:rect b="b" l="l" r="r" t="t"/>
              <a:pathLst>
                <a:path extrusionOk="0" h="1808" w="2725">
                  <a:moveTo>
                    <a:pt x="2341" y="1"/>
                  </a:moveTo>
                  <a:lnTo>
                    <a:pt x="0" y="626"/>
                  </a:lnTo>
                  <a:lnTo>
                    <a:pt x="317" y="1807"/>
                  </a:lnTo>
                  <a:lnTo>
                    <a:pt x="2725" y="1407"/>
                  </a:lnTo>
                  <a:lnTo>
                    <a:pt x="2341"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6530738" y="2626172"/>
              <a:ext cx="371276" cy="207348"/>
            </a:xfrm>
            <a:custGeom>
              <a:rect b="b" l="l" r="r" t="t"/>
              <a:pathLst>
                <a:path extrusionOk="0" h="3338" w="5977">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6673233" y="2638098"/>
              <a:ext cx="89076" cy="32612"/>
            </a:xfrm>
            <a:custGeom>
              <a:rect b="b" l="l" r="r" t="t"/>
              <a:pathLst>
                <a:path extrusionOk="0" h="525" w="1434">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19"/>
          <p:cNvGrpSpPr/>
          <p:nvPr/>
        </p:nvGrpSpPr>
        <p:grpSpPr>
          <a:xfrm>
            <a:off x="10890364" y="445022"/>
            <a:ext cx="791656" cy="1731063"/>
            <a:chOff x="1377350" y="1297650"/>
            <a:chExt cx="2091008" cy="4550640"/>
          </a:xfrm>
        </p:grpSpPr>
        <p:grpSp>
          <p:nvGrpSpPr>
            <p:cNvPr id="474" name="Google Shape;474;p19"/>
            <p:cNvGrpSpPr/>
            <p:nvPr/>
          </p:nvGrpSpPr>
          <p:grpSpPr>
            <a:xfrm>
              <a:off x="1515643" y="5021339"/>
              <a:ext cx="1300004" cy="826950"/>
              <a:chOff x="1565540" y="4293093"/>
              <a:chExt cx="1021213" cy="649607"/>
            </a:xfrm>
          </p:grpSpPr>
          <p:sp>
            <p:nvSpPr>
              <p:cNvPr id="475" name="Google Shape;475;p19"/>
              <p:cNvSpPr/>
              <p:nvPr/>
            </p:nvSpPr>
            <p:spPr>
              <a:xfrm>
                <a:off x="2086968" y="4300914"/>
                <a:ext cx="193795" cy="500614"/>
              </a:xfrm>
              <a:custGeom>
                <a:rect b="b" l="l" r="r" t="t"/>
                <a:pathLst>
                  <a:path extrusionOk="0" h="7233" w="2800">
                    <a:moveTo>
                      <a:pt x="142" y="0"/>
                    </a:moveTo>
                    <a:lnTo>
                      <a:pt x="0" y="7233"/>
                    </a:lnTo>
                    <a:lnTo>
                      <a:pt x="2253" y="6890"/>
                    </a:lnTo>
                    <a:lnTo>
                      <a:pt x="2799" y="495"/>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p:nvPr/>
            </p:nvSpPr>
            <p:spPr>
              <a:xfrm>
                <a:off x="2030216" y="4692643"/>
                <a:ext cx="556469" cy="199124"/>
              </a:xfrm>
              <a:custGeom>
                <a:rect b="b" l="l" r="r" t="t"/>
                <a:pathLst>
                  <a:path extrusionOk="0" h="2877" w="8040">
                    <a:moveTo>
                      <a:pt x="3227" y="0"/>
                    </a:moveTo>
                    <a:cubicBezTo>
                      <a:pt x="2915" y="569"/>
                      <a:pt x="2431" y="734"/>
                      <a:pt x="1974" y="734"/>
                    </a:cubicBezTo>
                    <a:cubicBezTo>
                      <a:pt x="1345" y="734"/>
                      <a:pt x="768" y="421"/>
                      <a:pt x="768" y="421"/>
                    </a:cubicBezTo>
                    <a:lnTo>
                      <a:pt x="1" y="2824"/>
                    </a:lnTo>
                    <a:lnTo>
                      <a:pt x="8040" y="2877"/>
                    </a:lnTo>
                    <a:lnTo>
                      <a:pt x="3227"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
              <p:cNvSpPr/>
              <p:nvPr/>
            </p:nvSpPr>
            <p:spPr>
              <a:xfrm>
                <a:off x="2030147" y="4887954"/>
                <a:ext cx="556607" cy="54747"/>
              </a:xfrm>
              <a:custGeom>
                <a:rect b="b" l="l" r="r" t="t"/>
                <a:pathLst>
                  <a:path extrusionOk="0" h="791" w="8042">
                    <a:moveTo>
                      <a:pt x="5" y="1"/>
                    </a:moveTo>
                    <a:lnTo>
                      <a:pt x="1" y="740"/>
                    </a:lnTo>
                    <a:lnTo>
                      <a:pt x="8038" y="791"/>
                    </a:lnTo>
                    <a:lnTo>
                      <a:pt x="8042" y="53"/>
                    </a:lnTo>
                    <a:lnTo>
                      <a:pt x="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2268852" y="4725241"/>
                <a:ext cx="70597" cy="65613"/>
              </a:xfrm>
              <a:custGeom>
                <a:rect b="b" l="l" r="r" t="t"/>
                <a:pathLst>
                  <a:path extrusionOk="0" h="948" w="1020">
                    <a:moveTo>
                      <a:pt x="858" y="1"/>
                    </a:moveTo>
                    <a:cubicBezTo>
                      <a:pt x="831" y="1"/>
                      <a:pt x="804" y="8"/>
                      <a:pt x="780" y="23"/>
                    </a:cubicBezTo>
                    <a:cubicBezTo>
                      <a:pt x="764" y="33"/>
                      <a:pt x="407" y="261"/>
                      <a:pt x="47" y="732"/>
                    </a:cubicBezTo>
                    <a:cubicBezTo>
                      <a:pt x="1" y="794"/>
                      <a:pt x="15" y="877"/>
                      <a:pt x="78" y="921"/>
                    </a:cubicBezTo>
                    <a:cubicBezTo>
                      <a:pt x="104" y="939"/>
                      <a:pt x="133" y="947"/>
                      <a:pt x="163" y="947"/>
                    </a:cubicBezTo>
                    <a:cubicBezTo>
                      <a:pt x="182" y="947"/>
                      <a:pt x="200" y="944"/>
                      <a:pt x="218" y="937"/>
                    </a:cubicBezTo>
                    <a:cubicBezTo>
                      <a:pt x="240" y="927"/>
                      <a:pt x="260" y="912"/>
                      <a:pt x="277" y="892"/>
                    </a:cubicBezTo>
                    <a:cubicBezTo>
                      <a:pt x="604" y="462"/>
                      <a:pt x="934" y="249"/>
                      <a:pt x="937" y="248"/>
                    </a:cubicBezTo>
                    <a:cubicBezTo>
                      <a:pt x="1002" y="207"/>
                      <a:pt x="1020" y="122"/>
                      <a:pt x="976" y="61"/>
                    </a:cubicBezTo>
                    <a:cubicBezTo>
                      <a:pt x="948" y="21"/>
                      <a:pt x="904" y="1"/>
                      <a:pt x="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2316676" y="4749118"/>
                <a:ext cx="70528" cy="65613"/>
              </a:xfrm>
              <a:custGeom>
                <a:rect b="b" l="l" r="r" t="t"/>
                <a:pathLst>
                  <a:path extrusionOk="0" h="948" w="1019">
                    <a:moveTo>
                      <a:pt x="856" y="1"/>
                    </a:moveTo>
                    <a:cubicBezTo>
                      <a:pt x="829" y="1"/>
                      <a:pt x="802" y="8"/>
                      <a:pt x="779" y="22"/>
                    </a:cubicBezTo>
                    <a:cubicBezTo>
                      <a:pt x="764" y="33"/>
                      <a:pt x="406" y="262"/>
                      <a:pt x="46" y="733"/>
                    </a:cubicBezTo>
                    <a:cubicBezTo>
                      <a:pt x="0" y="793"/>
                      <a:pt x="13" y="878"/>
                      <a:pt x="78" y="922"/>
                    </a:cubicBezTo>
                    <a:cubicBezTo>
                      <a:pt x="102" y="939"/>
                      <a:pt x="131" y="947"/>
                      <a:pt x="160" y="947"/>
                    </a:cubicBezTo>
                    <a:cubicBezTo>
                      <a:pt x="179" y="947"/>
                      <a:pt x="199" y="944"/>
                      <a:pt x="216" y="936"/>
                    </a:cubicBezTo>
                    <a:cubicBezTo>
                      <a:pt x="240" y="928"/>
                      <a:pt x="260" y="912"/>
                      <a:pt x="275" y="891"/>
                    </a:cubicBezTo>
                    <a:cubicBezTo>
                      <a:pt x="603" y="462"/>
                      <a:pt x="933" y="250"/>
                      <a:pt x="936" y="247"/>
                    </a:cubicBezTo>
                    <a:cubicBezTo>
                      <a:pt x="1000" y="206"/>
                      <a:pt x="1018" y="123"/>
                      <a:pt x="976" y="60"/>
                    </a:cubicBezTo>
                    <a:cubicBezTo>
                      <a:pt x="948" y="22"/>
                      <a:pt x="902" y="1"/>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2364362" y="4772996"/>
                <a:ext cx="70597" cy="65613"/>
              </a:xfrm>
              <a:custGeom>
                <a:rect b="b" l="l" r="r" t="t"/>
                <a:pathLst>
                  <a:path extrusionOk="0" h="948" w="1020">
                    <a:moveTo>
                      <a:pt x="857" y="1"/>
                    </a:moveTo>
                    <a:cubicBezTo>
                      <a:pt x="830" y="1"/>
                      <a:pt x="804" y="8"/>
                      <a:pt x="780" y="23"/>
                    </a:cubicBezTo>
                    <a:cubicBezTo>
                      <a:pt x="764" y="32"/>
                      <a:pt x="406" y="261"/>
                      <a:pt x="47" y="733"/>
                    </a:cubicBezTo>
                    <a:cubicBezTo>
                      <a:pt x="0" y="793"/>
                      <a:pt x="15" y="878"/>
                      <a:pt x="78" y="921"/>
                    </a:cubicBezTo>
                    <a:cubicBezTo>
                      <a:pt x="103" y="939"/>
                      <a:pt x="132" y="948"/>
                      <a:pt x="161" y="948"/>
                    </a:cubicBezTo>
                    <a:cubicBezTo>
                      <a:pt x="181" y="948"/>
                      <a:pt x="200" y="944"/>
                      <a:pt x="218" y="936"/>
                    </a:cubicBezTo>
                    <a:cubicBezTo>
                      <a:pt x="240" y="927"/>
                      <a:pt x="260" y="913"/>
                      <a:pt x="276" y="892"/>
                    </a:cubicBezTo>
                    <a:cubicBezTo>
                      <a:pt x="604" y="461"/>
                      <a:pt x="934" y="250"/>
                      <a:pt x="936" y="248"/>
                    </a:cubicBezTo>
                    <a:cubicBezTo>
                      <a:pt x="1002" y="206"/>
                      <a:pt x="1020" y="123"/>
                      <a:pt x="976" y="61"/>
                    </a:cubicBezTo>
                    <a:cubicBezTo>
                      <a:pt x="948" y="22"/>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p:nvPr/>
            </p:nvSpPr>
            <p:spPr>
              <a:xfrm>
                <a:off x="1612742" y="4293093"/>
                <a:ext cx="251034" cy="495423"/>
              </a:xfrm>
              <a:custGeom>
                <a:rect b="b" l="l" r="r" t="t"/>
                <a:pathLst>
                  <a:path extrusionOk="0" h="7158" w="3627">
                    <a:moveTo>
                      <a:pt x="1052" y="1"/>
                    </a:moveTo>
                    <a:lnTo>
                      <a:pt x="1" y="7157"/>
                    </a:lnTo>
                    <a:lnTo>
                      <a:pt x="2280" y="7101"/>
                    </a:lnTo>
                    <a:lnTo>
                      <a:pt x="3627" y="826"/>
                    </a:lnTo>
                    <a:lnTo>
                      <a:pt x="10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a:off x="1565748" y="4692643"/>
                <a:ext cx="556330" cy="199124"/>
              </a:xfrm>
              <a:custGeom>
                <a:rect b="b" l="l" r="r" t="t"/>
                <a:pathLst>
                  <a:path extrusionOk="0" h="2877" w="8038">
                    <a:moveTo>
                      <a:pt x="3225" y="0"/>
                    </a:moveTo>
                    <a:cubicBezTo>
                      <a:pt x="2914" y="569"/>
                      <a:pt x="2430" y="734"/>
                      <a:pt x="1974" y="734"/>
                    </a:cubicBezTo>
                    <a:cubicBezTo>
                      <a:pt x="1345" y="734"/>
                      <a:pt x="767" y="421"/>
                      <a:pt x="767" y="421"/>
                    </a:cubicBezTo>
                    <a:lnTo>
                      <a:pt x="1" y="2824"/>
                    </a:lnTo>
                    <a:lnTo>
                      <a:pt x="8038" y="2877"/>
                    </a:lnTo>
                    <a:lnTo>
                      <a:pt x="3225"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1565540" y="4887954"/>
                <a:ext cx="556745" cy="54747"/>
              </a:xfrm>
              <a:custGeom>
                <a:rect b="b" l="l" r="r" t="t"/>
                <a:pathLst>
                  <a:path extrusionOk="0" h="791" w="8044">
                    <a:moveTo>
                      <a:pt x="5" y="1"/>
                    </a:moveTo>
                    <a:lnTo>
                      <a:pt x="1" y="740"/>
                    </a:lnTo>
                    <a:lnTo>
                      <a:pt x="8039" y="791"/>
                    </a:lnTo>
                    <a:lnTo>
                      <a:pt x="8044" y="53"/>
                    </a:lnTo>
                    <a:lnTo>
                      <a:pt x="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9"/>
              <p:cNvSpPr/>
              <p:nvPr/>
            </p:nvSpPr>
            <p:spPr>
              <a:xfrm>
                <a:off x="1804384" y="4725241"/>
                <a:ext cx="70528" cy="65613"/>
              </a:xfrm>
              <a:custGeom>
                <a:rect b="b" l="l" r="r" t="t"/>
                <a:pathLst>
                  <a:path extrusionOk="0" h="948" w="1019">
                    <a:moveTo>
                      <a:pt x="857" y="1"/>
                    </a:moveTo>
                    <a:cubicBezTo>
                      <a:pt x="830" y="1"/>
                      <a:pt x="803" y="8"/>
                      <a:pt x="779" y="23"/>
                    </a:cubicBezTo>
                    <a:cubicBezTo>
                      <a:pt x="764" y="33"/>
                      <a:pt x="406" y="261"/>
                      <a:pt x="46" y="732"/>
                    </a:cubicBezTo>
                    <a:cubicBezTo>
                      <a:pt x="0" y="794"/>
                      <a:pt x="14" y="877"/>
                      <a:pt x="78" y="921"/>
                    </a:cubicBezTo>
                    <a:cubicBezTo>
                      <a:pt x="103" y="939"/>
                      <a:pt x="133" y="947"/>
                      <a:pt x="162" y="947"/>
                    </a:cubicBezTo>
                    <a:cubicBezTo>
                      <a:pt x="181" y="947"/>
                      <a:pt x="199" y="944"/>
                      <a:pt x="216" y="937"/>
                    </a:cubicBezTo>
                    <a:cubicBezTo>
                      <a:pt x="240" y="927"/>
                      <a:pt x="260" y="912"/>
                      <a:pt x="275" y="892"/>
                    </a:cubicBezTo>
                    <a:cubicBezTo>
                      <a:pt x="603" y="462"/>
                      <a:pt x="933" y="249"/>
                      <a:pt x="936" y="248"/>
                    </a:cubicBezTo>
                    <a:cubicBezTo>
                      <a:pt x="1001" y="207"/>
                      <a:pt x="1018" y="122"/>
                      <a:pt x="976" y="61"/>
                    </a:cubicBezTo>
                    <a:cubicBezTo>
                      <a:pt x="948" y="21"/>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1852070" y="4749118"/>
                <a:ext cx="70597" cy="65613"/>
              </a:xfrm>
              <a:custGeom>
                <a:rect b="b" l="l" r="r" t="t"/>
                <a:pathLst>
                  <a:path extrusionOk="0" h="948" w="1020">
                    <a:moveTo>
                      <a:pt x="857" y="1"/>
                    </a:moveTo>
                    <a:cubicBezTo>
                      <a:pt x="830" y="1"/>
                      <a:pt x="803" y="8"/>
                      <a:pt x="780" y="22"/>
                    </a:cubicBezTo>
                    <a:cubicBezTo>
                      <a:pt x="764" y="33"/>
                      <a:pt x="407" y="262"/>
                      <a:pt x="47" y="733"/>
                    </a:cubicBezTo>
                    <a:cubicBezTo>
                      <a:pt x="1" y="793"/>
                      <a:pt x="15" y="878"/>
                      <a:pt x="78" y="922"/>
                    </a:cubicBezTo>
                    <a:cubicBezTo>
                      <a:pt x="103" y="939"/>
                      <a:pt x="132" y="947"/>
                      <a:pt x="161" y="947"/>
                    </a:cubicBezTo>
                    <a:cubicBezTo>
                      <a:pt x="180" y="947"/>
                      <a:pt x="200" y="944"/>
                      <a:pt x="218" y="936"/>
                    </a:cubicBezTo>
                    <a:cubicBezTo>
                      <a:pt x="240" y="928"/>
                      <a:pt x="261" y="912"/>
                      <a:pt x="277" y="891"/>
                    </a:cubicBezTo>
                    <a:cubicBezTo>
                      <a:pt x="604" y="462"/>
                      <a:pt x="934" y="250"/>
                      <a:pt x="937" y="247"/>
                    </a:cubicBezTo>
                    <a:cubicBezTo>
                      <a:pt x="1002" y="206"/>
                      <a:pt x="1020" y="123"/>
                      <a:pt x="976" y="60"/>
                    </a:cubicBezTo>
                    <a:cubicBezTo>
                      <a:pt x="948" y="22"/>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
              <p:cNvSpPr/>
              <p:nvPr/>
            </p:nvSpPr>
            <p:spPr>
              <a:xfrm>
                <a:off x="1899894" y="4772996"/>
                <a:ext cx="70528" cy="65613"/>
              </a:xfrm>
              <a:custGeom>
                <a:rect b="b" l="l" r="r" t="t"/>
                <a:pathLst>
                  <a:path extrusionOk="0" h="948" w="1019">
                    <a:moveTo>
                      <a:pt x="857" y="1"/>
                    </a:moveTo>
                    <a:cubicBezTo>
                      <a:pt x="830" y="1"/>
                      <a:pt x="802" y="8"/>
                      <a:pt x="779" y="23"/>
                    </a:cubicBezTo>
                    <a:cubicBezTo>
                      <a:pt x="764" y="32"/>
                      <a:pt x="406" y="261"/>
                      <a:pt x="46" y="733"/>
                    </a:cubicBezTo>
                    <a:cubicBezTo>
                      <a:pt x="0" y="793"/>
                      <a:pt x="13" y="878"/>
                      <a:pt x="78" y="921"/>
                    </a:cubicBezTo>
                    <a:cubicBezTo>
                      <a:pt x="102" y="939"/>
                      <a:pt x="131" y="948"/>
                      <a:pt x="160" y="948"/>
                    </a:cubicBezTo>
                    <a:cubicBezTo>
                      <a:pt x="180" y="948"/>
                      <a:pt x="199" y="944"/>
                      <a:pt x="216" y="936"/>
                    </a:cubicBezTo>
                    <a:cubicBezTo>
                      <a:pt x="238" y="927"/>
                      <a:pt x="259" y="913"/>
                      <a:pt x="275" y="892"/>
                    </a:cubicBezTo>
                    <a:cubicBezTo>
                      <a:pt x="603" y="461"/>
                      <a:pt x="933" y="250"/>
                      <a:pt x="936" y="248"/>
                    </a:cubicBezTo>
                    <a:cubicBezTo>
                      <a:pt x="1001" y="206"/>
                      <a:pt x="1018" y="123"/>
                      <a:pt x="976" y="61"/>
                    </a:cubicBezTo>
                    <a:cubicBezTo>
                      <a:pt x="948" y="22"/>
                      <a:pt x="903" y="1"/>
                      <a:pt x="8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 name="Google Shape;487;p19"/>
            <p:cNvSpPr/>
            <p:nvPr/>
          </p:nvSpPr>
          <p:spPr>
            <a:xfrm>
              <a:off x="1534171" y="3141450"/>
              <a:ext cx="1002635" cy="2342271"/>
            </a:xfrm>
            <a:custGeom>
              <a:rect b="b" l="l" r="r" t="t"/>
              <a:pathLst>
                <a:path extrusionOk="0" h="26585" w="11380">
                  <a:moveTo>
                    <a:pt x="7075" y="0"/>
                  </a:moveTo>
                  <a:lnTo>
                    <a:pt x="4178" y="368"/>
                  </a:lnTo>
                  <a:lnTo>
                    <a:pt x="0" y="26500"/>
                  </a:lnTo>
                  <a:lnTo>
                    <a:pt x="3921" y="26585"/>
                  </a:lnTo>
                  <a:lnTo>
                    <a:pt x="7485" y="6057"/>
                  </a:lnTo>
                  <a:lnTo>
                    <a:pt x="6514" y="26585"/>
                  </a:lnTo>
                  <a:lnTo>
                    <a:pt x="10282" y="26585"/>
                  </a:lnTo>
                  <a:lnTo>
                    <a:pt x="11317" y="6713"/>
                  </a:lnTo>
                  <a:cubicBezTo>
                    <a:pt x="11365" y="5943"/>
                    <a:pt x="11380" y="4871"/>
                    <a:pt x="11355" y="4100"/>
                  </a:cubicBezTo>
                  <a:cubicBezTo>
                    <a:pt x="11229" y="388"/>
                    <a:pt x="10433" y="368"/>
                    <a:pt x="10416" y="368"/>
                  </a:cubicBezTo>
                  <a:cubicBezTo>
                    <a:pt x="10416" y="368"/>
                    <a:pt x="10416" y="368"/>
                    <a:pt x="10416" y="368"/>
                  </a:cubicBezTo>
                  <a:lnTo>
                    <a:pt x="707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p:nvPr/>
          </p:nvSpPr>
          <p:spPr>
            <a:xfrm>
              <a:off x="2189382" y="3637641"/>
              <a:ext cx="151981" cy="41321"/>
            </a:xfrm>
            <a:custGeom>
              <a:rect b="b" l="l" r="r" t="t"/>
              <a:pathLst>
                <a:path extrusionOk="0" h="469" w="1725">
                  <a:moveTo>
                    <a:pt x="1677" y="0"/>
                  </a:moveTo>
                  <a:cubicBezTo>
                    <a:pt x="1674" y="0"/>
                    <a:pt x="1670" y="1"/>
                    <a:pt x="1666" y="2"/>
                  </a:cubicBezTo>
                  <a:lnTo>
                    <a:pt x="38" y="381"/>
                  </a:lnTo>
                  <a:cubicBezTo>
                    <a:pt x="15" y="387"/>
                    <a:pt x="0" y="411"/>
                    <a:pt x="6" y="434"/>
                  </a:cubicBezTo>
                  <a:cubicBezTo>
                    <a:pt x="10" y="454"/>
                    <a:pt x="28" y="469"/>
                    <a:pt x="48" y="469"/>
                  </a:cubicBezTo>
                  <a:cubicBezTo>
                    <a:pt x="51" y="469"/>
                    <a:pt x="56" y="468"/>
                    <a:pt x="58" y="468"/>
                  </a:cubicBezTo>
                  <a:lnTo>
                    <a:pt x="1687" y="86"/>
                  </a:lnTo>
                  <a:cubicBezTo>
                    <a:pt x="1710" y="82"/>
                    <a:pt x="1725" y="57"/>
                    <a:pt x="1720" y="34"/>
                  </a:cubicBezTo>
                  <a:cubicBezTo>
                    <a:pt x="1715" y="14"/>
                    <a:pt x="1698" y="0"/>
                    <a:pt x="167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1995382" y="2101141"/>
              <a:ext cx="903693" cy="545370"/>
            </a:xfrm>
            <a:custGeom>
              <a:rect b="b" l="l" r="r" t="t"/>
              <a:pathLst>
                <a:path extrusionOk="0" h="6190" w="10257">
                  <a:moveTo>
                    <a:pt x="4254" y="1"/>
                  </a:moveTo>
                  <a:lnTo>
                    <a:pt x="0" y="1319"/>
                  </a:lnTo>
                  <a:cubicBezTo>
                    <a:pt x="0" y="1319"/>
                    <a:pt x="1418" y="2759"/>
                    <a:pt x="3058" y="3381"/>
                  </a:cubicBezTo>
                  <a:cubicBezTo>
                    <a:pt x="4696" y="4005"/>
                    <a:pt x="7856" y="6005"/>
                    <a:pt x="10257" y="6189"/>
                  </a:cubicBezTo>
                  <a:lnTo>
                    <a:pt x="9458" y="2841"/>
                  </a:lnTo>
                  <a:lnTo>
                    <a:pt x="4254"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9"/>
            <p:cNvSpPr/>
            <p:nvPr/>
          </p:nvSpPr>
          <p:spPr>
            <a:xfrm>
              <a:off x="3187132" y="1765648"/>
              <a:ext cx="172862" cy="193479"/>
            </a:xfrm>
            <a:custGeom>
              <a:rect b="b" l="l" r="r" t="t"/>
              <a:pathLst>
                <a:path extrusionOk="0" h="2196" w="1962">
                  <a:moveTo>
                    <a:pt x="1575" y="1"/>
                  </a:moveTo>
                  <a:cubicBezTo>
                    <a:pt x="1542" y="1"/>
                    <a:pt x="1509" y="5"/>
                    <a:pt x="1477" y="15"/>
                  </a:cubicBezTo>
                  <a:lnTo>
                    <a:pt x="436" y="326"/>
                  </a:lnTo>
                  <a:cubicBezTo>
                    <a:pt x="266" y="377"/>
                    <a:pt x="144" y="522"/>
                    <a:pt x="119" y="697"/>
                  </a:cubicBezTo>
                  <a:lnTo>
                    <a:pt x="1" y="1575"/>
                  </a:lnTo>
                  <a:lnTo>
                    <a:pt x="1262" y="2195"/>
                  </a:lnTo>
                  <a:cubicBezTo>
                    <a:pt x="1930" y="1458"/>
                    <a:pt x="1237" y="907"/>
                    <a:pt x="1237" y="907"/>
                  </a:cubicBezTo>
                  <a:lnTo>
                    <a:pt x="1737" y="636"/>
                  </a:lnTo>
                  <a:cubicBezTo>
                    <a:pt x="1902" y="545"/>
                    <a:pt x="1962" y="336"/>
                    <a:pt x="1868" y="171"/>
                  </a:cubicBezTo>
                  <a:cubicBezTo>
                    <a:pt x="1807" y="64"/>
                    <a:pt x="1694" y="1"/>
                    <a:pt x="1575"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p:nvPr/>
          </p:nvSpPr>
          <p:spPr>
            <a:xfrm>
              <a:off x="3225456" y="1621601"/>
              <a:ext cx="163611" cy="180175"/>
            </a:xfrm>
            <a:custGeom>
              <a:rect b="b" l="l" r="r" t="t"/>
              <a:pathLst>
                <a:path extrusionOk="0" h="2045" w="1857">
                  <a:moveTo>
                    <a:pt x="1571" y="0"/>
                  </a:moveTo>
                  <a:cubicBezTo>
                    <a:pt x="1491" y="0"/>
                    <a:pt x="1411" y="37"/>
                    <a:pt x="1360" y="107"/>
                  </a:cubicBezTo>
                  <a:lnTo>
                    <a:pt x="1" y="1961"/>
                  </a:lnTo>
                  <a:lnTo>
                    <a:pt x="947" y="2044"/>
                  </a:lnTo>
                  <a:lnTo>
                    <a:pt x="1803" y="380"/>
                  </a:lnTo>
                  <a:cubicBezTo>
                    <a:pt x="1857" y="275"/>
                    <a:pt x="1833" y="146"/>
                    <a:pt x="1746" y="67"/>
                  </a:cubicBezTo>
                  <a:cubicBezTo>
                    <a:pt x="1695" y="22"/>
                    <a:pt x="1633" y="0"/>
                    <a:pt x="1571"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p:nvPr/>
          </p:nvSpPr>
          <p:spPr>
            <a:xfrm>
              <a:off x="3280167" y="1737896"/>
              <a:ext cx="141585" cy="160087"/>
            </a:xfrm>
            <a:custGeom>
              <a:rect b="b" l="l" r="r" t="t"/>
              <a:pathLst>
                <a:path extrusionOk="0" h="1817" w="1607">
                  <a:moveTo>
                    <a:pt x="1084" y="1"/>
                  </a:moveTo>
                  <a:cubicBezTo>
                    <a:pt x="1054" y="1"/>
                    <a:pt x="1024" y="4"/>
                    <a:pt x="995" y="12"/>
                  </a:cubicBezTo>
                  <a:lnTo>
                    <a:pt x="473" y="189"/>
                  </a:lnTo>
                  <a:lnTo>
                    <a:pt x="0" y="1186"/>
                  </a:lnTo>
                  <a:lnTo>
                    <a:pt x="856" y="1817"/>
                  </a:lnTo>
                  <a:lnTo>
                    <a:pt x="1522" y="631"/>
                  </a:lnTo>
                  <a:cubicBezTo>
                    <a:pt x="1607" y="476"/>
                    <a:pt x="1567" y="285"/>
                    <a:pt x="1430" y="175"/>
                  </a:cubicBezTo>
                  <a:lnTo>
                    <a:pt x="1310" y="79"/>
                  </a:lnTo>
                  <a:cubicBezTo>
                    <a:pt x="1245" y="28"/>
                    <a:pt x="1165" y="1"/>
                    <a:pt x="1084"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3321575" y="1769613"/>
              <a:ext cx="146783" cy="164316"/>
            </a:xfrm>
            <a:custGeom>
              <a:rect b="b" l="l" r="r" t="t"/>
              <a:pathLst>
                <a:path extrusionOk="0" h="1865" w="1666">
                  <a:moveTo>
                    <a:pt x="954" y="1"/>
                  </a:moveTo>
                  <a:lnTo>
                    <a:pt x="0" y="1312"/>
                  </a:lnTo>
                  <a:lnTo>
                    <a:pt x="741" y="1864"/>
                  </a:lnTo>
                  <a:lnTo>
                    <a:pt x="1594" y="727"/>
                  </a:lnTo>
                  <a:cubicBezTo>
                    <a:pt x="1640" y="665"/>
                    <a:pt x="1665" y="591"/>
                    <a:pt x="1665" y="513"/>
                  </a:cubicBezTo>
                  <a:cubicBezTo>
                    <a:pt x="1665" y="418"/>
                    <a:pt x="1626" y="326"/>
                    <a:pt x="1559" y="259"/>
                  </a:cubicBezTo>
                  <a:lnTo>
                    <a:pt x="1398" y="102"/>
                  </a:lnTo>
                  <a:cubicBezTo>
                    <a:pt x="1331" y="37"/>
                    <a:pt x="1242" y="1"/>
                    <a:pt x="1148"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
            <p:cNvSpPr/>
            <p:nvPr/>
          </p:nvSpPr>
          <p:spPr>
            <a:xfrm>
              <a:off x="3187132" y="1827936"/>
              <a:ext cx="239734" cy="169690"/>
            </a:xfrm>
            <a:custGeom>
              <a:rect b="b" l="l" r="r" t="t"/>
              <a:pathLst>
                <a:path extrusionOk="0" h="1926" w="2721">
                  <a:moveTo>
                    <a:pt x="680" y="0"/>
                  </a:moveTo>
                  <a:lnTo>
                    <a:pt x="1" y="868"/>
                  </a:lnTo>
                  <a:lnTo>
                    <a:pt x="875" y="1661"/>
                  </a:lnTo>
                  <a:cubicBezTo>
                    <a:pt x="1072" y="1838"/>
                    <a:pt x="1318" y="1925"/>
                    <a:pt x="1563" y="1925"/>
                  </a:cubicBezTo>
                  <a:cubicBezTo>
                    <a:pt x="1842" y="1925"/>
                    <a:pt x="2120" y="1812"/>
                    <a:pt x="2322" y="1588"/>
                  </a:cubicBezTo>
                  <a:lnTo>
                    <a:pt x="2721" y="1147"/>
                  </a:lnTo>
                  <a:lnTo>
                    <a:pt x="2267" y="513"/>
                  </a:lnTo>
                  <a:lnTo>
                    <a:pt x="1526"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p:nvPr/>
          </p:nvSpPr>
          <p:spPr>
            <a:xfrm>
              <a:off x="3228187" y="1755693"/>
              <a:ext cx="144140" cy="181408"/>
            </a:xfrm>
            <a:custGeom>
              <a:rect b="b" l="l" r="r" t="t"/>
              <a:pathLst>
                <a:path extrusionOk="0" h="2059" w="1636">
                  <a:moveTo>
                    <a:pt x="1262" y="1"/>
                  </a:moveTo>
                  <a:cubicBezTo>
                    <a:pt x="1229" y="1"/>
                    <a:pt x="1195" y="5"/>
                    <a:pt x="1161" y="16"/>
                  </a:cubicBezTo>
                  <a:lnTo>
                    <a:pt x="30" y="392"/>
                  </a:lnTo>
                  <a:cubicBezTo>
                    <a:pt x="11" y="398"/>
                    <a:pt x="0" y="419"/>
                    <a:pt x="6" y="439"/>
                  </a:cubicBezTo>
                  <a:cubicBezTo>
                    <a:pt x="11" y="455"/>
                    <a:pt x="26" y="464"/>
                    <a:pt x="42" y="464"/>
                  </a:cubicBezTo>
                  <a:cubicBezTo>
                    <a:pt x="46" y="464"/>
                    <a:pt x="49" y="464"/>
                    <a:pt x="53" y="463"/>
                  </a:cubicBezTo>
                  <a:lnTo>
                    <a:pt x="1185" y="86"/>
                  </a:lnTo>
                  <a:cubicBezTo>
                    <a:pt x="1211" y="78"/>
                    <a:pt x="1237" y="74"/>
                    <a:pt x="1263" y="74"/>
                  </a:cubicBezTo>
                  <a:cubicBezTo>
                    <a:pt x="1379" y="74"/>
                    <a:pt x="1486" y="149"/>
                    <a:pt x="1522" y="265"/>
                  </a:cubicBezTo>
                  <a:cubicBezTo>
                    <a:pt x="1556" y="371"/>
                    <a:pt x="1519" y="489"/>
                    <a:pt x="1433" y="557"/>
                  </a:cubicBezTo>
                  <a:lnTo>
                    <a:pt x="751" y="990"/>
                  </a:lnTo>
                  <a:cubicBezTo>
                    <a:pt x="741" y="997"/>
                    <a:pt x="733" y="1010"/>
                    <a:pt x="735" y="1023"/>
                  </a:cubicBezTo>
                  <a:cubicBezTo>
                    <a:pt x="735" y="1036"/>
                    <a:pt x="744" y="1048"/>
                    <a:pt x="755" y="1054"/>
                  </a:cubicBezTo>
                  <a:cubicBezTo>
                    <a:pt x="757" y="1055"/>
                    <a:pt x="973" y="1163"/>
                    <a:pt x="1031" y="1393"/>
                  </a:cubicBezTo>
                  <a:cubicBezTo>
                    <a:pt x="1075" y="1571"/>
                    <a:pt x="1017" y="1775"/>
                    <a:pt x="855" y="2000"/>
                  </a:cubicBezTo>
                  <a:cubicBezTo>
                    <a:pt x="843" y="2016"/>
                    <a:pt x="847" y="2040"/>
                    <a:pt x="863" y="2051"/>
                  </a:cubicBezTo>
                  <a:cubicBezTo>
                    <a:pt x="871" y="2057"/>
                    <a:pt x="878" y="2059"/>
                    <a:pt x="885" y="2059"/>
                  </a:cubicBezTo>
                  <a:cubicBezTo>
                    <a:pt x="897" y="2059"/>
                    <a:pt x="909" y="2053"/>
                    <a:pt x="914" y="2044"/>
                  </a:cubicBezTo>
                  <a:cubicBezTo>
                    <a:pt x="1090" y="1800"/>
                    <a:pt x="1152" y="1575"/>
                    <a:pt x="1103" y="1375"/>
                  </a:cubicBezTo>
                  <a:cubicBezTo>
                    <a:pt x="1055" y="1187"/>
                    <a:pt x="919" y="1071"/>
                    <a:pt x="841" y="1020"/>
                  </a:cubicBezTo>
                  <a:lnTo>
                    <a:pt x="1474" y="620"/>
                  </a:lnTo>
                  <a:cubicBezTo>
                    <a:pt x="1475" y="619"/>
                    <a:pt x="1477" y="619"/>
                    <a:pt x="1478" y="617"/>
                  </a:cubicBezTo>
                  <a:cubicBezTo>
                    <a:pt x="1589" y="530"/>
                    <a:pt x="1636" y="379"/>
                    <a:pt x="1593" y="244"/>
                  </a:cubicBezTo>
                  <a:cubicBezTo>
                    <a:pt x="1547" y="96"/>
                    <a:pt x="1410" y="1"/>
                    <a:pt x="126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9"/>
            <p:cNvSpPr/>
            <p:nvPr/>
          </p:nvSpPr>
          <p:spPr>
            <a:xfrm>
              <a:off x="3058768" y="1904321"/>
              <a:ext cx="274447" cy="283169"/>
            </a:xfrm>
            <a:custGeom>
              <a:rect b="b" l="l" r="r" t="t"/>
              <a:pathLst>
                <a:path extrusionOk="0" h="3214" w="3115">
                  <a:moveTo>
                    <a:pt x="1458" y="1"/>
                  </a:moveTo>
                  <a:lnTo>
                    <a:pt x="0" y="2001"/>
                  </a:lnTo>
                  <a:lnTo>
                    <a:pt x="1625" y="3213"/>
                  </a:lnTo>
                  <a:lnTo>
                    <a:pt x="3115" y="747"/>
                  </a:lnTo>
                  <a:lnTo>
                    <a:pt x="1458"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p:nvPr/>
          </p:nvSpPr>
          <p:spPr>
            <a:xfrm>
              <a:off x="2694644" y="1959296"/>
              <a:ext cx="617792" cy="687131"/>
            </a:xfrm>
            <a:custGeom>
              <a:rect b="b" l="l" r="r" t="t"/>
              <a:pathLst>
                <a:path extrusionOk="0" h="7799" w="7012">
                  <a:moveTo>
                    <a:pt x="4650" y="0"/>
                  </a:moveTo>
                  <a:lnTo>
                    <a:pt x="870" y="4965"/>
                  </a:lnTo>
                  <a:cubicBezTo>
                    <a:pt x="1" y="5634"/>
                    <a:pt x="675" y="6894"/>
                    <a:pt x="1359" y="7444"/>
                  </a:cubicBezTo>
                  <a:cubicBezTo>
                    <a:pt x="1657" y="7684"/>
                    <a:pt x="1985" y="7798"/>
                    <a:pt x="2314" y="7798"/>
                  </a:cubicBezTo>
                  <a:cubicBezTo>
                    <a:pt x="2827" y="7798"/>
                    <a:pt x="3341" y="7521"/>
                    <a:pt x="3745" y="7006"/>
                  </a:cubicBezTo>
                  <a:lnTo>
                    <a:pt x="7011" y="1828"/>
                  </a:lnTo>
                  <a:lnTo>
                    <a:pt x="4650"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9"/>
            <p:cNvSpPr/>
            <p:nvPr/>
          </p:nvSpPr>
          <p:spPr>
            <a:xfrm>
              <a:off x="1734866" y="2039822"/>
              <a:ext cx="834002" cy="1508534"/>
            </a:xfrm>
            <a:custGeom>
              <a:rect b="b" l="l" r="r" t="t"/>
              <a:pathLst>
                <a:path extrusionOk="0" h="17122" w="9466">
                  <a:moveTo>
                    <a:pt x="4185" y="0"/>
                  </a:moveTo>
                  <a:lnTo>
                    <a:pt x="1184" y="2198"/>
                  </a:lnTo>
                  <a:cubicBezTo>
                    <a:pt x="406" y="2973"/>
                    <a:pt x="127" y="4121"/>
                    <a:pt x="463" y="5168"/>
                  </a:cubicBezTo>
                  <a:lnTo>
                    <a:pt x="2354" y="10498"/>
                  </a:lnTo>
                  <a:lnTo>
                    <a:pt x="0" y="16657"/>
                  </a:lnTo>
                  <a:cubicBezTo>
                    <a:pt x="0" y="16657"/>
                    <a:pt x="2408" y="17121"/>
                    <a:pt x="4434" y="17121"/>
                  </a:cubicBezTo>
                  <a:cubicBezTo>
                    <a:pt x="4829" y="17121"/>
                    <a:pt x="5210" y="17104"/>
                    <a:pt x="5555" y="17062"/>
                  </a:cubicBezTo>
                  <a:cubicBezTo>
                    <a:pt x="7671" y="16803"/>
                    <a:pt x="8059" y="14303"/>
                    <a:pt x="8059" y="14303"/>
                  </a:cubicBezTo>
                  <a:cubicBezTo>
                    <a:pt x="8084" y="16146"/>
                    <a:pt x="9240" y="16254"/>
                    <a:pt x="9240" y="16254"/>
                  </a:cubicBezTo>
                  <a:cubicBezTo>
                    <a:pt x="9240" y="16254"/>
                    <a:pt x="9465" y="3449"/>
                    <a:pt x="8351" y="1858"/>
                  </a:cubicBezTo>
                  <a:cubicBezTo>
                    <a:pt x="7235" y="266"/>
                    <a:pt x="5712" y="18"/>
                    <a:pt x="5712" y="18"/>
                  </a:cubicBezTo>
                  <a:lnTo>
                    <a:pt x="4185"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p:nvPr/>
          </p:nvSpPr>
          <p:spPr>
            <a:xfrm>
              <a:off x="2223565" y="2041319"/>
              <a:ext cx="256914" cy="640523"/>
            </a:xfrm>
            <a:custGeom>
              <a:rect b="b" l="l" r="r" t="t"/>
              <a:pathLst>
                <a:path extrusionOk="0" h="7270" w="2916">
                  <a:moveTo>
                    <a:pt x="165" y="1"/>
                  </a:moveTo>
                  <a:lnTo>
                    <a:pt x="0" y="383"/>
                  </a:lnTo>
                  <a:lnTo>
                    <a:pt x="2144" y="7270"/>
                  </a:lnTo>
                  <a:cubicBezTo>
                    <a:pt x="2915" y="4887"/>
                    <a:pt x="2607" y="2910"/>
                    <a:pt x="2607" y="2910"/>
                  </a:cubicBezTo>
                  <a:lnTo>
                    <a:pt x="2103" y="2261"/>
                  </a:lnTo>
                  <a:lnTo>
                    <a:pt x="2563" y="2267"/>
                  </a:lnTo>
                  <a:lnTo>
                    <a:pt x="1662" y="680"/>
                  </a:lnTo>
                  <a:lnTo>
                    <a:pt x="1207" y="398"/>
                  </a:lnTo>
                  <a:cubicBezTo>
                    <a:pt x="750" y="115"/>
                    <a:pt x="165" y="1"/>
                    <a:pt x="165" y="1"/>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p:nvPr/>
          </p:nvSpPr>
          <p:spPr>
            <a:xfrm>
              <a:off x="2008950" y="2039646"/>
              <a:ext cx="437882" cy="642197"/>
            </a:xfrm>
            <a:custGeom>
              <a:rect b="b" l="l" r="r" t="t"/>
              <a:pathLst>
                <a:path extrusionOk="0" h="7289" w="4970">
                  <a:moveTo>
                    <a:pt x="1074" y="1"/>
                  </a:moveTo>
                  <a:lnTo>
                    <a:pt x="1" y="786"/>
                  </a:lnTo>
                  <a:cubicBezTo>
                    <a:pt x="1" y="786"/>
                    <a:pt x="3520" y="3605"/>
                    <a:pt x="4582" y="7289"/>
                  </a:cubicBezTo>
                  <a:cubicBezTo>
                    <a:pt x="4582" y="7289"/>
                    <a:pt x="4970" y="2759"/>
                    <a:pt x="2601" y="20"/>
                  </a:cubicBezTo>
                  <a:lnTo>
                    <a:pt x="1074" y="1"/>
                  </a:ln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9"/>
            <p:cNvSpPr/>
            <p:nvPr/>
          </p:nvSpPr>
          <p:spPr>
            <a:xfrm>
              <a:off x="1943755" y="2108894"/>
              <a:ext cx="468895" cy="572947"/>
            </a:xfrm>
            <a:custGeom>
              <a:rect b="b" l="l" r="r" t="t"/>
              <a:pathLst>
                <a:path extrusionOk="0" h="6503" w="5322">
                  <a:moveTo>
                    <a:pt x="741" y="0"/>
                  </a:moveTo>
                  <a:lnTo>
                    <a:pt x="0" y="544"/>
                  </a:lnTo>
                  <a:lnTo>
                    <a:pt x="983" y="2242"/>
                  </a:lnTo>
                  <a:lnTo>
                    <a:pt x="1964" y="2254"/>
                  </a:lnTo>
                  <a:lnTo>
                    <a:pt x="1281" y="2928"/>
                  </a:lnTo>
                  <a:cubicBezTo>
                    <a:pt x="1281" y="2928"/>
                    <a:pt x="3874" y="4965"/>
                    <a:pt x="5322" y="6503"/>
                  </a:cubicBezTo>
                  <a:cubicBezTo>
                    <a:pt x="5322" y="6503"/>
                    <a:pt x="4361" y="2772"/>
                    <a:pt x="741" y="0"/>
                  </a:cubicBez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9"/>
            <p:cNvSpPr/>
            <p:nvPr/>
          </p:nvSpPr>
          <p:spPr>
            <a:xfrm>
              <a:off x="2499411" y="2338400"/>
              <a:ext cx="33656" cy="189426"/>
            </a:xfrm>
            <a:custGeom>
              <a:rect b="b" l="l" r="r" t="t"/>
              <a:pathLst>
                <a:path extrusionOk="0" h="2150" w="382">
                  <a:moveTo>
                    <a:pt x="40" y="1"/>
                  </a:moveTo>
                  <a:cubicBezTo>
                    <a:pt x="37" y="1"/>
                    <a:pt x="34" y="1"/>
                    <a:pt x="31" y="2"/>
                  </a:cubicBezTo>
                  <a:cubicBezTo>
                    <a:pt x="12" y="8"/>
                    <a:pt x="0" y="28"/>
                    <a:pt x="5" y="49"/>
                  </a:cubicBezTo>
                  <a:cubicBezTo>
                    <a:pt x="253" y="944"/>
                    <a:pt x="307" y="2102"/>
                    <a:pt x="307" y="2113"/>
                  </a:cubicBezTo>
                  <a:cubicBezTo>
                    <a:pt x="308" y="2134"/>
                    <a:pt x="324" y="2150"/>
                    <a:pt x="343" y="2150"/>
                  </a:cubicBezTo>
                  <a:cubicBezTo>
                    <a:pt x="345" y="2150"/>
                    <a:pt x="345" y="2150"/>
                    <a:pt x="345" y="2148"/>
                  </a:cubicBezTo>
                  <a:cubicBezTo>
                    <a:pt x="365" y="2148"/>
                    <a:pt x="381" y="2131"/>
                    <a:pt x="381" y="2110"/>
                  </a:cubicBezTo>
                  <a:cubicBezTo>
                    <a:pt x="380" y="2099"/>
                    <a:pt x="327" y="932"/>
                    <a:pt x="76" y="28"/>
                  </a:cubicBezTo>
                  <a:cubicBezTo>
                    <a:pt x="72" y="11"/>
                    <a:pt x="57" y="1"/>
                    <a:pt x="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p:nvPr/>
          </p:nvSpPr>
          <p:spPr>
            <a:xfrm>
              <a:off x="1404221" y="2162636"/>
              <a:ext cx="593123" cy="847130"/>
            </a:xfrm>
            <a:custGeom>
              <a:rect b="b" l="l" r="r" t="t"/>
              <a:pathLst>
                <a:path extrusionOk="0" h="9615" w="6732">
                  <a:moveTo>
                    <a:pt x="6040" y="1"/>
                  </a:moveTo>
                  <a:cubicBezTo>
                    <a:pt x="6040" y="1"/>
                    <a:pt x="4545" y="453"/>
                    <a:pt x="3736" y="2009"/>
                  </a:cubicBezTo>
                  <a:cubicBezTo>
                    <a:pt x="2925" y="3564"/>
                    <a:pt x="463" y="7254"/>
                    <a:pt x="0" y="9615"/>
                  </a:cubicBezTo>
                  <a:lnTo>
                    <a:pt x="3419" y="9215"/>
                  </a:lnTo>
                  <a:lnTo>
                    <a:pt x="6732" y="4380"/>
                  </a:lnTo>
                  <a:lnTo>
                    <a:pt x="6040"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9"/>
            <p:cNvSpPr/>
            <p:nvPr/>
          </p:nvSpPr>
          <p:spPr>
            <a:xfrm>
              <a:off x="1859970" y="2545175"/>
              <a:ext cx="141144" cy="201496"/>
            </a:xfrm>
            <a:custGeom>
              <a:rect b="b" l="l" r="r" t="t"/>
              <a:pathLst>
                <a:path extrusionOk="0" h="2287" w="1602">
                  <a:moveTo>
                    <a:pt x="1559" y="1"/>
                  </a:moveTo>
                  <a:cubicBezTo>
                    <a:pt x="1547" y="1"/>
                    <a:pt x="1535" y="6"/>
                    <a:pt x="1528" y="16"/>
                  </a:cubicBezTo>
                  <a:lnTo>
                    <a:pt x="13" y="2228"/>
                  </a:lnTo>
                  <a:cubicBezTo>
                    <a:pt x="1" y="2246"/>
                    <a:pt x="5" y="2269"/>
                    <a:pt x="23" y="2281"/>
                  </a:cubicBezTo>
                  <a:cubicBezTo>
                    <a:pt x="29" y="2285"/>
                    <a:pt x="36" y="2287"/>
                    <a:pt x="43" y="2287"/>
                  </a:cubicBezTo>
                  <a:cubicBezTo>
                    <a:pt x="55" y="2287"/>
                    <a:pt x="67" y="2281"/>
                    <a:pt x="74" y="2271"/>
                  </a:cubicBezTo>
                  <a:lnTo>
                    <a:pt x="1590" y="58"/>
                  </a:lnTo>
                  <a:cubicBezTo>
                    <a:pt x="1601" y="41"/>
                    <a:pt x="1597" y="18"/>
                    <a:pt x="1579" y="7"/>
                  </a:cubicBezTo>
                  <a:cubicBezTo>
                    <a:pt x="1573" y="3"/>
                    <a:pt x="1566" y="1"/>
                    <a:pt x="15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a:off x="2106743" y="2666316"/>
              <a:ext cx="539291" cy="304138"/>
            </a:xfrm>
            <a:custGeom>
              <a:rect b="b" l="l" r="r" t="t"/>
              <a:pathLst>
                <a:path extrusionOk="0" h="3452" w="6121">
                  <a:moveTo>
                    <a:pt x="561" y="1"/>
                  </a:moveTo>
                  <a:lnTo>
                    <a:pt x="1" y="1332"/>
                  </a:lnTo>
                  <a:lnTo>
                    <a:pt x="5430" y="3451"/>
                  </a:lnTo>
                  <a:lnTo>
                    <a:pt x="6120" y="2233"/>
                  </a:lnTo>
                  <a:lnTo>
                    <a:pt x="561" y="1"/>
                  </a:ln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a:off x="2143129" y="2690015"/>
              <a:ext cx="484754" cy="244491"/>
            </a:xfrm>
            <a:custGeom>
              <a:rect b="b" l="l" r="r" t="t"/>
              <a:pathLst>
                <a:path extrusionOk="0" h="2775" w="5502">
                  <a:moveTo>
                    <a:pt x="288" y="0"/>
                  </a:moveTo>
                  <a:lnTo>
                    <a:pt x="1" y="633"/>
                  </a:lnTo>
                  <a:lnTo>
                    <a:pt x="5189" y="2775"/>
                  </a:lnTo>
                  <a:lnTo>
                    <a:pt x="5501" y="2141"/>
                  </a:lnTo>
                  <a:lnTo>
                    <a:pt x="2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a:off x="1837857" y="2697856"/>
              <a:ext cx="765368" cy="877614"/>
            </a:xfrm>
            <a:custGeom>
              <a:rect b="b" l="l" r="r" t="t"/>
              <a:pathLst>
                <a:path extrusionOk="0" h="9961" w="8687">
                  <a:moveTo>
                    <a:pt x="3092" y="0"/>
                  </a:moveTo>
                  <a:lnTo>
                    <a:pt x="1" y="7649"/>
                  </a:lnTo>
                  <a:lnTo>
                    <a:pt x="5485" y="9961"/>
                  </a:lnTo>
                  <a:lnTo>
                    <a:pt x="8686" y="2294"/>
                  </a:lnTo>
                  <a:lnTo>
                    <a:pt x="3092" y="0"/>
                  </a:ln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9"/>
            <p:cNvSpPr/>
            <p:nvPr/>
          </p:nvSpPr>
          <p:spPr>
            <a:xfrm>
              <a:off x="2321094" y="2863048"/>
              <a:ext cx="324931" cy="712417"/>
            </a:xfrm>
            <a:custGeom>
              <a:rect b="b" l="l" r="r" t="t"/>
              <a:pathLst>
                <a:path extrusionOk="0" h="8086" w="3688">
                  <a:moveTo>
                    <a:pt x="3687" y="0"/>
                  </a:moveTo>
                  <a:lnTo>
                    <a:pt x="3201" y="419"/>
                  </a:lnTo>
                  <a:lnTo>
                    <a:pt x="0" y="8086"/>
                  </a:lnTo>
                  <a:lnTo>
                    <a:pt x="517" y="7647"/>
                  </a:lnTo>
                  <a:lnTo>
                    <a:pt x="3687" y="0"/>
                  </a:ln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a:off x="2113703" y="2882342"/>
              <a:ext cx="343169" cy="207575"/>
            </a:xfrm>
            <a:custGeom>
              <a:rect b="b" l="l" r="r" t="t"/>
              <a:pathLst>
                <a:path extrusionOk="0" h="2356" w="3895">
                  <a:moveTo>
                    <a:pt x="390" y="0"/>
                  </a:moveTo>
                  <a:lnTo>
                    <a:pt x="0" y="917"/>
                  </a:lnTo>
                  <a:lnTo>
                    <a:pt x="3505" y="2356"/>
                  </a:lnTo>
                  <a:lnTo>
                    <a:pt x="3895" y="1437"/>
                  </a:lnTo>
                  <a:lnTo>
                    <a:pt x="390"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
            <p:cNvSpPr/>
            <p:nvPr/>
          </p:nvSpPr>
          <p:spPr>
            <a:xfrm>
              <a:off x="1833980" y="3084977"/>
              <a:ext cx="396649" cy="317090"/>
            </a:xfrm>
            <a:custGeom>
              <a:rect b="b" l="l" r="r" t="t"/>
              <a:pathLst>
                <a:path extrusionOk="0" h="3599" w="4502">
                  <a:moveTo>
                    <a:pt x="627" y="0"/>
                  </a:moveTo>
                  <a:lnTo>
                    <a:pt x="1" y="2195"/>
                  </a:lnTo>
                  <a:lnTo>
                    <a:pt x="4071" y="3598"/>
                  </a:lnTo>
                  <a:lnTo>
                    <a:pt x="4501" y="2096"/>
                  </a:lnTo>
                  <a:lnTo>
                    <a:pt x="627"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p:nvPr/>
          </p:nvSpPr>
          <p:spPr>
            <a:xfrm>
              <a:off x="2192554" y="3258450"/>
              <a:ext cx="275416" cy="230395"/>
            </a:xfrm>
            <a:custGeom>
              <a:rect b="b" l="l" r="r" t="t"/>
              <a:pathLst>
                <a:path extrusionOk="0" h="2615" w="3126">
                  <a:moveTo>
                    <a:pt x="1801" y="1"/>
                  </a:moveTo>
                  <a:cubicBezTo>
                    <a:pt x="1124" y="1"/>
                    <a:pt x="431" y="127"/>
                    <a:pt x="431" y="127"/>
                  </a:cubicBezTo>
                  <a:lnTo>
                    <a:pt x="1" y="1629"/>
                  </a:lnTo>
                  <a:cubicBezTo>
                    <a:pt x="771" y="2346"/>
                    <a:pt x="1350" y="2615"/>
                    <a:pt x="1784" y="2615"/>
                  </a:cubicBezTo>
                  <a:cubicBezTo>
                    <a:pt x="2748" y="2615"/>
                    <a:pt x="3004" y="1296"/>
                    <a:pt x="3074" y="616"/>
                  </a:cubicBezTo>
                  <a:cubicBezTo>
                    <a:pt x="3126" y="124"/>
                    <a:pt x="2471" y="1"/>
                    <a:pt x="1801"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a:off x="2222684" y="3191756"/>
              <a:ext cx="188897" cy="96387"/>
            </a:xfrm>
            <a:custGeom>
              <a:rect b="b" l="l" r="r" t="t"/>
              <a:pathLst>
                <a:path extrusionOk="0" h="1094" w="2144">
                  <a:moveTo>
                    <a:pt x="1804" y="0"/>
                  </a:moveTo>
                  <a:cubicBezTo>
                    <a:pt x="1782" y="0"/>
                    <a:pt x="1760" y="2"/>
                    <a:pt x="1738" y="7"/>
                  </a:cubicBezTo>
                  <a:lnTo>
                    <a:pt x="1171" y="137"/>
                  </a:lnTo>
                  <a:cubicBezTo>
                    <a:pt x="865" y="207"/>
                    <a:pt x="586" y="367"/>
                    <a:pt x="373" y="597"/>
                  </a:cubicBezTo>
                  <a:lnTo>
                    <a:pt x="0" y="995"/>
                  </a:lnTo>
                  <a:lnTo>
                    <a:pt x="1155" y="1094"/>
                  </a:lnTo>
                  <a:lnTo>
                    <a:pt x="1972" y="554"/>
                  </a:lnTo>
                  <a:cubicBezTo>
                    <a:pt x="2099" y="470"/>
                    <a:pt x="2144" y="305"/>
                    <a:pt x="2075" y="168"/>
                  </a:cubicBezTo>
                  <a:cubicBezTo>
                    <a:pt x="2024" y="64"/>
                    <a:pt x="1917" y="0"/>
                    <a:pt x="1804"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a:off x="1377350" y="2863048"/>
              <a:ext cx="806073" cy="560965"/>
            </a:xfrm>
            <a:custGeom>
              <a:rect b="b" l="l" r="r" t="t"/>
              <a:pathLst>
                <a:path extrusionOk="0" h="6367" w="9149">
                  <a:moveTo>
                    <a:pt x="2377" y="1"/>
                  </a:moveTo>
                  <a:cubicBezTo>
                    <a:pt x="1559" y="1"/>
                    <a:pt x="628" y="839"/>
                    <a:pt x="367" y="1484"/>
                  </a:cubicBezTo>
                  <a:cubicBezTo>
                    <a:pt x="0" y="2391"/>
                    <a:pt x="475" y="3251"/>
                    <a:pt x="1473" y="3642"/>
                  </a:cubicBezTo>
                  <a:lnTo>
                    <a:pt x="7948" y="6367"/>
                  </a:lnTo>
                  <a:lnTo>
                    <a:pt x="9148" y="3479"/>
                  </a:lnTo>
                  <a:lnTo>
                    <a:pt x="2980" y="190"/>
                  </a:lnTo>
                  <a:cubicBezTo>
                    <a:pt x="2796" y="58"/>
                    <a:pt x="2590" y="1"/>
                    <a:pt x="23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p:nvPr/>
          </p:nvSpPr>
          <p:spPr>
            <a:xfrm>
              <a:off x="1636192" y="2876527"/>
              <a:ext cx="102466" cy="57180"/>
            </a:xfrm>
            <a:custGeom>
              <a:rect b="b" l="l" r="r" t="t"/>
              <a:pathLst>
                <a:path extrusionOk="0" h="649" w="1163">
                  <a:moveTo>
                    <a:pt x="43" y="1"/>
                  </a:moveTo>
                  <a:cubicBezTo>
                    <a:pt x="30" y="1"/>
                    <a:pt x="16" y="8"/>
                    <a:pt x="10" y="21"/>
                  </a:cubicBezTo>
                  <a:cubicBezTo>
                    <a:pt x="0" y="39"/>
                    <a:pt x="7" y="60"/>
                    <a:pt x="25" y="71"/>
                  </a:cubicBezTo>
                  <a:lnTo>
                    <a:pt x="1103" y="645"/>
                  </a:lnTo>
                  <a:cubicBezTo>
                    <a:pt x="1108" y="647"/>
                    <a:pt x="1114" y="649"/>
                    <a:pt x="1120" y="649"/>
                  </a:cubicBezTo>
                  <a:cubicBezTo>
                    <a:pt x="1133" y="649"/>
                    <a:pt x="1146" y="643"/>
                    <a:pt x="1154" y="630"/>
                  </a:cubicBezTo>
                  <a:cubicBezTo>
                    <a:pt x="1162" y="612"/>
                    <a:pt x="1155" y="589"/>
                    <a:pt x="1138" y="580"/>
                  </a:cubicBezTo>
                  <a:lnTo>
                    <a:pt x="60" y="5"/>
                  </a:lnTo>
                  <a:cubicBezTo>
                    <a:pt x="55" y="2"/>
                    <a:pt x="49" y="1"/>
                    <a:pt x="4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a:off x="2297923" y="1659309"/>
              <a:ext cx="151541" cy="136034"/>
            </a:xfrm>
            <a:custGeom>
              <a:rect b="b" l="l" r="r" t="t"/>
              <a:pathLst>
                <a:path extrusionOk="0" h="1544" w="1720">
                  <a:moveTo>
                    <a:pt x="830" y="0"/>
                  </a:moveTo>
                  <a:cubicBezTo>
                    <a:pt x="561" y="0"/>
                    <a:pt x="370" y="251"/>
                    <a:pt x="236" y="510"/>
                  </a:cubicBezTo>
                  <a:cubicBezTo>
                    <a:pt x="111" y="748"/>
                    <a:pt x="40" y="1003"/>
                    <a:pt x="15" y="1263"/>
                  </a:cubicBezTo>
                  <a:cubicBezTo>
                    <a:pt x="0" y="1414"/>
                    <a:pt x="154" y="1543"/>
                    <a:pt x="336" y="1543"/>
                  </a:cubicBezTo>
                  <a:cubicBezTo>
                    <a:pt x="352" y="1543"/>
                    <a:pt x="367" y="1542"/>
                    <a:pt x="383" y="1540"/>
                  </a:cubicBezTo>
                  <a:cubicBezTo>
                    <a:pt x="1064" y="1451"/>
                    <a:pt x="1719" y="369"/>
                    <a:pt x="1055" y="55"/>
                  </a:cubicBezTo>
                  <a:cubicBezTo>
                    <a:pt x="974" y="17"/>
                    <a:pt x="899" y="0"/>
                    <a:pt x="830" y="0"/>
                  </a:cubicBez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p:nvPr/>
          </p:nvSpPr>
          <p:spPr>
            <a:xfrm>
              <a:off x="1862349" y="1352009"/>
              <a:ext cx="556647" cy="453212"/>
            </a:xfrm>
            <a:custGeom>
              <a:rect b="b" l="l" r="r" t="t"/>
              <a:pathLst>
                <a:path extrusionOk="0" h="5144" w="6318">
                  <a:moveTo>
                    <a:pt x="3242" y="1"/>
                  </a:moveTo>
                  <a:cubicBezTo>
                    <a:pt x="1723" y="1"/>
                    <a:pt x="1" y="1050"/>
                    <a:pt x="406" y="2577"/>
                  </a:cubicBezTo>
                  <a:cubicBezTo>
                    <a:pt x="769" y="3948"/>
                    <a:pt x="1762" y="5144"/>
                    <a:pt x="3289" y="5144"/>
                  </a:cubicBezTo>
                  <a:cubicBezTo>
                    <a:pt x="3291" y="5144"/>
                    <a:pt x="3293" y="5144"/>
                    <a:pt x="3294" y="5144"/>
                  </a:cubicBezTo>
                  <a:cubicBezTo>
                    <a:pt x="4823" y="5141"/>
                    <a:pt x="6037" y="3538"/>
                    <a:pt x="6171" y="2123"/>
                  </a:cubicBezTo>
                  <a:cubicBezTo>
                    <a:pt x="6317" y="585"/>
                    <a:pt x="4246" y="13"/>
                    <a:pt x="3283" y="1"/>
                  </a:cubicBezTo>
                  <a:cubicBezTo>
                    <a:pt x="3269" y="1"/>
                    <a:pt x="3256" y="1"/>
                    <a:pt x="3242" y="1"/>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a:off x="2050270" y="1759393"/>
              <a:ext cx="191012" cy="369689"/>
            </a:xfrm>
            <a:custGeom>
              <a:rect b="b" l="l" r="r" t="t"/>
              <a:pathLst>
                <a:path extrusionOk="0" h="4196" w="2168">
                  <a:moveTo>
                    <a:pt x="392" y="0"/>
                  </a:moveTo>
                  <a:lnTo>
                    <a:pt x="1" y="4191"/>
                  </a:lnTo>
                  <a:lnTo>
                    <a:pt x="2168" y="4195"/>
                  </a:lnTo>
                  <a:lnTo>
                    <a:pt x="2036" y="440"/>
                  </a:lnTo>
                  <a:lnTo>
                    <a:pt x="392"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p:nvPr/>
          </p:nvSpPr>
          <p:spPr>
            <a:xfrm>
              <a:off x="2111853" y="1821505"/>
              <a:ext cx="124580" cy="169250"/>
            </a:xfrm>
            <a:custGeom>
              <a:rect b="b" l="l" r="r" t="t"/>
              <a:pathLst>
                <a:path extrusionOk="0" h="1921" w="1414">
                  <a:moveTo>
                    <a:pt x="1341" y="0"/>
                  </a:moveTo>
                  <a:lnTo>
                    <a:pt x="1" y="549"/>
                  </a:lnTo>
                  <a:lnTo>
                    <a:pt x="1413" y="1920"/>
                  </a:lnTo>
                  <a:lnTo>
                    <a:pt x="1341" y="0"/>
                  </a:ln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p:nvPr/>
          </p:nvSpPr>
          <p:spPr>
            <a:xfrm>
              <a:off x="1915827" y="1392712"/>
              <a:ext cx="479115" cy="525282"/>
            </a:xfrm>
            <a:custGeom>
              <a:rect b="b" l="l" r="r" t="t"/>
              <a:pathLst>
                <a:path extrusionOk="0" h="5962" w="5438">
                  <a:moveTo>
                    <a:pt x="3099" y="1"/>
                  </a:moveTo>
                  <a:cubicBezTo>
                    <a:pt x="2810" y="1"/>
                    <a:pt x="2520" y="43"/>
                    <a:pt x="2241" y="120"/>
                  </a:cubicBezTo>
                  <a:cubicBezTo>
                    <a:pt x="1" y="738"/>
                    <a:pt x="1005" y="3086"/>
                    <a:pt x="1005" y="3086"/>
                  </a:cubicBezTo>
                  <a:lnTo>
                    <a:pt x="1376" y="4136"/>
                  </a:lnTo>
                  <a:cubicBezTo>
                    <a:pt x="1462" y="4511"/>
                    <a:pt x="1769" y="5300"/>
                    <a:pt x="2089" y="5485"/>
                  </a:cubicBezTo>
                  <a:cubicBezTo>
                    <a:pt x="2622" y="5794"/>
                    <a:pt x="3034" y="5961"/>
                    <a:pt x="3447" y="5961"/>
                  </a:cubicBezTo>
                  <a:cubicBezTo>
                    <a:pt x="3699" y="5961"/>
                    <a:pt x="3951" y="5899"/>
                    <a:pt x="4232" y="5770"/>
                  </a:cubicBezTo>
                  <a:cubicBezTo>
                    <a:pt x="5202" y="5323"/>
                    <a:pt x="5437" y="3740"/>
                    <a:pt x="5260" y="1776"/>
                  </a:cubicBezTo>
                  <a:cubicBezTo>
                    <a:pt x="5155" y="598"/>
                    <a:pt x="4327" y="195"/>
                    <a:pt x="3683" y="60"/>
                  </a:cubicBezTo>
                  <a:cubicBezTo>
                    <a:pt x="3491" y="20"/>
                    <a:pt x="3295" y="1"/>
                    <a:pt x="3099"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a:off x="2273078" y="1656754"/>
              <a:ext cx="33568" cy="82114"/>
            </a:xfrm>
            <a:custGeom>
              <a:rect b="b" l="l" r="r" t="t"/>
              <a:pathLst>
                <a:path extrusionOk="0" h="932" w="381">
                  <a:moveTo>
                    <a:pt x="34" y="1"/>
                  </a:moveTo>
                  <a:cubicBezTo>
                    <a:pt x="30" y="1"/>
                    <a:pt x="25" y="2"/>
                    <a:pt x="21" y="4"/>
                  </a:cubicBezTo>
                  <a:cubicBezTo>
                    <a:pt x="6" y="10"/>
                    <a:pt x="1" y="27"/>
                    <a:pt x="6" y="42"/>
                  </a:cubicBezTo>
                  <a:lnTo>
                    <a:pt x="315" y="709"/>
                  </a:lnTo>
                  <a:lnTo>
                    <a:pt x="97" y="880"/>
                  </a:lnTo>
                  <a:cubicBezTo>
                    <a:pt x="85" y="890"/>
                    <a:pt x="82" y="908"/>
                    <a:pt x="93" y="920"/>
                  </a:cubicBezTo>
                  <a:cubicBezTo>
                    <a:pt x="98" y="927"/>
                    <a:pt x="106" y="931"/>
                    <a:pt x="115" y="931"/>
                  </a:cubicBezTo>
                  <a:cubicBezTo>
                    <a:pt x="120" y="931"/>
                    <a:pt x="128" y="928"/>
                    <a:pt x="132" y="924"/>
                  </a:cubicBezTo>
                  <a:lnTo>
                    <a:pt x="367" y="740"/>
                  </a:lnTo>
                  <a:cubicBezTo>
                    <a:pt x="377" y="731"/>
                    <a:pt x="380" y="717"/>
                    <a:pt x="374" y="705"/>
                  </a:cubicBezTo>
                  <a:lnTo>
                    <a:pt x="59" y="17"/>
                  </a:lnTo>
                  <a:cubicBezTo>
                    <a:pt x="54" y="7"/>
                    <a:pt x="44" y="1"/>
                    <a:pt x="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p:nvPr/>
          </p:nvSpPr>
          <p:spPr>
            <a:xfrm>
              <a:off x="2297835" y="1514293"/>
              <a:ext cx="92070" cy="59911"/>
            </a:xfrm>
            <a:custGeom>
              <a:rect b="b" l="l" r="r" t="t"/>
              <a:pathLst>
                <a:path extrusionOk="0" h="680" w="1045">
                  <a:moveTo>
                    <a:pt x="390" y="1"/>
                  </a:moveTo>
                  <a:cubicBezTo>
                    <a:pt x="135" y="1"/>
                    <a:pt x="82" y="199"/>
                    <a:pt x="82" y="199"/>
                  </a:cubicBezTo>
                  <a:cubicBezTo>
                    <a:pt x="82" y="199"/>
                    <a:pt x="0" y="482"/>
                    <a:pt x="302" y="538"/>
                  </a:cubicBezTo>
                  <a:cubicBezTo>
                    <a:pt x="532" y="579"/>
                    <a:pt x="678" y="602"/>
                    <a:pt x="806" y="665"/>
                  </a:cubicBezTo>
                  <a:cubicBezTo>
                    <a:pt x="827" y="675"/>
                    <a:pt x="848" y="680"/>
                    <a:pt x="870" y="680"/>
                  </a:cubicBezTo>
                  <a:cubicBezTo>
                    <a:pt x="924" y="680"/>
                    <a:pt x="976" y="649"/>
                    <a:pt x="1008" y="593"/>
                  </a:cubicBezTo>
                  <a:cubicBezTo>
                    <a:pt x="1043" y="530"/>
                    <a:pt x="1044" y="450"/>
                    <a:pt x="1009" y="389"/>
                  </a:cubicBezTo>
                  <a:cubicBezTo>
                    <a:pt x="939" y="263"/>
                    <a:pt x="787" y="69"/>
                    <a:pt x="508" y="13"/>
                  </a:cubicBezTo>
                  <a:cubicBezTo>
                    <a:pt x="464" y="5"/>
                    <a:pt x="425" y="1"/>
                    <a:pt x="390" y="1"/>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9"/>
            <p:cNvSpPr/>
            <p:nvPr/>
          </p:nvSpPr>
          <p:spPr>
            <a:xfrm>
              <a:off x="2089387" y="1512531"/>
              <a:ext cx="144404" cy="69779"/>
            </a:xfrm>
            <a:custGeom>
              <a:rect b="b" l="l" r="r" t="t"/>
              <a:pathLst>
                <a:path extrusionOk="0" h="792" w="1639">
                  <a:moveTo>
                    <a:pt x="1116" y="1"/>
                  </a:moveTo>
                  <a:cubicBezTo>
                    <a:pt x="1067" y="1"/>
                    <a:pt x="1013" y="5"/>
                    <a:pt x="953" y="13"/>
                  </a:cubicBezTo>
                  <a:cubicBezTo>
                    <a:pt x="561" y="67"/>
                    <a:pt x="160" y="374"/>
                    <a:pt x="54" y="499"/>
                  </a:cubicBezTo>
                  <a:cubicBezTo>
                    <a:pt x="2" y="562"/>
                    <a:pt x="0" y="642"/>
                    <a:pt x="47" y="705"/>
                  </a:cubicBezTo>
                  <a:cubicBezTo>
                    <a:pt x="88" y="761"/>
                    <a:pt x="159" y="792"/>
                    <a:pt x="235" y="792"/>
                  </a:cubicBezTo>
                  <a:cubicBezTo>
                    <a:pt x="265" y="792"/>
                    <a:pt x="295" y="787"/>
                    <a:pt x="325" y="777"/>
                  </a:cubicBezTo>
                  <a:cubicBezTo>
                    <a:pt x="507" y="714"/>
                    <a:pt x="893" y="580"/>
                    <a:pt x="1214" y="539"/>
                  </a:cubicBezTo>
                  <a:cubicBezTo>
                    <a:pt x="1639" y="483"/>
                    <a:pt x="1540" y="200"/>
                    <a:pt x="1540" y="200"/>
                  </a:cubicBezTo>
                  <a:cubicBezTo>
                    <a:pt x="1540" y="200"/>
                    <a:pt x="1475" y="1"/>
                    <a:pt x="1116" y="1"/>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
            <p:cNvSpPr/>
            <p:nvPr/>
          </p:nvSpPr>
          <p:spPr>
            <a:xfrm>
              <a:off x="2124892" y="1614377"/>
              <a:ext cx="108017" cy="56299"/>
            </a:xfrm>
            <a:custGeom>
              <a:rect b="b" l="l" r="r" t="t"/>
              <a:pathLst>
                <a:path extrusionOk="0" h="639" w="1226">
                  <a:moveTo>
                    <a:pt x="656" y="1"/>
                  </a:moveTo>
                  <a:cubicBezTo>
                    <a:pt x="488" y="1"/>
                    <a:pt x="274" y="56"/>
                    <a:pt x="0" y="208"/>
                  </a:cubicBezTo>
                  <a:cubicBezTo>
                    <a:pt x="0" y="208"/>
                    <a:pt x="221" y="638"/>
                    <a:pt x="656" y="638"/>
                  </a:cubicBezTo>
                  <a:cubicBezTo>
                    <a:pt x="817" y="638"/>
                    <a:pt x="1007" y="579"/>
                    <a:pt x="1226" y="418"/>
                  </a:cubicBezTo>
                  <a:cubicBezTo>
                    <a:pt x="1226" y="418"/>
                    <a:pt x="1117" y="1"/>
                    <a:pt x="6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9"/>
            <p:cNvSpPr/>
            <p:nvPr/>
          </p:nvSpPr>
          <p:spPr>
            <a:xfrm>
              <a:off x="2150970" y="1613231"/>
              <a:ext cx="66343" cy="64493"/>
            </a:xfrm>
            <a:custGeom>
              <a:rect b="b" l="l" r="r" t="t"/>
              <a:pathLst>
                <a:path extrusionOk="0" h="732" w="753">
                  <a:moveTo>
                    <a:pt x="374" y="1"/>
                  </a:moveTo>
                  <a:cubicBezTo>
                    <a:pt x="360" y="1"/>
                    <a:pt x="346" y="1"/>
                    <a:pt x="332" y="3"/>
                  </a:cubicBezTo>
                  <a:cubicBezTo>
                    <a:pt x="138" y="26"/>
                    <a:pt x="1" y="208"/>
                    <a:pt x="24" y="408"/>
                  </a:cubicBezTo>
                  <a:cubicBezTo>
                    <a:pt x="47" y="595"/>
                    <a:pt x="201" y="731"/>
                    <a:pt x="378" y="731"/>
                  </a:cubicBezTo>
                  <a:cubicBezTo>
                    <a:pt x="392" y="731"/>
                    <a:pt x="406" y="731"/>
                    <a:pt x="420" y="729"/>
                  </a:cubicBezTo>
                  <a:cubicBezTo>
                    <a:pt x="614" y="705"/>
                    <a:pt x="753" y="523"/>
                    <a:pt x="728" y="323"/>
                  </a:cubicBezTo>
                  <a:cubicBezTo>
                    <a:pt x="706" y="137"/>
                    <a:pt x="551" y="1"/>
                    <a:pt x="3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9"/>
            <p:cNvSpPr/>
            <p:nvPr/>
          </p:nvSpPr>
          <p:spPr>
            <a:xfrm>
              <a:off x="2122689" y="1611469"/>
              <a:ext cx="112686" cy="40969"/>
            </a:xfrm>
            <a:custGeom>
              <a:rect b="b" l="l" r="r" t="t"/>
              <a:pathLst>
                <a:path extrusionOk="0" h="465" w="1279">
                  <a:moveTo>
                    <a:pt x="677" y="1"/>
                  </a:moveTo>
                  <a:cubicBezTo>
                    <a:pt x="651" y="1"/>
                    <a:pt x="626" y="3"/>
                    <a:pt x="601" y="6"/>
                  </a:cubicBezTo>
                  <a:cubicBezTo>
                    <a:pt x="572" y="9"/>
                    <a:pt x="541" y="11"/>
                    <a:pt x="512" y="17"/>
                  </a:cubicBezTo>
                  <a:cubicBezTo>
                    <a:pt x="452" y="27"/>
                    <a:pt x="392" y="41"/>
                    <a:pt x="335" y="60"/>
                  </a:cubicBezTo>
                  <a:cubicBezTo>
                    <a:pt x="220" y="96"/>
                    <a:pt x="109" y="150"/>
                    <a:pt x="12" y="223"/>
                  </a:cubicBezTo>
                  <a:cubicBezTo>
                    <a:pt x="4" y="230"/>
                    <a:pt x="1" y="244"/>
                    <a:pt x="8" y="254"/>
                  </a:cubicBezTo>
                  <a:cubicBezTo>
                    <a:pt x="12" y="260"/>
                    <a:pt x="19" y="264"/>
                    <a:pt x="26" y="264"/>
                  </a:cubicBezTo>
                  <a:cubicBezTo>
                    <a:pt x="30" y="264"/>
                    <a:pt x="35" y="262"/>
                    <a:pt x="39" y="260"/>
                  </a:cubicBezTo>
                  <a:cubicBezTo>
                    <a:pt x="134" y="192"/>
                    <a:pt x="240" y="144"/>
                    <a:pt x="351" y="112"/>
                  </a:cubicBezTo>
                  <a:cubicBezTo>
                    <a:pt x="407" y="98"/>
                    <a:pt x="464" y="86"/>
                    <a:pt x="520" y="77"/>
                  </a:cubicBezTo>
                  <a:cubicBezTo>
                    <a:pt x="550" y="74"/>
                    <a:pt x="577" y="71"/>
                    <a:pt x="607" y="68"/>
                  </a:cubicBezTo>
                  <a:cubicBezTo>
                    <a:pt x="623" y="68"/>
                    <a:pt x="639" y="67"/>
                    <a:pt x="655" y="67"/>
                  </a:cubicBezTo>
                  <a:cubicBezTo>
                    <a:pt x="667" y="67"/>
                    <a:pt x="679" y="67"/>
                    <a:pt x="690" y="68"/>
                  </a:cubicBezTo>
                  <a:cubicBezTo>
                    <a:pt x="804" y="77"/>
                    <a:pt x="916" y="106"/>
                    <a:pt x="1007" y="168"/>
                  </a:cubicBezTo>
                  <a:cubicBezTo>
                    <a:pt x="1052" y="198"/>
                    <a:pt x="1090" y="238"/>
                    <a:pt x="1121" y="282"/>
                  </a:cubicBezTo>
                  <a:cubicBezTo>
                    <a:pt x="1135" y="303"/>
                    <a:pt x="1148" y="327"/>
                    <a:pt x="1159" y="352"/>
                  </a:cubicBezTo>
                  <a:cubicBezTo>
                    <a:pt x="1164" y="363"/>
                    <a:pt x="1169" y="376"/>
                    <a:pt x="1173" y="388"/>
                  </a:cubicBezTo>
                  <a:cubicBezTo>
                    <a:pt x="1175" y="395"/>
                    <a:pt x="1178" y="401"/>
                    <a:pt x="1179" y="407"/>
                  </a:cubicBezTo>
                  <a:cubicBezTo>
                    <a:pt x="1181" y="413"/>
                    <a:pt x="1182" y="420"/>
                    <a:pt x="1182" y="423"/>
                  </a:cubicBezTo>
                  <a:lnTo>
                    <a:pt x="1182" y="425"/>
                  </a:lnTo>
                  <a:cubicBezTo>
                    <a:pt x="1182" y="426"/>
                    <a:pt x="1182" y="426"/>
                    <a:pt x="1182" y="426"/>
                  </a:cubicBezTo>
                  <a:cubicBezTo>
                    <a:pt x="1187" y="450"/>
                    <a:pt x="1206" y="465"/>
                    <a:pt x="1228" y="465"/>
                  </a:cubicBezTo>
                  <a:cubicBezTo>
                    <a:pt x="1231" y="465"/>
                    <a:pt x="1233" y="465"/>
                    <a:pt x="1236" y="464"/>
                  </a:cubicBezTo>
                  <a:cubicBezTo>
                    <a:pt x="1262" y="460"/>
                    <a:pt x="1278" y="435"/>
                    <a:pt x="1274" y="410"/>
                  </a:cubicBezTo>
                  <a:cubicBezTo>
                    <a:pt x="1273" y="398"/>
                    <a:pt x="1270" y="391"/>
                    <a:pt x="1268" y="384"/>
                  </a:cubicBezTo>
                  <a:cubicBezTo>
                    <a:pt x="1265" y="375"/>
                    <a:pt x="1262" y="368"/>
                    <a:pt x="1259" y="359"/>
                  </a:cubicBezTo>
                  <a:cubicBezTo>
                    <a:pt x="1255" y="344"/>
                    <a:pt x="1248" y="328"/>
                    <a:pt x="1242" y="314"/>
                  </a:cubicBezTo>
                  <a:cubicBezTo>
                    <a:pt x="1227" y="284"/>
                    <a:pt x="1211" y="257"/>
                    <a:pt x="1191" y="230"/>
                  </a:cubicBezTo>
                  <a:cubicBezTo>
                    <a:pt x="1153" y="179"/>
                    <a:pt x="1105" y="134"/>
                    <a:pt x="1051" y="101"/>
                  </a:cubicBezTo>
                  <a:cubicBezTo>
                    <a:pt x="997" y="67"/>
                    <a:pt x="938" y="42"/>
                    <a:pt x="877" y="27"/>
                  </a:cubicBezTo>
                  <a:cubicBezTo>
                    <a:pt x="817" y="11"/>
                    <a:pt x="756" y="4"/>
                    <a:pt x="694" y="1"/>
                  </a:cubicBezTo>
                  <a:cubicBezTo>
                    <a:pt x="688" y="1"/>
                    <a:pt x="683" y="1"/>
                    <a:pt x="6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9"/>
            <p:cNvSpPr/>
            <p:nvPr/>
          </p:nvSpPr>
          <p:spPr>
            <a:xfrm>
              <a:off x="2300654" y="1612967"/>
              <a:ext cx="76387" cy="53568"/>
            </a:xfrm>
            <a:custGeom>
              <a:rect b="b" l="l" r="r" t="t"/>
              <a:pathLst>
                <a:path extrusionOk="0" h="608" w="867">
                  <a:moveTo>
                    <a:pt x="485" y="0"/>
                  </a:moveTo>
                  <a:cubicBezTo>
                    <a:pt x="168" y="0"/>
                    <a:pt x="0" y="427"/>
                    <a:pt x="0" y="427"/>
                  </a:cubicBezTo>
                  <a:cubicBezTo>
                    <a:pt x="165" y="558"/>
                    <a:pt x="302" y="607"/>
                    <a:pt x="415" y="607"/>
                  </a:cubicBezTo>
                  <a:cubicBezTo>
                    <a:pt x="744" y="607"/>
                    <a:pt x="866" y="187"/>
                    <a:pt x="866" y="187"/>
                  </a:cubicBezTo>
                  <a:cubicBezTo>
                    <a:pt x="722" y="51"/>
                    <a:pt x="595" y="0"/>
                    <a:pt x="4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9"/>
            <p:cNvSpPr/>
            <p:nvPr/>
          </p:nvSpPr>
          <p:spPr>
            <a:xfrm>
              <a:off x="2315455" y="1611293"/>
              <a:ext cx="51894" cy="59383"/>
            </a:xfrm>
            <a:custGeom>
              <a:rect b="b" l="l" r="r" t="t"/>
              <a:pathLst>
                <a:path extrusionOk="0" h="674" w="589">
                  <a:moveTo>
                    <a:pt x="315" y="0"/>
                  </a:moveTo>
                  <a:cubicBezTo>
                    <a:pt x="181" y="0"/>
                    <a:pt x="58" y="124"/>
                    <a:pt x="31" y="294"/>
                  </a:cubicBezTo>
                  <a:cubicBezTo>
                    <a:pt x="0" y="478"/>
                    <a:pt x="94" y="646"/>
                    <a:pt x="240" y="671"/>
                  </a:cubicBezTo>
                  <a:cubicBezTo>
                    <a:pt x="251" y="672"/>
                    <a:pt x="262" y="673"/>
                    <a:pt x="274" y="673"/>
                  </a:cubicBezTo>
                  <a:cubicBezTo>
                    <a:pt x="407" y="673"/>
                    <a:pt x="531" y="550"/>
                    <a:pt x="558" y="380"/>
                  </a:cubicBezTo>
                  <a:cubicBezTo>
                    <a:pt x="589" y="196"/>
                    <a:pt x="495" y="27"/>
                    <a:pt x="349" y="3"/>
                  </a:cubicBezTo>
                  <a:cubicBezTo>
                    <a:pt x="338" y="1"/>
                    <a:pt x="326" y="0"/>
                    <a:pt x="31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9"/>
            <p:cNvSpPr/>
            <p:nvPr/>
          </p:nvSpPr>
          <p:spPr>
            <a:xfrm>
              <a:off x="2298275" y="1611029"/>
              <a:ext cx="80528" cy="40176"/>
            </a:xfrm>
            <a:custGeom>
              <a:rect b="b" l="l" r="r" t="t"/>
              <a:pathLst>
                <a:path extrusionOk="0" h="456" w="914">
                  <a:moveTo>
                    <a:pt x="551" y="0"/>
                  </a:moveTo>
                  <a:cubicBezTo>
                    <a:pt x="531" y="2"/>
                    <a:pt x="512" y="3"/>
                    <a:pt x="489" y="9"/>
                  </a:cubicBezTo>
                  <a:lnTo>
                    <a:pt x="491" y="8"/>
                  </a:lnTo>
                  <a:lnTo>
                    <a:pt x="491" y="8"/>
                  </a:lnTo>
                  <a:cubicBezTo>
                    <a:pt x="439" y="15"/>
                    <a:pt x="385" y="30"/>
                    <a:pt x="337" y="53"/>
                  </a:cubicBezTo>
                  <a:cubicBezTo>
                    <a:pt x="287" y="75"/>
                    <a:pt x="240" y="106"/>
                    <a:pt x="199" y="141"/>
                  </a:cubicBezTo>
                  <a:cubicBezTo>
                    <a:pt x="159" y="176"/>
                    <a:pt x="122" y="216"/>
                    <a:pt x="91" y="259"/>
                  </a:cubicBezTo>
                  <a:cubicBezTo>
                    <a:pt x="75" y="281"/>
                    <a:pt x="61" y="304"/>
                    <a:pt x="46" y="327"/>
                  </a:cubicBezTo>
                  <a:cubicBezTo>
                    <a:pt x="33" y="351"/>
                    <a:pt x="21" y="373"/>
                    <a:pt x="10" y="400"/>
                  </a:cubicBezTo>
                  <a:cubicBezTo>
                    <a:pt x="10" y="400"/>
                    <a:pt x="10" y="402"/>
                    <a:pt x="8" y="402"/>
                  </a:cubicBezTo>
                  <a:cubicBezTo>
                    <a:pt x="1" y="422"/>
                    <a:pt x="11" y="444"/>
                    <a:pt x="32" y="453"/>
                  </a:cubicBezTo>
                  <a:cubicBezTo>
                    <a:pt x="36" y="455"/>
                    <a:pt x="41" y="455"/>
                    <a:pt x="45" y="455"/>
                  </a:cubicBezTo>
                  <a:cubicBezTo>
                    <a:pt x="61" y="455"/>
                    <a:pt x="77" y="446"/>
                    <a:pt x="83" y="430"/>
                  </a:cubicBezTo>
                  <a:lnTo>
                    <a:pt x="83" y="428"/>
                  </a:lnTo>
                  <a:cubicBezTo>
                    <a:pt x="90" y="408"/>
                    <a:pt x="102" y="384"/>
                    <a:pt x="113" y="364"/>
                  </a:cubicBezTo>
                  <a:cubicBezTo>
                    <a:pt x="125" y="342"/>
                    <a:pt x="137" y="322"/>
                    <a:pt x="150" y="301"/>
                  </a:cubicBezTo>
                  <a:cubicBezTo>
                    <a:pt x="178" y="260"/>
                    <a:pt x="210" y="224"/>
                    <a:pt x="245" y="190"/>
                  </a:cubicBezTo>
                  <a:cubicBezTo>
                    <a:pt x="280" y="158"/>
                    <a:pt x="321" y="129"/>
                    <a:pt x="363" y="108"/>
                  </a:cubicBezTo>
                  <a:cubicBezTo>
                    <a:pt x="405" y="87"/>
                    <a:pt x="452" y="72"/>
                    <a:pt x="500" y="63"/>
                  </a:cubicBezTo>
                  <a:lnTo>
                    <a:pt x="505" y="63"/>
                  </a:lnTo>
                  <a:cubicBezTo>
                    <a:pt x="518" y="59"/>
                    <a:pt x="537" y="56"/>
                    <a:pt x="554" y="54"/>
                  </a:cubicBezTo>
                  <a:cubicBezTo>
                    <a:pt x="563" y="54"/>
                    <a:pt x="572" y="53"/>
                    <a:pt x="581" y="53"/>
                  </a:cubicBezTo>
                  <a:cubicBezTo>
                    <a:pt x="590" y="53"/>
                    <a:pt x="600" y="54"/>
                    <a:pt x="608" y="54"/>
                  </a:cubicBezTo>
                  <a:cubicBezTo>
                    <a:pt x="643" y="57"/>
                    <a:pt x="678" y="66"/>
                    <a:pt x="712" y="81"/>
                  </a:cubicBezTo>
                  <a:cubicBezTo>
                    <a:pt x="746" y="94"/>
                    <a:pt x="776" y="114"/>
                    <a:pt x="804" y="138"/>
                  </a:cubicBezTo>
                  <a:cubicBezTo>
                    <a:pt x="830" y="161"/>
                    <a:pt x="855" y="189"/>
                    <a:pt x="877" y="219"/>
                  </a:cubicBezTo>
                  <a:cubicBezTo>
                    <a:pt x="881" y="225"/>
                    <a:pt x="886" y="227"/>
                    <a:pt x="892" y="227"/>
                  </a:cubicBezTo>
                  <a:cubicBezTo>
                    <a:pt x="896" y="227"/>
                    <a:pt x="900" y="226"/>
                    <a:pt x="903" y="224"/>
                  </a:cubicBezTo>
                  <a:cubicBezTo>
                    <a:pt x="912" y="218"/>
                    <a:pt x="914" y="206"/>
                    <a:pt x="908" y="197"/>
                  </a:cubicBezTo>
                  <a:cubicBezTo>
                    <a:pt x="886" y="165"/>
                    <a:pt x="861" y="133"/>
                    <a:pt x="832" y="106"/>
                  </a:cubicBezTo>
                  <a:cubicBezTo>
                    <a:pt x="803" y="78"/>
                    <a:pt x="767" y="54"/>
                    <a:pt x="731" y="38"/>
                  </a:cubicBezTo>
                  <a:cubicBezTo>
                    <a:pt x="694" y="19"/>
                    <a:pt x="654" y="9"/>
                    <a:pt x="613" y="3"/>
                  </a:cubicBezTo>
                  <a:cubicBezTo>
                    <a:pt x="592" y="2"/>
                    <a:pt x="572" y="0"/>
                    <a:pt x="5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9"/>
            <p:cNvSpPr/>
            <p:nvPr/>
          </p:nvSpPr>
          <p:spPr>
            <a:xfrm>
              <a:off x="2207883" y="1757895"/>
              <a:ext cx="111629" cy="24405"/>
            </a:xfrm>
            <a:custGeom>
              <a:rect b="b" l="l" r="r" t="t"/>
              <a:pathLst>
                <a:path extrusionOk="0" h="277" w="1267">
                  <a:moveTo>
                    <a:pt x="1234" y="1"/>
                  </a:moveTo>
                  <a:cubicBezTo>
                    <a:pt x="1227" y="1"/>
                    <a:pt x="1221" y="3"/>
                    <a:pt x="1215" y="8"/>
                  </a:cubicBezTo>
                  <a:cubicBezTo>
                    <a:pt x="1036" y="170"/>
                    <a:pt x="827" y="220"/>
                    <a:pt x="636" y="220"/>
                  </a:cubicBezTo>
                  <a:cubicBezTo>
                    <a:pt x="318" y="220"/>
                    <a:pt x="50" y="81"/>
                    <a:pt x="46" y="78"/>
                  </a:cubicBezTo>
                  <a:cubicBezTo>
                    <a:pt x="42" y="76"/>
                    <a:pt x="37" y="75"/>
                    <a:pt x="33" y="75"/>
                  </a:cubicBezTo>
                  <a:cubicBezTo>
                    <a:pt x="23" y="75"/>
                    <a:pt x="13" y="81"/>
                    <a:pt x="8" y="90"/>
                  </a:cubicBezTo>
                  <a:cubicBezTo>
                    <a:pt x="0" y="105"/>
                    <a:pt x="6" y="121"/>
                    <a:pt x="19" y="128"/>
                  </a:cubicBezTo>
                  <a:cubicBezTo>
                    <a:pt x="24" y="131"/>
                    <a:pt x="304" y="277"/>
                    <a:pt x="637" y="277"/>
                  </a:cubicBezTo>
                  <a:cubicBezTo>
                    <a:pt x="840" y="277"/>
                    <a:pt x="1062" y="223"/>
                    <a:pt x="1253" y="51"/>
                  </a:cubicBezTo>
                  <a:cubicBezTo>
                    <a:pt x="1265" y="40"/>
                    <a:pt x="1266" y="23"/>
                    <a:pt x="1256" y="11"/>
                  </a:cubicBezTo>
                  <a:cubicBezTo>
                    <a:pt x="1250" y="4"/>
                    <a:pt x="1242" y="1"/>
                    <a:pt x="12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9"/>
            <p:cNvSpPr/>
            <p:nvPr/>
          </p:nvSpPr>
          <p:spPr>
            <a:xfrm>
              <a:off x="1932213" y="1444956"/>
              <a:ext cx="189690" cy="269866"/>
            </a:xfrm>
            <a:custGeom>
              <a:rect b="b" l="l" r="r" t="t"/>
              <a:pathLst>
                <a:path extrusionOk="0" h="3063" w="2153">
                  <a:moveTo>
                    <a:pt x="761" y="0"/>
                  </a:moveTo>
                  <a:lnTo>
                    <a:pt x="0" y="1487"/>
                  </a:lnTo>
                  <a:lnTo>
                    <a:pt x="407" y="2729"/>
                  </a:lnTo>
                  <a:lnTo>
                    <a:pt x="1212" y="3062"/>
                  </a:lnTo>
                  <a:cubicBezTo>
                    <a:pt x="1212" y="3062"/>
                    <a:pt x="2152" y="76"/>
                    <a:pt x="761"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9"/>
            <p:cNvSpPr/>
            <p:nvPr/>
          </p:nvSpPr>
          <p:spPr>
            <a:xfrm>
              <a:off x="1893801" y="1662657"/>
              <a:ext cx="169778" cy="137444"/>
            </a:xfrm>
            <a:custGeom>
              <a:rect b="b" l="l" r="r" t="t"/>
              <a:pathLst>
                <a:path extrusionOk="0" h="1560" w="1927">
                  <a:moveTo>
                    <a:pt x="939" y="0"/>
                  </a:moveTo>
                  <a:cubicBezTo>
                    <a:pt x="851" y="0"/>
                    <a:pt x="757" y="27"/>
                    <a:pt x="659" y="88"/>
                  </a:cubicBezTo>
                  <a:cubicBezTo>
                    <a:pt x="1" y="495"/>
                    <a:pt x="817" y="1549"/>
                    <a:pt x="1540" y="1559"/>
                  </a:cubicBezTo>
                  <a:cubicBezTo>
                    <a:pt x="1542" y="1559"/>
                    <a:pt x="1544" y="1559"/>
                    <a:pt x="1545" y="1559"/>
                  </a:cubicBezTo>
                  <a:cubicBezTo>
                    <a:pt x="1755" y="1559"/>
                    <a:pt x="1927" y="1394"/>
                    <a:pt x="1890" y="1227"/>
                  </a:cubicBezTo>
                  <a:cubicBezTo>
                    <a:pt x="1833" y="958"/>
                    <a:pt x="1728" y="699"/>
                    <a:pt x="1571" y="466"/>
                  </a:cubicBezTo>
                  <a:cubicBezTo>
                    <a:pt x="1409" y="226"/>
                    <a:pt x="1196" y="0"/>
                    <a:pt x="939"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9"/>
            <p:cNvSpPr/>
            <p:nvPr/>
          </p:nvSpPr>
          <p:spPr>
            <a:xfrm>
              <a:off x="1964811" y="1711465"/>
              <a:ext cx="75154" cy="43171"/>
            </a:xfrm>
            <a:custGeom>
              <a:rect b="b" l="l" r="r" t="t"/>
              <a:pathLst>
                <a:path extrusionOk="0" h="490" w="853">
                  <a:moveTo>
                    <a:pt x="224" y="1"/>
                  </a:moveTo>
                  <a:cubicBezTo>
                    <a:pt x="162" y="1"/>
                    <a:pt x="95" y="11"/>
                    <a:pt x="24" y="36"/>
                  </a:cubicBezTo>
                  <a:cubicBezTo>
                    <a:pt x="10" y="40"/>
                    <a:pt x="1" y="56"/>
                    <a:pt x="7" y="71"/>
                  </a:cubicBezTo>
                  <a:cubicBezTo>
                    <a:pt x="10" y="84"/>
                    <a:pt x="22" y="91"/>
                    <a:pt x="34" y="91"/>
                  </a:cubicBezTo>
                  <a:cubicBezTo>
                    <a:pt x="37" y="91"/>
                    <a:pt x="40" y="91"/>
                    <a:pt x="43" y="90"/>
                  </a:cubicBezTo>
                  <a:cubicBezTo>
                    <a:pt x="106" y="68"/>
                    <a:pt x="167" y="57"/>
                    <a:pt x="226" y="57"/>
                  </a:cubicBezTo>
                  <a:cubicBezTo>
                    <a:pt x="359" y="57"/>
                    <a:pt x="483" y="111"/>
                    <a:pt x="598" y="215"/>
                  </a:cubicBezTo>
                  <a:cubicBezTo>
                    <a:pt x="727" y="332"/>
                    <a:pt x="794" y="472"/>
                    <a:pt x="795" y="474"/>
                  </a:cubicBezTo>
                  <a:cubicBezTo>
                    <a:pt x="800" y="484"/>
                    <a:pt x="810" y="490"/>
                    <a:pt x="820" y="490"/>
                  </a:cubicBezTo>
                  <a:cubicBezTo>
                    <a:pt x="825" y="490"/>
                    <a:pt x="829" y="489"/>
                    <a:pt x="833" y="487"/>
                  </a:cubicBezTo>
                  <a:cubicBezTo>
                    <a:pt x="846" y="480"/>
                    <a:pt x="852" y="464"/>
                    <a:pt x="846" y="449"/>
                  </a:cubicBezTo>
                  <a:cubicBezTo>
                    <a:pt x="844" y="444"/>
                    <a:pt x="627" y="1"/>
                    <a:pt x="22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9"/>
            <p:cNvSpPr/>
            <p:nvPr/>
          </p:nvSpPr>
          <p:spPr>
            <a:xfrm>
              <a:off x="2017055" y="1330159"/>
              <a:ext cx="411186" cy="141673"/>
            </a:xfrm>
            <a:custGeom>
              <a:rect b="b" l="l" r="r" t="t"/>
              <a:pathLst>
                <a:path extrusionOk="0" h="1608" w="4667">
                  <a:moveTo>
                    <a:pt x="2255" y="0"/>
                  </a:moveTo>
                  <a:cubicBezTo>
                    <a:pt x="1716" y="0"/>
                    <a:pt x="1142" y="105"/>
                    <a:pt x="597" y="399"/>
                  </a:cubicBezTo>
                  <a:lnTo>
                    <a:pt x="1" y="1365"/>
                  </a:lnTo>
                  <a:cubicBezTo>
                    <a:pt x="1" y="1365"/>
                    <a:pt x="944" y="1608"/>
                    <a:pt x="2016" y="1608"/>
                  </a:cubicBezTo>
                  <a:cubicBezTo>
                    <a:pt x="3000" y="1608"/>
                    <a:pt x="4094" y="1403"/>
                    <a:pt x="4666" y="615"/>
                  </a:cubicBezTo>
                  <a:cubicBezTo>
                    <a:pt x="4666" y="615"/>
                    <a:pt x="3563" y="0"/>
                    <a:pt x="2255"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9"/>
            <p:cNvSpPr/>
            <p:nvPr/>
          </p:nvSpPr>
          <p:spPr>
            <a:xfrm>
              <a:off x="2017584" y="1297650"/>
              <a:ext cx="188457" cy="117268"/>
            </a:xfrm>
            <a:custGeom>
              <a:rect b="b" l="l" r="r" t="t"/>
              <a:pathLst>
                <a:path extrusionOk="0" h="1331" w="2139">
                  <a:moveTo>
                    <a:pt x="2138" y="0"/>
                  </a:moveTo>
                  <a:lnTo>
                    <a:pt x="2138" y="0"/>
                  </a:lnTo>
                  <a:cubicBezTo>
                    <a:pt x="757" y="16"/>
                    <a:pt x="1" y="1206"/>
                    <a:pt x="1" y="1206"/>
                  </a:cubicBezTo>
                  <a:cubicBezTo>
                    <a:pt x="1" y="1206"/>
                    <a:pt x="55" y="1330"/>
                    <a:pt x="342" y="1330"/>
                  </a:cubicBezTo>
                  <a:cubicBezTo>
                    <a:pt x="481" y="1330"/>
                    <a:pt x="673" y="1302"/>
                    <a:pt x="940" y="1217"/>
                  </a:cubicBezTo>
                  <a:cubicBezTo>
                    <a:pt x="1760" y="954"/>
                    <a:pt x="2138" y="0"/>
                    <a:pt x="2138"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9"/>
            <p:cNvSpPr/>
            <p:nvPr/>
          </p:nvSpPr>
          <p:spPr>
            <a:xfrm>
              <a:off x="1979172" y="1340732"/>
              <a:ext cx="68722" cy="104052"/>
            </a:xfrm>
            <a:custGeom>
              <a:rect b="b" l="l" r="r" t="t"/>
              <a:pathLst>
                <a:path extrusionOk="0" h="1181" w="780">
                  <a:moveTo>
                    <a:pt x="702" y="0"/>
                  </a:moveTo>
                  <a:lnTo>
                    <a:pt x="702" y="0"/>
                  </a:lnTo>
                  <a:cubicBezTo>
                    <a:pt x="39" y="386"/>
                    <a:pt x="0" y="1167"/>
                    <a:pt x="0" y="1167"/>
                  </a:cubicBezTo>
                  <a:cubicBezTo>
                    <a:pt x="0" y="1167"/>
                    <a:pt x="17" y="1180"/>
                    <a:pt x="54" y="1180"/>
                  </a:cubicBezTo>
                  <a:cubicBezTo>
                    <a:pt x="120" y="1180"/>
                    <a:pt x="248" y="1140"/>
                    <a:pt x="456" y="916"/>
                  </a:cubicBezTo>
                  <a:cubicBezTo>
                    <a:pt x="780" y="566"/>
                    <a:pt x="702" y="1"/>
                    <a:pt x="702" y="0"/>
                  </a:cubicBezTo>
                  <a:close/>
                </a:path>
              </a:pathLst>
            </a:custGeom>
            <a:solidFill>
              <a:srgbClr val="7440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19"/>
          <p:cNvGrpSpPr/>
          <p:nvPr/>
        </p:nvGrpSpPr>
        <p:grpSpPr>
          <a:xfrm>
            <a:off x="9861442" y="487021"/>
            <a:ext cx="791636" cy="1647054"/>
            <a:chOff x="902450" y="1376225"/>
            <a:chExt cx="1324914" cy="3223198"/>
          </a:xfrm>
        </p:grpSpPr>
        <p:sp>
          <p:nvSpPr>
            <p:cNvPr id="537" name="Google Shape;537;p19"/>
            <p:cNvSpPr/>
            <p:nvPr/>
          </p:nvSpPr>
          <p:spPr>
            <a:xfrm>
              <a:off x="1039022" y="4461704"/>
              <a:ext cx="375359" cy="137719"/>
            </a:xfrm>
            <a:custGeom>
              <a:rect b="b" l="l" r="r" t="t"/>
              <a:pathLst>
                <a:path extrusionOk="0" h="2157" w="5879">
                  <a:moveTo>
                    <a:pt x="5488" y="1"/>
                  </a:moveTo>
                  <a:lnTo>
                    <a:pt x="1476" y="835"/>
                  </a:lnTo>
                  <a:lnTo>
                    <a:pt x="216" y="1527"/>
                  </a:lnTo>
                  <a:cubicBezTo>
                    <a:pt x="83" y="1601"/>
                    <a:pt x="1" y="1769"/>
                    <a:pt x="43" y="1928"/>
                  </a:cubicBezTo>
                  <a:cubicBezTo>
                    <a:pt x="75" y="2054"/>
                    <a:pt x="183" y="2150"/>
                    <a:pt x="464" y="2156"/>
                  </a:cubicBezTo>
                  <a:cubicBezTo>
                    <a:pt x="473" y="2156"/>
                    <a:pt x="482" y="2157"/>
                    <a:pt x="492" y="2157"/>
                  </a:cubicBezTo>
                  <a:cubicBezTo>
                    <a:pt x="1182" y="2157"/>
                    <a:pt x="4510" y="1709"/>
                    <a:pt x="4510" y="1709"/>
                  </a:cubicBezTo>
                  <a:lnTo>
                    <a:pt x="4510" y="2064"/>
                  </a:lnTo>
                  <a:lnTo>
                    <a:pt x="5797" y="2067"/>
                  </a:lnTo>
                  <a:cubicBezTo>
                    <a:pt x="5797" y="2067"/>
                    <a:pt x="5878" y="240"/>
                    <a:pt x="548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9"/>
            <p:cNvSpPr/>
            <p:nvPr/>
          </p:nvSpPr>
          <p:spPr>
            <a:xfrm>
              <a:off x="1133198" y="4431440"/>
              <a:ext cx="256284" cy="105923"/>
            </a:xfrm>
            <a:custGeom>
              <a:rect b="b" l="l" r="r" t="t"/>
              <a:pathLst>
                <a:path extrusionOk="0" h="1659" w="4014">
                  <a:moveTo>
                    <a:pt x="3838" y="0"/>
                  </a:moveTo>
                  <a:lnTo>
                    <a:pt x="2356" y="177"/>
                  </a:lnTo>
                  <a:lnTo>
                    <a:pt x="1" y="1309"/>
                  </a:lnTo>
                  <a:cubicBezTo>
                    <a:pt x="1" y="1309"/>
                    <a:pt x="498" y="1659"/>
                    <a:pt x="1153" y="1659"/>
                  </a:cubicBezTo>
                  <a:cubicBezTo>
                    <a:pt x="1371" y="1659"/>
                    <a:pt x="1606" y="1620"/>
                    <a:pt x="1846" y="1516"/>
                  </a:cubicBezTo>
                  <a:cubicBezTo>
                    <a:pt x="2809" y="1100"/>
                    <a:pt x="4013" y="475"/>
                    <a:pt x="4013" y="475"/>
                  </a:cubicBezTo>
                  <a:lnTo>
                    <a:pt x="3838" y="0"/>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9"/>
            <p:cNvSpPr/>
            <p:nvPr/>
          </p:nvSpPr>
          <p:spPr>
            <a:xfrm>
              <a:off x="1274112" y="4096427"/>
              <a:ext cx="115372" cy="381106"/>
            </a:xfrm>
            <a:custGeom>
              <a:rect b="b" l="l" r="r" t="t"/>
              <a:pathLst>
                <a:path extrusionOk="0" h="5969" w="1807">
                  <a:moveTo>
                    <a:pt x="1806" y="1"/>
                  </a:moveTo>
                  <a:lnTo>
                    <a:pt x="0" y="112"/>
                  </a:lnTo>
                  <a:lnTo>
                    <a:pt x="0" y="5969"/>
                  </a:lnTo>
                  <a:lnTo>
                    <a:pt x="1631" y="5247"/>
                  </a:lnTo>
                  <a:lnTo>
                    <a:pt x="1806"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9"/>
            <p:cNvSpPr/>
            <p:nvPr/>
          </p:nvSpPr>
          <p:spPr>
            <a:xfrm>
              <a:off x="1852133" y="4461704"/>
              <a:ext cx="375232" cy="137719"/>
            </a:xfrm>
            <a:custGeom>
              <a:rect b="b" l="l" r="r" t="t"/>
              <a:pathLst>
                <a:path extrusionOk="0" h="2157" w="5877">
                  <a:moveTo>
                    <a:pt x="390" y="1"/>
                  </a:moveTo>
                  <a:cubicBezTo>
                    <a:pt x="1" y="240"/>
                    <a:pt x="100" y="2064"/>
                    <a:pt x="100" y="2064"/>
                  </a:cubicBezTo>
                  <a:lnTo>
                    <a:pt x="1369" y="2080"/>
                  </a:lnTo>
                  <a:lnTo>
                    <a:pt x="1369" y="1709"/>
                  </a:lnTo>
                  <a:cubicBezTo>
                    <a:pt x="1369" y="1709"/>
                    <a:pt x="4696" y="2157"/>
                    <a:pt x="5387" y="2157"/>
                  </a:cubicBezTo>
                  <a:cubicBezTo>
                    <a:pt x="5397" y="2157"/>
                    <a:pt x="5406" y="2156"/>
                    <a:pt x="5415" y="2156"/>
                  </a:cubicBezTo>
                  <a:cubicBezTo>
                    <a:pt x="5695" y="2150"/>
                    <a:pt x="5802" y="2054"/>
                    <a:pt x="5836" y="1928"/>
                  </a:cubicBezTo>
                  <a:cubicBezTo>
                    <a:pt x="5876" y="1769"/>
                    <a:pt x="5796" y="1601"/>
                    <a:pt x="5662" y="1527"/>
                  </a:cubicBezTo>
                  <a:lnTo>
                    <a:pt x="4403" y="835"/>
                  </a:lnTo>
                  <a:lnTo>
                    <a:pt x="39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9"/>
            <p:cNvSpPr/>
            <p:nvPr/>
          </p:nvSpPr>
          <p:spPr>
            <a:xfrm>
              <a:off x="1877034" y="4431440"/>
              <a:ext cx="256284" cy="105923"/>
            </a:xfrm>
            <a:custGeom>
              <a:rect b="b" l="l" r="r" t="t"/>
              <a:pathLst>
                <a:path extrusionOk="0" h="1659" w="4014">
                  <a:moveTo>
                    <a:pt x="176" y="0"/>
                  </a:moveTo>
                  <a:lnTo>
                    <a:pt x="0" y="475"/>
                  </a:lnTo>
                  <a:cubicBezTo>
                    <a:pt x="0" y="475"/>
                    <a:pt x="1205" y="1100"/>
                    <a:pt x="2166" y="1516"/>
                  </a:cubicBezTo>
                  <a:cubicBezTo>
                    <a:pt x="2406" y="1620"/>
                    <a:pt x="2642" y="1659"/>
                    <a:pt x="2861" y="1659"/>
                  </a:cubicBezTo>
                  <a:cubicBezTo>
                    <a:pt x="3515" y="1659"/>
                    <a:pt x="4013" y="1309"/>
                    <a:pt x="4013" y="1309"/>
                  </a:cubicBezTo>
                  <a:lnTo>
                    <a:pt x="1658" y="177"/>
                  </a:lnTo>
                  <a:lnTo>
                    <a:pt x="176" y="0"/>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9"/>
            <p:cNvSpPr/>
            <p:nvPr/>
          </p:nvSpPr>
          <p:spPr>
            <a:xfrm>
              <a:off x="1803927" y="4096427"/>
              <a:ext cx="197736" cy="388767"/>
            </a:xfrm>
            <a:custGeom>
              <a:rect b="b" l="l" r="r" t="t"/>
              <a:pathLst>
                <a:path extrusionOk="0" h="6089" w="3097">
                  <a:moveTo>
                    <a:pt x="1" y="1"/>
                  </a:moveTo>
                  <a:lnTo>
                    <a:pt x="1321" y="5247"/>
                  </a:lnTo>
                  <a:lnTo>
                    <a:pt x="3096" y="6088"/>
                  </a:lnTo>
                  <a:lnTo>
                    <a:pt x="1805" y="112"/>
                  </a:lnTo>
                  <a:lnTo>
                    <a:pt x="1"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9"/>
            <p:cNvSpPr/>
            <p:nvPr/>
          </p:nvSpPr>
          <p:spPr>
            <a:xfrm>
              <a:off x="1186640" y="2480804"/>
              <a:ext cx="791007" cy="1849790"/>
            </a:xfrm>
            <a:custGeom>
              <a:rect b="b" l="l" r="r" t="t"/>
              <a:pathLst>
                <a:path extrusionOk="0" h="28972" w="12389">
                  <a:moveTo>
                    <a:pt x="2487" y="1"/>
                  </a:moveTo>
                  <a:cubicBezTo>
                    <a:pt x="2487" y="1"/>
                    <a:pt x="0" y="4053"/>
                    <a:pt x="62" y="7630"/>
                  </a:cubicBezTo>
                  <a:cubicBezTo>
                    <a:pt x="123" y="11208"/>
                    <a:pt x="1001" y="28963"/>
                    <a:pt x="1001" y="28963"/>
                  </a:cubicBezTo>
                  <a:lnTo>
                    <a:pt x="3981" y="28963"/>
                  </a:lnTo>
                  <a:lnTo>
                    <a:pt x="4581" y="6525"/>
                  </a:lnTo>
                  <a:lnTo>
                    <a:pt x="4940" y="6503"/>
                  </a:lnTo>
                  <a:lnTo>
                    <a:pt x="9590" y="28971"/>
                  </a:lnTo>
                  <a:lnTo>
                    <a:pt x="12389" y="28703"/>
                  </a:lnTo>
                  <a:lnTo>
                    <a:pt x="9439" y="7838"/>
                  </a:lnTo>
                  <a:cubicBezTo>
                    <a:pt x="9238" y="6548"/>
                    <a:pt x="8892" y="5282"/>
                    <a:pt x="8389" y="4078"/>
                  </a:cubicBezTo>
                  <a:cubicBezTo>
                    <a:pt x="7960" y="3047"/>
                    <a:pt x="7445" y="1312"/>
                    <a:pt x="6709" y="404"/>
                  </a:cubicBezTo>
                  <a:lnTo>
                    <a:pt x="2487"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9"/>
            <p:cNvSpPr/>
            <p:nvPr/>
          </p:nvSpPr>
          <p:spPr>
            <a:xfrm>
              <a:off x="1478172" y="2889881"/>
              <a:ext cx="110265" cy="10343"/>
            </a:xfrm>
            <a:custGeom>
              <a:rect b="b" l="l" r="r" t="t"/>
              <a:pathLst>
                <a:path extrusionOk="0" h="162" w="1727">
                  <a:moveTo>
                    <a:pt x="1697" y="1"/>
                  </a:moveTo>
                  <a:cubicBezTo>
                    <a:pt x="1696" y="1"/>
                    <a:pt x="1695" y="1"/>
                    <a:pt x="1694" y="1"/>
                  </a:cubicBezTo>
                  <a:lnTo>
                    <a:pt x="28" y="102"/>
                  </a:lnTo>
                  <a:cubicBezTo>
                    <a:pt x="12" y="102"/>
                    <a:pt x="1" y="116"/>
                    <a:pt x="1" y="132"/>
                  </a:cubicBezTo>
                  <a:cubicBezTo>
                    <a:pt x="2" y="149"/>
                    <a:pt x="15" y="162"/>
                    <a:pt x="31" y="162"/>
                  </a:cubicBezTo>
                  <a:lnTo>
                    <a:pt x="33" y="162"/>
                  </a:lnTo>
                  <a:lnTo>
                    <a:pt x="1697" y="61"/>
                  </a:lnTo>
                  <a:cubicBezTo>
                    <a:pt x="1715" y="59"/>
                    <a:pt x="1727" y="45"/>
                    <a:pt x="1727" y="29"/>
                  </a:cubicBezTo>
                  <a:cubicBezTo>
                    <a:pt x="1725" y="14"/>
                    <a:pt x="1712" y="1"/>
                    <a:pt x="1697"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9"/>
            <p:cNvSpPr/>
            <p:nvPr/>
          </p:nvSpPr>
          <p:spPr>
            <a:xfrm>
              <a:off x="902450" y="2191890"/>
              <a:ext cx="397323" cy="349948"/>
            </a:xfrm>
            <a:custGeom>
              <a:rect b="b" l="l" r="r" t="t"/>
              <a:pathLst>
                <a:path extrusionOk="0" h="5481" w="6223">
                  <a:moveTo>
                    <a:pt x="6223" y="0"/>
                  </a:moveTo>
                  <a:lnTo>
                    <a:pt x="2763" y="422"/>
                  </a:lnTo>
                  <a:lnTo>
                    <a:pt x="556" y="3724"/>
                  </a:lnTo>
                  <a:cubicBezTo>
                    <a:pt x="0" y="4592"/>
                    <a:pt x="798" y="5480"/>
                    <a:pt x="1601" y="5480"/>
                  </a:cubicBezTo>
                  <a:cubicBezTo>
                    <a:pt x="1915" y="5480"/>
                    <a:pt x="2229" y="5345"/>
                    <a:pt x="2464" y="5019"/>
                  </a:cubicBezTo>
                  <a:lnTo>
                    <a:pt x="6223" y="0"/>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9"/>
            <p:cNvSpPr/>
            <p:nvPr/>
          </p:nvSpPr>
          <p:spPr>
            <a:xfrm>
              <a:off x="1005693" y="1970846"/>
              <a:ext cx="520293" cy="427331"/>
            </a:xfrm>
            <a:custGeom>
              <a:rect b="b" l="l" r="r" t="t"/>
              <a:pathLst>
                <a:path extrusionOk="0" h="6693" w="8149">
                  <a:moveTo>
                    <a:pt x="4104" y="1"/>
                  </a:moveTo>
                  <a:cubicBezTo>
                    <a:pt x="2717" y="1"/>
                    <a:pt x="790" y="3256"/>
                    <a:pt x="0" y="4476"/>
                  </a:cubicBezTo>
                  <a:lnTo>
                    <a:pt x="3366" y="6692"/>
                  </a:lnTo>
                  <a:cubicBezTo>
                    <a:pt x="3991" y="5666"/>
                    <a:pt x="8148" y="1529"/>
                    <a:pt x="4359" y="41"/>
                  </a:cubicBezTo>
                  <a:cubicBezTo>
                    <a:pt x="4276" y="14"/>
                    <a:pt x="4191" y="1"/>
                    <a:pt x="4104" y="1"/>
                  </a:cubicBez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9"/>
            <p:cNvSpPr/>
            <p:nvPr/>
          </p:nvSpPr>
          <p:spPr>
            <a:xfrm>
              <a:off x="1638049" y="1970846"/>
              <a:ext cx="160257" cy="261009"/>
            </a:xfrm>
            <a:custGeom>
              <a:rect b="b" l="l" r="r" t="t"/>
              <a:pathLst>
                <a:path extrusionOk="0" h="4088" w="2510">
                  <a:moveTo>
                    <a:pt x="1" y="0"/>
                  </a:moveTo>
                  <a:lnTo>
                    <a:pt x="855" y="4087"/>
                  </a:lnTo>
                  <a:lnTo>
                    <a:pt x="2510" y="3705"/>
                  </a:lnTo>
                  <a:cubicBezTo>
                    <a:pt x="2413" y="158"/>
                    <a:pt x="1" y="0"/>
                    <a:pt x="1" y="0"/>
                  </a:cubicBez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9"/>
            <p:cNvSpPr/>
            <p:nvPr/>
          </p:nvSpPr>
          <p:spPr>
            <a:xfrm>
              <a:off x="1188236" y="1946775"/>
              <a:ext cx="616320" cy="614468"/>
            </a:xfrm>
            <a:custGeom>
              <a:rect b="b" l="l" r="r" t="t"/>
              <a:pathLst>
                <a:path extrusionOk="0" h="9624" w="9653">
                  <a:moveTo>
                    <a:pt x="4401" y="1"/>
                  </a:moveTo>
                  <a:cubicBezTo>
                    <a:pt x="3467" y="1"/>
                    <a:pt x="2448" y="124"/>
                    <a:pt x="1149" y="363"/>
                  </a:cubicBezTo>
                  <a:cubicBezTo>
                    <a:pt x="307" y="414"/>
                    <a:pt x="247" y="2087"/>
                    <a:pt x="0" y="2646"/>
                  </a:cubicBezTo>
                  <a:lnTo>
                    <a:pt x="1807" y="9623"/>
                  </a:lnTo>
                  <a:lnTo>
                    <a:pt x="7174" y="9623"/>
                  </a:lnTo>
                  <a:cubicBezTo>
                    <a:pt x="7712" y="7277"/>
                    <a:pt x="9652" y="1091"/>
                    <a:pt x="7361" y="441"/>
                  </a:cubicBezTo>
                  <a:cubicBezTo>
                    <a:pt x="6312" y="144"/>
                    <a:pt x="5406" y="1"/>
                    <a:pt x="4401" y="1"/>
                  </a:cubicBez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9"/>
            <p:cNvSpPr/>
            <p:nvPr/>
          </p:nvSpPr>
          <p:spPr>
            <a:xfrm>
              <a:off x="1211988" y="2198402"/>
              <a:ext cx="45076" cy="176921"/>
            </a:xfrm>
            <a:custGeom>
              <a:rect b="b" l="l" r="r" t="t"/>
              <a:pathLst>
                <a:path extrusionOk="0" h="2771" w="706">
                  <a:moveTo>
                    <a:pt x="32" y="0"/>
                  </a:moveTo>
                  <a:cubicBezTo>
                    <a:pt x="30" y="0"/>
                    <a:pt x="28" y="0"/>
                    <a:pt x="25" y="1"/>
                  </a:cubicBezTo>
                  <a:cubicBezTo>
                    <a:pt x="9" y="5"/>
                    <a:pt x="1" y="20"/>
                    <a:pt x="4" y="36"/>
                  </a:cubicBezTo>
                  <a:lnTo>
                    <a:pt x="646" y="2749"/>
                  </a:lnTo>
                  <a:cubicBezTo>
                    <a:pt x="649" y="2762"/>
                    <a:pt x="661" y="2771"/>
                    <a:pt x="674" y="2771"/>
                  </a:cubicBezTo>
                  <a:lnTo>
                    <a:pt x="681" y="2771"/>
                  </a:lnTo>
                  <a:cubicBezTo>
                    <a:pt x="696" y="2766"/>
                    <a:pt x="706" y="2752"/>
                    <a:pt x="702" y="2736"/>
                  </a:cubicBezTo>
                  <a:lnTo>
                    <a:pt x="60" y="23"/>
                  </a:lnTo>
                  <a:cubicBezTo>
                    <a:pt x="57" y="9"/>
                    <a:pt x="45" y="0"/>
                    <a:pt x="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9"/>
            <p:cNvSpPr/>
            <p:nvPr/>
          </p:nvSpPr>
          <p:spPr>
            <a:xfrm>
              <a:off x="1694746" y="2139087"/>
              <a:ext cx="28668" cy="177049"/>
            </a:xfrm>
            <a:custGeom>
              <a:rect b="b" l="l" r="r" t="t"/>
              <a:pathLst>
                <a:path extrusionOk="0" h="2773" w="449">
                  <a:moveTo>
                    <a:pt x="420" y="1"/>
                  </a:moveTo>
                  <a:cubicBezTo>
                    <a:pt x="405" y="1"/>
                    <a:pt x="392" y="11"/>
                    <a:pt x="389" y="26"/>
                  </a:cubicBezTo>
                  <a:lnTo>
                    <a:pt x="2" y="2739"/>
                  </a:lnTo>
                  <a:cubicBezTo>
                    <a:pt x="1" y="2755"/>
                    <a:pt x="11" y="2769"/>
                    <a:pt x="27" y="2771"/>
                  </a:cubicBezTo>
                  <a:cubicBezTo>
                    <a:pt x="28" y="2772"/>
                    <a:pt x="30" y="2772"/>
                    <a:pt x="31" y="2772"/>
                  </a:cubicBezTo>
                  <a:cubicBezTo>
                    <a:pt x="46" y="2772"/>
                    <a:pt x="58" y="2762"/>
                    <a:pt x="61" y="2748"/>
                  </a:cubicBezTo>
                  <a:lnTo>
                    <a:pt x="446" y="34"/>
                  </a:lnTo>
                  <a:cubicBezTo>
                    <a:pt x="449" y="18"/>
                    <a:pt x="437" y="4"/>
                    <a:pt x="423" y="1"/>
                  </a:cubicBezTo>
                  <a:cubicBezTo>
                    <a:pt x="422" y="1"/>
                    <a:pt x="421" y="1"/>
                    <a:pt x="42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9"/>
            <p:cNvSpPr/>
            <p:nvPr/>
          </p:nvSpPr>
          <p:spPr>
            <a:xfrm>
              <a:off x="1344409" y="1916256"/>
              <a:ext cx="170728" cy="161087"/>
            </a:xfrm>
            <a:custGeom>
              <a:rect b="b" l="l" r="r" t="t"/>
              <a:pathLst>
                <a:path extrusionOk="0" h="2523" w="2674">
                  <a:moveTo>
                    <a:pt x="808" y="1"/>
                  </a:moveTo>
                  <a:cubicBezTo>
                    <a:pt x="694" y="1"/>
                    <a:pt x="584" y="46"/>
                    <a:pt x="502" y="128"/>
                  </a:cubicBezTo>
                  <a:lnTo>
                    <a:pt x="0" y="629"/>
                  </a:lnTo>
                  <a:lnTo>
                    <a:pt x="1155" y="2361"/>
                  </a:lnTo>
                  <a:cubicBezTo>
                    <a:pt x="1226" y="2467"/>
                    <a:pt x="1342" y="2523"/>
                    <a:pt x="1459" y="2523"/>
                  </a:cubicBezTo>
                  <a:cubicBezTo>
                    <a:pt x="1542" y="2523"/>
                    <a:pt x="1625" y="2495"/>
                    <a:pt x="1694" y="2437"/>
                  </a:cubicBezTo>
                  <a:lnTo>
                    <a:pt x="2674" y="1612"/>
                  </a:lnTo>
                  <a:lnTo>
                    <a:pt x="996" y="576"/>
                  </a:lnTo>
                  <a:lnTo>
                    <a:pt x="10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9"/>
            <p:cNvSpPr/>
            <p:nvPr/>
          </p:nvSpPr>
          <p:spPr>
            <a:xfrm>
              <a:off x="1515013" y="1916256"/>
              <a:ext cx="90663" cy="152532"/>
            </a:xfrm>
            <a:custGeom>
              <a:rect b="b" l="l" r="r" t="t"/>
              <a:pathLst>
                <a:path extrusionOk="0" h="2389" w="1420">
                  <a:moveTo>
                    <a:pt x="504" y="1"/>
                  </a:moveTo>
                  <a:lnTo>
                    <a:pt x="538" y="714"/>
                  </a:lnTo>
                  <a:lnTo>
                    <a:pt x="0" y="1612"/>
                  </a:lnTo>
                  <a:lnTo>
                    <a:pt x="954" y="2348"/>
                  </a:lnTo>
                  <a:cubicBezTo>
                    <a:pt x="990" y="2376"/>
                    <a:pt x="1032" y="2388"/>
                    <a:pt x="1072" y="2388"/>
                  </a:cubicBezTo>
                  <a:cubicBezTo>
                    <a:pt x="1167" y="2388"/>
                    <a:pt x="1257" y="2319"/>
                    <a:pt x="1268" y="2213"/>
                  </a:cubicBezTo>
                  <a:lnTo>
                    <a:pt x="1420" y="712"/>
                  </a:lnTo>
                  <a:lnTo>
                    <a:pt x="1072" y="194"/>
                  </a:lnTo>
                  <a:cubicBezTo>
                    <a:pt x="992" y="73"/>
                    <a:pt x="858" y="1"/>
                    <a:pt x="7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
            <p:cNvSpPr/>
            <p:nvPr/>
          </p:nvSpPr>
          <p:spPr>
            <a:xfrm>
              <a:off x="1504478" y="2054168"/>
              <a:ext cx="21197" cy="21325"/>
            </a:xfrm>
            <a:custGeom>
              <a:rect b="b" l="l" r="r" t="t"/>
              <a:pathLst>
                <a:path extrusionOk="0" h="334" w="332">
                  <a:moveTo>
                    <a:pt x="165" y="1"/>
                  </a:moveTo>
                  <a:cubicBezTo>
                    <a:pt x="75" y="1"/>
                    <a:pt x="0" y="75"/>
                    <a:pt x="0" y="167"/>
                  </a:cubicBezTo>
                  <a:cubicBezTo>
                    <a:pt x="0" y="259"/>
                    <a:pt x="75" y="334"/>
                    <a:pt x="165" y="334"/>
                  </a:cubicBezTo>
                  <a:cubicBezTo>
                    <a:pt x="257" y="334"/>
                    <a:pt x="332" y="259"/>
                    <a:pt x="332" y="167"/>
                  </a:cubicBezTo>
                  <a:cubicBezTo>
                    <a:pt x="332" y="75"/>
                    <a:pt x="257" y="1"/>
                    <a:pt x="1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1506776" y="2096436"/>
              <a:ext cx="21325" cy="21325"/>
            </a:xfrm>
            <a:custGeom>
              <a:rect b="b" l="l" r="r" t="t"/>
              <a:pathLst>
                <a:path extrusionOk="0" h="334" w="334">
                  <a:moveTo>
                    <a:pt x="167" y="0"/>
                  </a:moveTo>
                  <a:cubicBezTo>
                    <a:pt x="75" y="0"/>
                    <a:pt x="1" y="75"/>
                    <a:pt x="1" y="167"/>
                  </a:cubicBezTo>
                  <a:cubicBezTo>
                    <a:pt x="1" y="259"/>
                    <a:pt x="75" y="333"/>
                    <a:pt x="167" y="333"/>
                  </a:cubicBezTo>
                  <a:cubicBezTo>
                    <a:pt x="259" y="333"/>
                    <a:pt x="334" y="259"/>
                    <a:pt x="334" y="167"/>
                  </a:cubicBezTo>
                  <a:cubicBezTo>
                    <a:pt x="334" y="75"/>
                    <a:pt x="259"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1421474" y="2246544"/>
              <a:ext cx="216635" cy="149020"/>
            </a:xfrm>
            <a:custGeom>
              <a:rect b="b" l="l" r="r" t="t"/>
              <a:pathLst>
                <a:path extrusionOk="0" h="2334" w="3393">
                  <a:moveTo>
                    <a:pt x="1944" y="0"/>
                  </a:moveTo>
                  <a:cubicBezTo>
                    <a:pt x="559" y="0"/>
                    <a:pt x="1" y="989"/>
                    <a:pt x="1" y="989"/>
                  </a:cubicBezTo>
                  <a:lnTo>
                    <a:pt x="294" y="2261"/>
                  </a:lnTo>
                  <a:lnTo>
                    <a:pt x="2441" y="2334"/>
                  </a:lnTo>
                  <a:lnTo>
                    <a:pt x="3393" y="310"/>
                  </a:lnTo>
                  <a:cubicBezTo>
                    <a:pt x="2833" y="86"/>
                    <a:pt x="2352" y="0"/>
                    <a:pt x="1944" y="0"/>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1000330" y="2309626"/>
              <a:ext cx="439973" cy="229340"/>
            </a:xfrm>
            <a:custGeom>
              <a:rect b="b" l="l" r="r" t="t"/>
              <a:pathLst>
                <a:path extrusionOk="0" h="3592" w="6891">
                  <a:moveTo>
                    <a:pt x="6597" y="1"/>
                  </a:moveTo>
                  <a:lnTo>
                    <a:pt x="1" y="1131"/>
                  </a:lnTo>
                  <a:lnTo>
                    <a:pt x="386" y="3591"/>
                  </a:lnTo>
                  <a:lnTo>
                    <a:pt x="6890" y="1273"/>
                  </a:lnTo>
                  <a:lnTo>
                    <a:pt x="6597"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1047131" y="2354001"/>
              <a:ext cx="107008" cy="21325"/>
            </a:xfrm>
            <a:custGeom>
              <a:rect b="b" l="l" r="r" t="t"/>
              <a:pathLst>
                <a:path extrusionOk="0" h="334" w="1676">
                  <a:moveTo>
                    <a:pt x="1645" y="0"/>
                  </a:moveTo>
                  <a:cubicBezTo>
                    <a:pt x="1643" y="0"/>
                    <a:pt x="1641" y="0"/>
                    <a:pt x="1639" y="1"/>
                  </a:cubicBezTo>
                  <a:lnTo>
                    <a:pt x="27" y="277"/>
                  </a:lnTo>
                  <a:cubicBezTo>
                    <a:pt x="11" y="280"/>
                    <a:pt x="1" y="294"/>
                    <a:pt x="4" y="310"/>
                  </a:cubicBezTo>
                  <a:cubicBezTo>
                    <a:pt x="7" y="323"/>
                    <a:pt x="18" y="334"/>
                    <a:pt x="33" y="334"/>
                  </a:cubicBezTo>
                  <a:lnTo>
                    <a:pt x="37" y="334"/>
                  </a:lnTo>
                  <a:lnTo>
                    <a:pt x="1650" y="58"/>
                  </a:lnTo>
                  <a:cubicBezTo>
                    <a:pt x="1666" y="55"/>
                    <a:pt x="1676" y="40"/>
                    <a:pt x="1673" y="24"/>
                  </a:cubicBezTo>
                  <a:cubicBezTo>
                    <a:pt x="1670" y="10"/>
                    <a:pt x="1659" y="0"/>
                    <a:pt x="16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1422879" y="2181163"/>
              <a:ext cx="611851" cy="465193"/>
            </a:xfrm>
            <a:custGeom>
              <a:rect b="b" l="l" r="r" t="t"/>
              <a:pathLst>
                <a:path extrusionOk="0" h="7286" w="9583">
                  <a:moveTo>
                    <a:pt x="7295" y="1"/>
                  </a:moveTo>
                  <a:cubicBezTo>
                    <a:pt x="5161" y="1"/>
                    <a:pt x="2717" y="412"/>
                    <a:pt x="2717" y="412"/>
                  </a:cubicBezTo>
                  <a:lnTo>
                    <a:pt x="1" y="6789"/>
                  </a:lnTo>
                  <a:lnTo>
                    <a:pt x="447" y="7286"/>
                  </a:lnTo>
                  <a:lnTo>
                    <a:pt x="9583" y="268"/>
                  </a:lnTo>
                  <a:cubicBezTo>
                    <a:pt x="9001" y="70"/>
                    <a:pt x="8175" y="1"/>
                    <a:pt x="7295"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1765682" y="2198211"/>
              <a:ext cx="269181" cy="404410"/>
            </a:xfrm>
            <a:custGeom>
              <a:rect b="b" l="l" r="r" t="t"/>
              <a:pathLst>
                <a:path extrusionOk="0" h="6334" w="4216">
                  <a:moveTo>
                    <a:pt x="4215" y="1"/>
                  </a:moveTo>
                  <a:lnTo>
                    <a:pt x="3155" y="145"/>
                  </a:lnTo>
                  <a:lnTo>
                    <a:pt x="1" y="6334"/>
                  </a:lnTo>
                  <a:cubicBezTo>
                    <a:pt x="1" y="6334"/>
                    <a:pt x="4" y="6334"/>
                    <a:pt x="9" y="6334"/>
                  </a:cubicBezTo>
                  <a:cubicBezTo>
                    <a:pt x="101" y="6334"/>
                    <a:pt x="938" y="6313"/>
                    <a:pt x="1325" y="5563"/>
                  </a:cubicBezTo>
                  <a:lnTo>
                    <a:pt x="421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1451419" y="2207469"/>
              <a:ext cx="515696" cy="438888"/>
            </a:xfrm>
            <a:custGeom>
              <a:rect b="b" l="l" r="r" t="t"/>
              <a:pathLst>
                <a:path extrusionOk="0" h="6874" w="8077">
                  <a:moveTo>
                    <a:pt x="8077" y="0"/>
                  </a:moveTo>
                  <a:lnTo>
                    <a:pt x="2651" y="482"/>
                  </a:lnTo>
                  <a:lnTo>
                    <a:pt x="0" y="6874"/>
                  </a:lnTo>
                  <a:lnTo>
                    <a:pt x="4923" y="6189"/>
                  </a:lnTo>
                  <a:lnTo>
                    <a:pt x="8077" y="0"/>
                  </a:lnTo>
                  <a:close/>
                </a:path>
              </a:pathLst>
            </a:custGeom>
            <a:solidFill>
              <a:srgbClr val="569D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a:off x="1638049" y="2303305"/>
              <a:ext cx="212548" cy="63656"/>
            </a:xfrm>
            <a:custGeom>
              <a:rect b="b" l="l" r="r" t="t"/>
              <a:pathLst>
                <a:path extrusionOk="0" h="997" w="3329">
                  <a:moveTo>
                    <a:pt x="3329" y="0"/>
                  </a:moveTo>
                  <a:lnTo>
                    <a:pt x="299" y="269"/>
                  </a:lnTo>
                  <a:lnTo>
                    <a:pt x="1" y="996"/>
                  </a:lnTo>
                  <a:lnTo>
                    <a:pt x="1" y="996"/>
                  </a:lnTo>
                  <a:lnTo>
                    <a:pt x="2952" y="716"/>
                  </a:lnTo>
                  <a:lnTo>
                    <a:pt x="3329" y="0"/>
                  </a:ln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9"/>
            <p:cNvSpPr/>
            <p:nvPr/>
          </p:nvSpPr>
          <p:spPr>
            <a:xfrm>
              <a:off x="1876587" y="2010560"/>
              <a:ext cx="158278" cy="187712"/>
            </a:xfrm>
            <a:custGeom>
              <a:rect b="b" l="l" r="r" t="t"/>
              <a:pathLst>
                <a:path extrusionOk="0" h="2940" w="2479">
                  <a:moveTo>
                    <a:pt x="1214" y="0"/>
                  </a:moveTo>
                  <a:lnTo>
                    <a:pt x="0" y="2788"/>
                  </a:lnTo>
                  <a:lnTo>
                    <a:pt x="2478" y="2940"/>
                  </a:lnTo>
                  <a:lnTo>
                    <a:pt x="1839"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1805268" y="2269402"/>
              <a:ext cx="207568" cy="211080"/>
            </a:xfrm>
            <a:custGeom>
              <a:rect b="b" l="l" r="r" t="t"/>
              <a:pathLst>
                <a:path extrusionOk="0" h="3306" w="3251">
                  <a:moveTo>
                    <a:pt x="1032" y="1"/>
                  </a:moveTo>
                  <a:cubicBezTo>
                    <a:pt x="991" y="1"/>
                    <a:pt x="950" y="16"/>
                    <a:pt x="919" y="47"/>
                  </a:cubicBezTo>
                  <a:cubicBezTo>
                    <a:pt x="853" y="111"/>
                    <a:pt x="853" y="217"/>
                    <a:pt x="919" y="282"/>
                  </a:cubicBezTo>
                  <a:lnTo>
                    <a:pt x="1828" y="1155"/>
                  </a:lnTo>
                  <a:lnTo>
                    <a:pt x="1828" y="1155"/>
                  </a:lnTo>
                  <a:lnTo>
                    <a:pt x="454" y="251"/>
                  </a:lnTo>
                  <a:cubicBezTo>
                    <a:pt x="416" y="226"/>
                    <a:pt x="374" y="214"/>
                    <a:pt x="332" y="214"/>
                  </a:cubicBezTo>
                  <a:cubicBezTo>
                    <a:pt x="258" y="214"/>
                    <a:pt x="186" y="252"/>
                    <a:pt x="145" y="321"/>
                  </a:cubicBezTo>
                  <a:cubicBezTo>
                    <a:pt x="86" y="416"/>
                    <a:pt x="110" y="539"/>
                    <a:pt x="197" y="607"/>
                  </a:cubicBezTo>
                  <a:lnTo>
                    <a:pt x="1470" y="1605"/>
                  </a:lnTo>
                  <a:lnTo>
                    <a:pt x="327" y="1012"/>
                  </a:lnTo>
                  <a:cubicBezTo>
                    <a:pt x="300" y="998"/>
                    <a:pt x="271" y="991"/>
                    <a:pt x="243" y="991"/>
                  </a:cubicBezTo>
                  <a:cubicBezTo>
                    <a:pt x="175" y="991"/>
                    <a:pt x="109" y="1029"/>
                    <a:pt x="77" y="1094"/>
                  </a:cubicBezTo>
                  <a:cubicBezTo>
                    <a:pt x="38" y="1174"/>
                    <a:pt x="61" y="1270"/>
                    <a:pt x="134" y="1323"/>
                  </a:cubicBezTo>
                  <a:lnTo>
                    <a:pt x="1298" y="2171"/>
                  </a:lnTo>
                  <a:lnTo>
                    <a:pt x="305" y="1697"/>
                  </a:lnTo>
                  <a:cubicBezTo>
                    <a:pt x="278" y="1684"/>
                    <a:pt x="249" y="1678"/>
                    <a:pt x="220" y="1678"/>
                  </a:cubicBezTo>
                  <a:cubicBezTo>
                    <a:pt x="149" y="1678"/>
                    <a:pt x="81" y="1716"/>
                    <a:pt x="45" y="1783"/>
                  </a:cubicBezTo>
                  <a:cubicBezTo>
                    <a:pt x="0" y="1869"/>
                    <a:pt x="25" y="1976"/>
                    <a:pt x="104" y="2034"/>
                  </a:cubicBezTo>
                  <a:lnTo>
                    <a:pt x="1444" y="3014"/>
                  </a:lnTo>
                  <a:lnTo>
                    <a:pt x="1304" y="3293"/>
                  </a:lnTo>
                  <a:cubicBezTo>
                    <a:pt x="1304" y="3293"/>
                    <a:pt x="1359" y="3306"/>
                    <a:pt x="1450" y="3306"/>
                  </a:cubicBezTo>
                  <a:cubicBezTo>
                    <a:pt x="1693" y="3306"/>
                    <a:pt x="2195" y="3213"/>
                    <a:pt x="2639" y="2536"/>
                  </a:cubicBezTo>
                  <a:cubicBezTo>
                    <a:pt x="3251" y="1603"/>
                    <a:pt x="2658" y="1108"/>
                    <a:pt x="2658" y="1108"/>
                  </a:cubicBezTo>
                  <a:lnTo>
                    <a:pt x="1126" y="31"/>
                  </a:lnTo>
                  <a:cubicBezTo>
                    <a:pt x="1098" y="11"/>
                    <a:pt x="1065" y="1"/>
                    <a:pt x="1032" y="1"/>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9"/>
            <p:cNvSpPr/>
            <p:nvPr/>
          </p:nvSpPr>
          <p:spPr>
            <a:xfrm>
              <a:off x="1588949" y="1622233"/>
              <a:ext cx="111158" cy="100879"/>
            </a:xfrm>
            <a:custGeom>
              <a:rect b="b" l="l" r="r" t="t"/>
              <a:pathLst>
                <a:path extrusionOk="0" h="1580" w="1741">
                  <a:moveTo>
                    <a:pt x="834" y="0"/>
                  </a:moveTo>
                  <a:cubicBezTo>
                    <a:pt x="558" y="0"/>
                    <a:pt x="363" y="259"/>
                    <a:pt x="228" y="528"/>
                  </a:cubicBezTo>
                  <a:cubicBezTo>
                    <a:pt x="105" y="771"/>
                    <a:pt x="37" y="1033"/>
                    <a:pt x="13" y="1299"/>
                  </a:cubicBezTo>
                  <a:cubicBezTo>
                    <a:pt x="0" y="1451"/>
                    <a:pt x="156" y="1580"/>
                    <a:pt x="339" y="1580"/>
                  </a:cubicBezTo>
                  <a:cubicBezTo>
                    <a:pt x="356" y="1580"/>
                    <a:pt x="374" y="1578"/>
                    <a:pt x="392" y="1576"/>
                  </a:cubicBezTo>
                  <a:cubicBezTo>
                    <a:pt x="1085" y="1478"/>
                    <a:pt x="1741" y="365"/>
                    <a:pt x="1059" y="53"/>
                  </a:cubicBezTo>
                  <a:cubicBezTo>
                    <a:pt x="979" y="16"/>
                    <a:pt x="904" y="0"/>
                    <a:pt x="834" y="0"/>
                  </a:cubicBezTo>
                  <a:close/>
                </a:path>
              </a:pathLst>
            </a:custGeom>
            <a:solidFill>
              <a:srgbClr val="A456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9"/>
            <p:cNvSpPr/>
            <p:nvPr/>
          </p:nvSpPr>
          <p:spPr>
            <a:xfrm>
              <a:off x="1635558" y="1699171"/>
              <a:ext cx="26433" cy="24071"/>
            </a:xfrm>
            <a:custGeom>
              <a:rect b="b" l="l" r="r" t="t"/>
              <a:pathLst>
                <a:path extrusionOk="0" h="377" w="414">
                  <a:moveTo>
                    <a:pt x="208" y="1"/>
                  </a:moveTo>
                  <a:cubicBezTo>
                    <a:pt x="194" y="1"/>
                    <a:pt x="179" y="2"/>
                    <a:pt x="164" y="6"/>
                  </a:cubicBezTo>
                  <a:cubicBezTo>
                    <a:pt x="63" y="29"/>
                    <a:pt x="0" y="132"/>
                    <a:pt x="24" y="232"/>
                  </a:cubicBezTo>
                  <a:cubicBezTo>
                    <a:pt x="45" y="318"/>
                    <a:pt x="121" y="376"/>
                    <a:pt x="206" y="376"/>
                  </a:cubicBezTo>
                  <a:cubicBezTo>
                    <a:pt x="220" y="376"/>
                    <a:pt x="235" y="375"/>
                    <a:pt x="250" y="371"/>
                  </a:cubicBezTo>
                  <a:cubicBezTo>
                    <a:pt x="351" y="348"/>
                    <a:pt x="414" y="245"/>
                    <a:pt x="390" y="145"/>
                  </a:cubicBezTo>
                  <a:cubicBezTo>
                    <a:pt x="369" y="59"/>
                    <a:pt x="293" y="1"/>
                    <a:pt x="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1203240" y="1629512"/>
              <a:ext cx="241216" cy="219827"/>
            </a:xfrm>
            <a:custGeom>
              <a:rect b="b" l="l" r="r" t="t"/>
              <a:pathLst>
                <a:path extrusionOk="0" h="3443" w="3778">
                  <a:moveTo>
                    <a:pt x="1889" y="0"/>
                  </a:moveTo>
                  <a:cubicBezTo>
                    <a:pt x="1448" y="0"/>
                    <a:pt x="1008" y="168"/>
                    <a:pt x="672" y="504"/>
                  </a:cubicBezTo>
                  <a:cubicBezTo>
                    <a:pt x="0" y="1176"/>
                    <a:pt x="0" y="2267"/>
                    <a:pt x="672" y="2938"/>
                  </a:cubicBezTo>
                  <a:cubicBezTo>
                    <a:pt x="1008" y="3274"/>
                    <a:pt x="1448" y="3442"/>
                    <a:pt x="1889" y="3442"/>
                  </a:cubicBezTo>
                  <a:cubicBezTo>
                    <a:pt x="2329" y="3442"/>
                    <a:pt x="2770" y="3274"/>
                    <a:pt x="3106" y="2938"/>
                  </a:cubicBezTo>
                  <a:cubicBezTo>
                    <a:pt x="3778" y="2267"/>
                    <a:pt x="3778" y="1176"/>
                    <a:pt x="3106" y="504"/>
                  </a:cubicBezTo>
                  <a:cubicBezTo>
                    <a:pt x="2770" y="168"/>
                    <a:pt x="2329" y="0"/>
                    <a:pt x="18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1250297" y="1451630"/>
              <a:ext cx="100560" cy="203865"/>
            </a:xfrm>
            <a:custGeom>
              <a:rect b="b" l="l" r="r" t="t"/>
              <a:pathLst>
                <a:path extrusionOk="0" h="3193" w="1575">
                  <a:moveTo>
                    <a:pt x="1344" y="0"/>
                  </a:moveTo>
                  <a:cubicBezTo>
                    <a:pt x="1145" y="0"/>
                    <a:pt x="844" y="93"/>
                    <a:pt x="534" y="538"/>
                  </a:cubicBezTo>
                  <a:cubicBezTo>
                    <a:pt x="1" y="1301"/>
                    <a:pt x="84" y="2902"/>
                    <a:pt x="1170" y="3192"/>
                  </a:cubicBezTo>
                  <a:lnTo>
                    <a:pt x="1575" y="48"/>
                  </a:lnTo>
                  <a:cubicBezTo>
                    <a:pt x="1575" y="48"/>
                    <a:pt x="1486" y="0"/>
                    <a:pt x="134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1350794" y="1376225"/>
              <a:ext cx="400260" cy="219380"/>
            </a:xfrm>
            <a:custGeom>
              <a:rect b="b" l="l" r="r" t="t"/>
              <a:pathLst>
                <a:path extrusionOk="0" h="3436" w="6269">
                  <a:moveTo>
                    <a:pt x="1960" y="1"/>
                  </a:moveTo>
                  <a:cubicBezTo>
                    <a:pt x="240" y="1"/>
                    <a:pt x="1" y="1229"/>
                    <a:pt x="1" y="1229"/>
                  </a:cubicBezTo>
                  <a:lnTo>
                    <a:pt x="4709" y="3436"/>
                  </a:lnTo>
                  <a:cubicBezTo>
                    <a:pt x="6268" y="1310"/>
                    <a:pt x="4785" y="349"/>
                    <a:pt x="2537" y="42"/>
                  </a:cubicBezTo>
                  <a:cubicBezTo>
                    <a:pt x="2328" y="14"/>
                    <a:pt x="2136" y="1"/>
                    <a:pt x="19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1297672" y="1404510"/>
              <a:ext cx="352566" cy="334880"/>
            </a:xfrm>
            <a:custGeom>
              <a:rect b="b" l="l" r="r" t="t"/>
              <a:pathLst>
                <a:path extrusionOk="0" h="5245" w="5522">
                  <a:moveTo>
                    <a:pt x="2852" y="1"/>
                  </a:moveTo>
                  <a:cubicBezTo>
                    <a:pt x="2838" y="1"/>
                    <a:pt x="2823" y="1"/>
                    <a:pt x="2809" y="1"/>
                  </a:cubicBezTo>
                  <a:cubicBezTo>
                    <a:pt x="1249" y="23"/>
                    <a:pt x="1" y="1214"/>
                    <a:pt x="21" y="2663"/>
                  </a:cubicBezTo>
                  <a:cubicBezTo>
                    <a:pt x="41" y="4097"/>
                    <a:pt x="1298" y="5245"/>
                    <a:pt x="2837" y="5245"/>
                  </a:cubicBezTo>
                  <a:cubicBezTo>
                    <a:pt x="2852" y="5245"/>
                    <a:pt x="2868" y="5245"/>
                    <a:pt x="2883" y="5244"/>
                  </a:cubicBezTo>
                  <a:cubicBezTo>
                    <a:pt x="4443" y="5223"/>
                    <a:pt x="5522" y="4037"/>
                    <a:pt x="5501" y="2588"/>
                  </a:cubicBezTo>
                  <a:cubicBezTo>
                    <a:pt x="5481" y="1153"/>
                    <a:pt x="4389" y="1"/>
                    <a:pt x="285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a:off x="1408002" y="1706130"/>
              <a:ext cx="141358" cy="313044"/>
            </a:xfrm>
            <a:custGeom>
              <a:rect b="b" l="l" r="r" t="t"/>
              <a:pathLst>
                <a:path extrusionOk="0" h="4903" w="2214">
                  <a:moveTo>
                    <a:pt x="594" y="1"/>
                  </a:moveTo>
                  <a:lnTo>
                    <a:pt x="0" y="3867"/>
                  </a:lnTo>
                  <a:lnTo>
                    <a:pt x="1678" y="4903"/>
                  </a:lnTo>
                  <a:lnTo>
                    <a:pt x="2214" y="4005"/>
                  </a:lnTo>
                  <a:lnTo>
                    <a:pt x="2046" y="428"/>
                  </a:lnTo>
                  <a:lnTo>
                    <a:pt x="594" y="1"/>
                  </a:ln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1452249" y="1750696"/>
              <a:ext cx="93090" cy="125077"/>
            </a:xfrm>
            <a:custGeom>
              <a:rect b="b" l="l" r="r" t="t"/>
              <a:pathLst>
                <a:path extrusionOk="0" h="1959" w="1458">
                  <a:moveTo>
                    <a:pt x="1362" y="1"/>
                  </a:moveTo>
                  <a:lnTo>
                    <a:pt x="1" y="577"/>
                  </a:lnTo>
                  <a:lnTo>
                    <a:pt x="1458" y="1959"/>
                  </a:lnTo>
                  <a:lnTo>
                    <a:pt x="1362" y="1"/>
                  </a:lnTo>
                  <a:close/>
                </a:path>
              </a:pathLst>
            </a:custGeom>
            <a:solidFill>
              <a:srgbClr val="A456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303738" y="1434263"/>
              <a:ext cx="356333" cy="380467"/>
            </a:xfrm>
            <a:custGeom>
              <a:rect b="b" l="l" r="r" t="t"/>
              <a:pathLst>
                <a:path extrusionOk="0" h="5959" w="5581">
                  <a:moveTo>
                    <a:pt x="3187" y="1"/>
                  </a:moveTo>
                  <a:cubicBezTo>
                    <a:pt x="2880" y="1"/>
                    <a:pt x="2572" y="47"/>
                    <a:pt x="2277" y="134"/>
                  </a:cubicBezTo>
                  <a:cubicBezTo>
                    <a:pt x="0" y="789"/>
                    <a:pt x="1053" y="3172"/>
                    <a:pt x="1053" y="3172"/>
                  </a:cubicBezTo>
                  <a:lnTo>
                    <a:pt x="1443" y="4238"/>
                  </a:lnTo>
                  <a:cubicBezTo>
                    <a:pt x="1537" y="4621"/>
                    <a:pt x="1859" y="5304"/>
                    <a:pt x="2186" y="5488"/>
                  </a:cubicBezTo>
                  <a:cubicBezTo>
                    <a:pt x="2727" y="5793"/>
                    <a:pt x="3144" y="5959"/>
                    <a:pt x="3560" y="5959"/>
                  </a:cubicBezTo>
                  <a:cubicBezTo>
                    <a:pt x="3823" y="5959"/>
                    <a:pt x="4085" y="5892"/>
                    <a:pt x="4377" y="5754"/>
                  </a:cubicBezTo>
                  <a:cubicBezTo>
                    <a:pt x="5360" y="5287"/>
                    <a:pt x="5580" y="3784"/>
                    <a:pt x="5376" y="1785"/>
                  </a:cubicBezTo>
                  <a:cubicBezTo>
                    <a:pt x="5254" y="585"/>
                    <a:pt x="4406" y="183"/>
                    <a:pt x="3746" y="55"/>
                  </a:cubicBezTo>
                  <a:cubicBezTo>
                    <a:pt x="3562" y="18"/>
                    <a:pt x="3374" y="1"/>
                    <a:pt x="3187" y="1"/>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573115" y="1666097"/>
              <a:ext cx="21644" cy="48333"/>
            </a:xfrm>
            <a:custGeom>
              <a:rect b="b" l="l" r="r" t="t"/>
              <a:pathLst>
                <a:path extrusionOk="0" h="757" w="339">
                  <a:moveTo>
                    <a:pt x="33" y="1"/>
                  </a:moveTo>
                  <a:cubicBezTo>
                    <a:pt x="29" y="1"/>
                    <a:pt x="24" y="2"/>
                    <a:pt x="19" y="4"/>
                  </a:cubicBezTo>
                  <a:cubicBezTo>
                    <a:pt x="6" y="11"/>
                    <a:pt x="0" y="29"/>
                    <a:pt x="7" y="44"/>
                  </a:cubicBezTo>
                  <a:lnTo>
                    <a:pt x="270" y="528"/>
                  </a:lnTo>
                  <a:lnTo>
                    <a:pt x="53" y="705"/>
                  </a:lnTo>
                  <a:cubicBezTo>
                    <a:pt x="40" y="714"/>
                    <a:pt x="38" y="733"/>
                    <a:pt x="48" y="744"/>
                  </a:cubicBezTo>
                  <a:cubicBezTo>
                    <a:pt x="54" y="752"/>
                    <a:pt x="63" y="756"/>
                    <a:pt x="70" y="756"/>
                  </a:cubicBezTo>
                  <a:cubicBezTo>
                    <a:pt x="77" y="756"/>
                    <a:pt x="83" y="753"/>
                    <a:pt x="88" y="749"/>
                  </a:cubicBezTo>
                  <a:lnTo>
                    <a:pt x="326" y="558"/>
                  </a:lnTo>
                  <a:cubicBezTo>
                    <a:pt x="336" y="549"/>
                    <a:pt x="339" y="534"/>
                    <a:pt x="333" y="521"/>
                  </a:cubicBezTo>
                  <a:lnTo>
                    <a:pt x="58" y="16"/>
                  </a:lnTo>
                  <a:cubicBezTo>
                    <a:pt x="54" y="6"/>
                    <a:pt x="44" y="1"/>
                    <a:pt x="3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9"/>
            <p:cNvSpPr/>
            <p:nvPr/>
          </p:nvSpPr>
          <p:spPr>
            <a:xfrm>
              <a:off x="1586906" y="1547914"/>
              <a:ext cx="67934" cy="30072"/>
            </a:xfrm>
            <a:custGeom>
              <a:rect b="b" l="l" r="r" t="t"/>
              <a:pathLst>
                <a:path extrusionOk="0" h="471" w="1064">
                  <a:moveTo>
                    <a:pt x="400" y="1"/>
                  </a:moveTo>
                  <a:cubicBezTo>
                    <a:pt x="132" y="1"/>
                    <a:pt x="79" y="142"/>
                    <a:pt x="79" y="142"/>
                  </a:cubicBezTo>
                  <a:cubicBezTo>
                    <a:pt x="79" y="142"/>
                    <a:pt x="0" y="339"/>
                    <a:pt x="308" y="376"/>
                  </a:cubicBezTo>
                  <a:cubicBezTo>
                    <a:pt x="543" y="402"/>
                    <a:pt x="692" y="417"/>
                    <a:pt x="824" y="461"/>
                  </a:cubicBezTo>
                  <a:cubicBezTo>
                    <a:pt x="844" y="467"/>
                    <a:pt x="866" y="471"/>
                    <a:pt x="887" y="471"/>
                  </a:cubicBezTo>
                  <a:cubicBezTo>
                    <a:pt x="943" y="471"/>
                    <a:pt x="996" y="448"/>
                    <a:pt x="1028" y="408"/>
                  </a:cubicBezTo>
                  <a:cubicBezTo>
                    <a:pt x="1063" y="364"/>
                    <a:pt x="1063" y="309"/>
                    <a:pt x="1027" y="266"/>
                  </a:cubicBezTo>
                  <a:cubicBezTo>
                    <a:pt x="954" y="179"/>
                    <a:pt x="796" y="44"/>
                    <a:pt x="511" y="8"/>
                  </a:cubicBezTo>
                  <a:cubicBezTo>
                    <a:pt x="470" y="3"/>
                    <a:pt x="433" y="1"/>
                    <a:pt x="40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9"/>
            <p:cNvSpPr/>
            <p:nvPr/>
          </p:nvSpPr>
          <p:spPr>
            <a:xfrm>
              <a:off x="1432967" y="1547914"/>
              <a:ext cx="106498" cy="35755"/>
            </a:xfrm>
            <a:custGeom>
              <a:rect b="b" l="l" r="r" t="t"/>
              <a:pathLst>
                <a:path extrusionOk="0" h="560" w="1668">
                  <a:moveTo>
                    <a:pt x="1143" y="1"/>
                  </a:moveTo>
                  <a:cubicBezTo>
                    <a:pt x="1089" y="1"/>
                    <a:pt x="1030" y="4"/>
                    <a:pt x="963" y="11"/>
                  </a:cubicBezTo>
                  <a:cubicBezTo>
                    <a:pt x="564" y="52"/>
                    <a:pt x="158" y="269"/>
                    <a:pt x="53" y="357"/>
                  </a:cubicBezTo>
                  <a:cubicBezTo>
                    <a:pt x="0" y="401"/>
                    <a:pt x="0" y="456"/>
                    <a:pt x="47" y="500"/>
                  </a:cubicBezTo>
                  <a:cubicBezTo>
                    <a:pt x="89" y="538"/>
                    <a:pt x="162" y="560"/>
                    <a:pt x="237" y="560"/>
                  </a:cubicBezTo>
                  <a:cubicBezTo>
                    <a:pt x="269" y="560"/>
                    <a:pt x="301" y="556"/>
                    <a:pt x="332" y="548"/>
                  </a:cubicBezTo>
                  <a:cubicBezTo>
                    <a:pt x="517" y="503"/>
                    <a:pt x="909" y="405"/>
                    <a:pt x="1236" y="374"/>
                  </a:cubicBezTo>
                  <a:cubicBezTo>
                    <a:pt x="1668" y="332"/>
                    <a:pt x="1563" y="136"/>
                    <a:pt x="1563" y="136"/>
                  </a:cubicBezTo>
                  <a:cubicBezTo>
                    <a:pt x="1563" y="136"/>
                    <a:pt x="1497" y="1"/>
                    <a:pt x="114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1459720" y="1623319"/>
              <a:ext cx="79937" cy="38755"/>
            </a:xfrm>
            <a:custGeom>
              <a:rect b="b" l="l" r="r" t="t"/>
              <a:pathLst>
                <a:path extrusionOk="0" h="607" w="1252">
                  <a:moveTo>
                    <a:pt x="677" y="1"/>
                  </a:moveTo>
                  <a:cubicBezTo>
                    <a:pt x="505" y="1"/>
                    <a:pt x="284" y="59"/>
                    <a:pt x="2" y="220"/>
                  </a:cubicBezTo>
                  <a:cubicBezTo>
                    <a:pt x="1" y="220"/>
                    <a:pt x="236" y="607"/>
                    <a:pt x="684" y="607"/>
                  </a:cubicBezTo>
                  <a:cubicBezTo>
                    <a:pt x="846" y="607"/>
                    <a:pt x="1036" y="556"/>
                    <a:pt x="1252" y="419"/>
                  </a:cubicBezTo>
                  <a:cubicBezTo>
                    <a:pt x="1252" y="419"/>
                    <a:pt x="1138" y="1"/>
                    <a:pt x="6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9"/>
            <p:cNvSpPr/>
            <p:nvPr/>
          </p:nvSpPr>
          <p:spPr>
            <a:xfrm>
              <a:off x="1481045" y="1622425"/>
              <a:ext cx="44438" cy="43033"/>
            </a:xfrm>
            <a:custGeom>
              <a:rect b="b" l="l" r="r" t="t"/>
              <a:pathLst>
                <a:path extrusionOk="0" h="674" w="696">
                  <a:moveTo>
                    <a:pt x="346" y="1"/>
                  </a:moveTo>
                  <a:cubicBezTo>
                    <a:pt x="332" y="1"/>
                    <a:pt x="318" y="1"/>
                    <a:pt x="305" y="3"/>
                  </a:cubicBezTo>
                  <a:cubicBezTo>
                    <a:pt x="126" y="28"/>
                    <a:pt x="1" y="196"/>
                    <a:pt x="26" y="380"/>
                  </a:cubicBezTo>
                  <a:cubicBezTo>
                    <a:pt x="49" y="550"/>
                    <a:pt x="191" y="673"/>
                    <a:pt x="352" y="673"/>
                  </a:cubicBezTo>
                  <a:cubicBezTo>
                    <a:pt x="366" y="673"/>
                    <a:pt x="380" y="672"/>
                    <a:pt x="394" y="671"/>
                  </a:cubicBezTo>
                  <a:cubicBezTo>
                    <a:pt x="572" y="646"/>
                    <a:pt x="696" y="478"/>
                    <a:pt x="673" y="294"/>
                  </a:cubicBezTo>
                  <a:cubicBezTo>
                    <a:pt x="650" y="124"/>
                    <a:pt x="508"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9"/>
            <p:cNvSpPr/>
            <p:nvPr/>
          </p:nvSpPr>
          <p:spPr>
            <a:xfrm>
              <a:off x="1458124" y="1621212"/>
              <a:ext cx="83449" cy="29817"/>
            </a:xfrm>
            <a:custGeom>
              <a:rect b="b" l="l" r="r" t="t"/>
              <a:pathLst>
                <a:path extrusionOk="0" h="467" w="1307">
                  <a:moveTo>
                    <a:pt x="691" y="0"/>
                  </a:moveTo>
                  <a:cubicBezTo>
                    <a:pt x="664" y="0"/>
                    <a:pt x="636" y="4"/>
                    <a:pt x="610" y="6"/>
                  </a:cubicBezTo>
                  <a:cubicBezTo>
                    <a:pt x="579" y="9"/>
                    <a:pt x="548" y="14"/>
                    <a:pt x="518" y="19"/>
                  </a:cubicBezTo>
                  <a:cubicBezTo>
                    <a:pt x="458" y="30"/>
                    <a:pt x="398" y="44"/>
                    <a:pt x="339" y="65"/>
                  </a:cubicBezTo>
                  <a:cubicBezTo>
                    <a:pt x="221" y="103"/>
                    <a:pt x="110" y="158"/>
                    <a:pt x="12" y="235"/>
                  </a:cubicBezTo>
                  <a:cubicBezTo>
                    <a:pt x="2" y="243"/>
                    <a:pt x="1" y="256"/>
                    <a:pt x="8" y="266"/>
                  </a:cubicBezTo>
                  <a:cubicBezTo>
                    <a:pt x="12" y="272"/>
                    <a:pt x="19" y="276"/>
                    <a:pt x="26" y="276"/>
                  </a:cubicBezTo>
                  <a:cubicBezTo>
                    <a:pt x="31" y="276"/>
                    <a:pt x="36" y="274"/>
                    <a:pt x="40" y="271"/>
                  </a:cubicBezTo>
                  <a:cubicBezTo>
                    <a:pt x="135" y="202"/>
                    <a:pt x="243" y="151"/>
                    <a:pt x="355" y="119"/>
                  </a:cubicBezTo>
                  <a:cubicBezTo>
                    <a:pt x="412" y="101"/>
                    <a:pt x="471" y="89"/>
                    <a:pt x="529" y="81"/>
                  </a:cubicBezTo>
                  <a:cubicBezTo>
                    <a:pt x="558" y="76"/>
                    <a:pt x="588" y="72"/>
                    <a:pt x="617" y="70"/>
                  </a:cubicBezTo>
                  <a:cubicBezTo>
                    <a:pt x="637" y="69"/>
                    <a:pt x="657" y="68"/>
                    <a:pt x="676" y="68"/>
                  </a:cubicBezTo>
                  <a:cubicBezTo>
                    <a:pt x="685" y="68"/>
                    <a:pt x="693" y="68"/>
                    <a:pt x="702" y="69"/>
                  </a:cubicBezTo>
                  <a:cubicBezTo>
                    <a:pt x="818" y="76"/>
                    <a:pt x="932" y="104"/>
                    <a:pt x="1026" y="165"/>
                  </a:cubicBezTo>
                  <a:cubicBezTo>
                    <a:pt x="1071" y="196"/>
                    <a:pt x="1112" y="235"/>
                    <a:pt x="1143" y="281"/>
                  </a:cubicBezTo>
                  <a:cubicBezTo>
                    <a:pt x="1159" y="303"/>
                    <a:pt x="1172" y="326"/>
                    <a:pt x="1183" y="351"/>
                  </a:cubicBezTo>
                  <a:cubicBezTo>
                    <a:pt x="1189" y="364"/>
                    <a:pt x="1194" y="377"/>
                    <a:pt x="1198" y="389"/>
                  </a:cubicBezTo>
                  <a:cubicBezTo>
                    <a:pt x="1199" y="396"/>
                    <a:pt x="1202" y="402"/>
                    <a:pt x="1204" y="408"/>
                  </a:cubicBezTo>
                  <a:cubicBezTo>
                    <a:pt x="1205" y="414"/>
                    <a:pt x="1207" y="422"/>
                    <a:pt x="1207" y="425"/>
                  </a:cubicBezTo>
                  <a:lnTo>
                    <a:pt x="1207" y="427"/>
                  </a:lnTo>
                  <a:cubicBezTo>
                    <a:pt x="1208" y="427"/>
                    <a:pt x="1208" y="428"/>
                    <a:pt x="1208" y="428"/>
                  </a:cubicBezTo>
                  <a:cubicBezTo>
                    <a:pt x="1212" y="450"/>
                    <a:pt x="1233" y="467"/>
                    <a:pt x="1256" y="467"/>
                  </a:cubicBezTo>
                  <a:cubicBezTo>
                    <a:pt x="1258" y="467"/>
                    <a:pt x="1261" y="467"/>
                    <a:pt x="1264" y="466"/>
                  </a:cubicBezTo>
                  <a:cubicBezTo>
                    <a:pt x="1289" y="460"/>
                    <a:pt x="1306" y="436"/>
                    <a:pt x="1300" y="409"/>
                  </a:cubicBezTo>
                  <a:cubicBezTo>
                    <a:pt x="1299" y="399"/>
                    <a:pt x="1296" y="392"/>
                    <a:pt x="1294" y="383"/>
                  </a:cubicBezTo>
                  <a:cubicBezTo>
                    <a:pt x="1291" y="374"/>
                    <a:pt x="1289" y="367"/>
                    <a:pt x="1286" y="358"/>
                  </a:cubicBezTo>
                  <a:cubicBezTo>
                    <a:pt x="1280" y="342"/>
                    <a:pt x="1274" y="327"/>
                    <a:pt x="1267" y="313"/>
                  </a:cubicBezTo>
                  <a:cubicBezTo>
                    <a:pt x="1252" y="284"/>
                    <a:pt x="1235" y="254"/>
                    <a:pt x="1214" y="228"/>
                  </a:cubicBezTo>
                  <a:cubicBezTo>
                    <a:pt x="1175" y="176"/>
                    <a:pt x="1125" y="132"/>
                    <a:pt x="1070" y="98"/>
                  </a:cubicBezTo>
                  <a:cubicBezTo>
                    <a:pt x="1014" y="65"/>
                    <a:pt x="953" y="40"/>
                    <a:pt x="891" y="25"/>
                  </a:cubicBezTo>
                  <a:cubicBezTo>
                    <a:pt x="830" y="9"/>
                    <a:pt x="767" y="2"/>
                    <a:pt x="704" y="0"/>
                  </a:cubicBezTo>
                  <a:cubicBezTo>
                    <a:pt x="700" y="0"/>
                    <a:pt x="696" y="0"/>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1589779" y="1620829"/>
              <a:ext cx="56186" cy="38947"/>
            </a:xfrm>
            <a:custGeom>
              <a:rect b="b" l="l" r="r" t="t"/>
              <a:pathLst>
                <a:path extrusionOk="0" h="610" w="880">
                  <a:moveTo>
                    <a:pt x="494" y="0"/>
                  </a:moveTo>
                  <a:cubicBezTo>
                    <a:pt x="167" y="0"/>
                    <a:pt x="0" y="440"/>
                    <a:pt x="0" y="440"/>
                  </a:cubicBezTo>
                  <a:cubicBezTo>
                    <a:pt x="139" y="563"/>
                    <a:pt x="262" y="609"/>
                    <a:pt x="370" y="609"/>
                  </a:cubicBezTo>
                  <a:cubicBezTo>
                    <a:pt x="697" y="609"/>
                    <a:pt x="880" y="186"/>
                    <a:pt x="880" y="186"/>
                  </a:cubicBezTo>
                  <a:cubicBezTo>
                    <a:pt x="733" y="51"/>
                    <a:pt x="604" y="0"/>
                    <a:pt x="4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9"/>
            <p:cNvSpPr/>
            <p:nvPr/>
          </p:nvSpPr>
          <p:spPr>
            <a:xfrm>
              <a:off x="1601910" y="1620701"/>
              <a:ext cx="33903" cy="39075"/>
            </a:xfrm>
            <a:custGeom>
              <a:rect b="b" l="l" r="r" t="t"/>
              <a:pathLst>
                <a:path extrusionOk="0" h="612" w="531">
                  <a:moveTo>
                    <a:pt x="283" y="1"/>
                  </a:moveTo>
                  <a:cubicBezTo>
                    <a:pt x="161" y="1"/>
                    <a:pt x="48" y="114"/>
                    <a:pt x="25" y="270"/>
                  </a:cubicBezTo>
                  <a:cubicBezTo>
                    <a:pt x="0" y="438"/>
                    <a:pt x="86" y="590"/>
                    <a:pt x="219" y="610"/>
                  </a:cubicBezTo>
                  <a:cubicBezTo>
                    <a:pt x="229" y="611"/>
                    <a:pt x="238" y="612"/>
                    <a:pt x="247" y="612"/>
                  </a:cubicBezTo>
                  <a:cubicBezTo>
                    <a:pt x="370" y="612"/>
                    <a:pt x="482" y="499"/>
                    <a:pt x="506" y="343"/>
                  </a:cubicBezTo>
                  <a:cubicBezTo>
                    <a:pt x="530" y="175"/>
                    <a:pt x="444" y="23"/>
                    <a:pt x="311" y="3"/>
                  </a:cubicBezTo>
                  <a:cubicBezTo>
                    <a:pt x="302" y="1"/>
                    <a:pt x="293" y="1"/>
                    <a:pt x="2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9"/>
            <p:cNvSpPr/>
            <p:nvPr/>
          </p:nvSpPr>
          <p:spPr>
            <a:xfrm>
              <a:off x="1588119" y="1619424"/>
              <a:ext cx="59250" cy="30008"/>
            </a:xfrm>
            <a:custGeom>
              <a:rect b="b" l="l" r="r" t="t"/>
              <a:pathLst>
                <a:path extrusionOk="0" h="470" w="928">
                  <a:moveTo>
                    <a:pt x="574" y="0"/>
                  </a:moveTo>
                  <a:cubicBezTo>
                    <a:pt x="568" y="0"/>
                    <a:pt x="561" y="0"/>
                    <a:pt x="555" y="1"/>
                  </a:cubicBezTo>
                  <a:cubicBezTo>
                    <a:pt x="535" y="2"/>
                    <a:pt x="514" y="4"/>
                    <a:pt x="491" y="9"/>
                  </a:cubicBezTo>
                  <a:lnTo>
                    <a:pt x="495" y="8"/>
                  </a:lnTo>
                  <a:lnTo>
                    <a:pt x="495" y="8"/>
                  </a:lnTo>
                  <a:cubicBezTo>
                    <a:pt x="441" y="17"/>
                    <a:pt x="387" y="31"/>
                    <a:pt x="336" y="56"/>
                  </a:cubicBezTo>
                  <a:cubicBezTo>
                    <a:pt x="286" y="79"/>
                    <a:pt x="240" y="110"/>
                    <a:pt x="199" y="147"/>
                  </a:cubicBezTo>
                  <a:cubicBezTo>
                    <a:pt x="156" y="183"/>
                    <a:pt x="121" y="226"/>
                    <a:pt x="89" y="269"/>
                  </a:cubicBezTo>
                  <a:cubicBezTo>
                    <a:pt x="73" y="291"/>
                    <a:pt x="59" y="315"/>
                    <a:pt x="44" y="339"/>
                  </a:cubicBezTo>
                  <a:cubicBezTo>
                    <a:pt x="31" y="363"/>
                    <a:pt x="19" y="386"/>
                    <a:pt x="7" y="414"/>
                  </a:cubicBezTo>
                  <a:cubicBezTo>
                    <a:pt x="7" y="415"/>
                    <a:pt x="7" y="415"/>
                    <a:pt x="7" y="415"/>
                  </a:cubicBezTo>
                  <a:cubicBezTo>
                    <a:pt x="0" y="437"/>
                    <a:pt x="10" y="459"/>
                    <a:pt x="31" y="466"/>
                  </a:cubicBezTo>
                  <a:cubicBezTo>
                    <a:pt x="36" y="468"/>
                    <a:pt x="40" y="469"/>
                    <a:pt x="45" y="469"/>
                  </a:cubicBezTo>
                  <a:cubicBezTo>
                    <a:pt x="61" y="469"/>
                    <a:pt x="76" y="459"/>
                    <a:pt x="82" y="443"/>
                  </a:cubicBezTo>
                  <a:lnTo>
                    <a:pt x="83" y="442"/>
                  </a:lnTo>
                  <a:cubicBezTo>
                    <a:pt x="91" y="421"/>
                    <a:pt x="101" y="398"/>
                    <a:pt x="113" y="376"/>
                  </a:cubicBezTo>
                  <a:cubicBezTo>
                    <a:pt x="124" y="354"/>
                    <a:pt x="136" y="332"/>
                    <a:pt x="151" y="312"/>
                  </a:cubicBezTo>
                  <a:cubicBezTo>
                    <a:pt x="177" y="269"/>
                    <a:pt x="209" y="231"/>
                    <a:pt x="245" y="198"/>
                  </a:cubicBezTo>
                  <a:cubicBezTo>
                    <a:pt x="281" y="164"/>
                    <a:pt x="321" y="134"/>
                    <a:pt x="364" y="112"/>
                  </a:cubicBezTo>
                  <a:cubicBezTo>
                    <a:pt x="408" y="88"/>
                    <a:pt x="456" y="74"/>
                    <a:pt x="504" y="65"/>
                  </a:cubicBezTo>
                  <a:lnTo>
                    <a:pt x="505" y="65"/>
                  </a:lnTo>
                  <a:cubicBezTo>
                    <a:pt x="505" y="65"/>
                    <a:pt x="507" y="63"/>
                    <a:pt x="508" y="63"/>
                  </a:cubicBezTo>
                  <a:cubicBezTo>
                    <a:pt x="521" y="59"/>
                    <a:pt x="542" y="56"/>
                    <a:pt x="559" y="55"/>
                  </a:cubicBezTo>
                  <a:cubicBezTo>
                    <a:pt x="568" y="54"/>
                    <a:pt x="577" y="54"/>
                    <a:pt x="586" y="54"/>
                  </a:cubicBezTo>
                  <a:cubicBezTo>
                    <a:pt x="596" y="54"/>
                    <a:pt x="605" y="54"/>
                    <a:pt x="613" y="55"/>
                  </a:cubicBezTo>
                  <a:cubicBezTo>
                    <a:pt x="650" y="58"/>
                    <a:pt x="686" y="65"/>
                    <a:pt x="720" y="79"/>
                  </a:cubicBezTo>
                  <a:cubicBezTo>
                    <a:pt x="754" y="93"/>
                    <a:pt x="786" y="113"/>
                    <a:pt x="814" y="136"/>
                  </a:cubicBezTo>
                  <a:cubicBezTo>
                    <a:pt x="843" y="160"/>
                    <a:pt x="868" y="188"/>
                    <a:pt x="889" y="218"/>
                  </a:cubicBezTo>
                  <a:cubicBezTo>
                    <a:pt x="893" y="224"/>
                    <a:pt x="899" y="227"/>
                    <a:pt x="906" y="227"/>
                  </a:cubicBezTo>
                  <a:cubicBezTo>
                    <a:pt x="909" y="227"/>
                    <a:pt x="913" y="226"/>
                    <a:pt x="916" y="224"/>
                  </a:cubicBezTo>
                  <a:cubicBezTo>
                    <a:pt x="924" y="218"/>
                    <a:pt x="927" y="207"/>
                    <a:pt x="922" y="198"/>
                  </a:cubicBezTo>
                  <a:cubicBezTo>
                    <a:pt x="898" y="163"/>
                    <a:pt x="872" y="132"/>
                    <a:pt x="841" y="104"/>
                  </a:cubicBezTo>
                  <a:cubicBezTo>
                    <a:pt x="812" y="77"/>
                    <a:pt x="777" y="53"/>
                    <a:pt x="739" y="36"/>
                  </a:cubicBezTo>
                  <a:cubicBezTo>
                    <a:pt x="701" y="18"/>
                    <a:pt x="660" y="6"/>
                    <a:pt x="618" y="2"/>
                  </a:cubicBezTo>
                  <a:cubicBezTo>
                    <a:pt x="603" y="1"/>
                    <a:pt x="589" y="0"/>
                    <a:pt x="57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1520567" y="1732883"/>
              <a:ext cx="69849" cy="25858"/>
            </a:xfrm>
            <a:custGeom>
              <a:rect b="b" l="l" r="r" t="t"/>
              <a:pathLst>
                <a:path extrusionOk="0" h="405" w="1094">
                  <a:moveTo>
                    <a:pt x="1" y="1"/>
                  </a:moveTo>
                  <a:cubicBezTo>
                    <a:pt x="1" y="1"/>
                    <a:pt x="188" y="377"/>
                    <a:pt x="664" y="404"/>
                  </a:cubicBezTo>
                  <a:cubicBezTo>
                    <a:pt x="674" y="404"/>
                    <a:pt x="683" y="404"/>
                    <a:pt x="692" y="404"/>
                  </a:cubicBezTo>
                  <a:cubicBezTo>
                    <a:pt x="1016" y="404"/>
                    <a:pt x="1093" y="115"/>
                    <a:pt x="1093" y="115"/>
                  </a:cubicBezTo>
                  <a:lnTo>
                    <a:pt x="1" y="1"/>
                  </a:lnTo>
                  <a:close/>
                </a:path>
              </a:pathLst>
            </a:custGeom>
            <a:solidFill>
              <a:srgbClr val="BE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1523377" y="1729563"/>
              <a:ext cx="65891" cy="11620"/>
            </a:xfrm>
            <a:custGeom>
              <a:rect b="b" l="l" r="r" t="t"/>
              <a:pathLst>
                <a:path extrusionOk="0" h="182" w="1032">
                  <a:moveTo>
                    <a:pt x="1032" y="156"/>
                  </a:moveTo>
                  <a:cubicBezTo>
                    <a:pt x="1032" y="156"/>
                    <a:pt x="1032" y="156"/>
                    <a:pt x="1032" y="156"/>
                  </a:cubicBezTo>
                  <a:cubicBezTo>
                    <a:pt x="1032" y="156"/>
                    <a:pt x="1032" y="156"/>
                    <a:pt x="1032" y="156"/>
                  </a:cubicBezTo>
                  <a:close/>
                  <a:moveTo>
                    <a:pt x="571" y="0"/>
                  </a:moveTo>
                  <a:cubicBezTo>
                    <a:pt x="296" y="0"/>
                    <a:pt x="1" y="51"/>
                    <a:pt x="1" y="51"/>
                  </a:cubicBezTo>
                  <a:cubicBezTo>
                    <a:pt x="180" y="155"/>
                    <a:pt x="438" y="181"/>
                    <a:pt x="652" y="181"/>
                  </a:cubicBezTo>
                  <a:cubicBezTo>
                    <a:pt x="861" y="181"/>
                    <a:pt x="1027" y="156"/>
                    <a:pt x="1032" y="156"/>
                  </a:cubicBezTo>
                  <a:cubicBezTo>
                    <a:pt x="1032" y="156"/>
                    <a:pt x="1032" y="156"/>
                    <a:pt x="1032" y="156"/>
                  </a:cubicBezTo>
                  <a:lnTo>
                    <a:pt x="1032" y="156"/>
                  </a:lnTo>
                  <a:cubicBezTo>
                    <a:pt x="1004" y="34"/>
                    <a:pt x="794" y="0"/>
                    <a:pt x="571" y="0"/>
                  </a:cubicBezTo>
                  <a:close/>
                </a:path>
              </a:pathLst>
            </a:custGeom>
            <a:solidFill>
              <a:srgbClr val="BE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1516289" y="1728413"/>
              <a:ext cx="79490" cy="16600"/>
            </a:xfrm>
            <a:custGeom>
              <a:rect b="b" l="l" r="r" t="t"/>
              <a:pathLst>
                <a:path extrusionOk="0" h="260" w="1245">
                  <a:moveTo>
                    <a:pt x="35" y="0"/>
                  </a:moveTo>
                  <a:cubicBezTo>
                    <a:pt x="25" y="0"/>
                    <a:pt x="15" y="6"/>
                    <a:pt x="10" y="15"/>
                  </a:cubicBezTo>
                  <a:cubicBezTo>
                    <a:pt x="1" y="30"/>
                    <a:pt x="7" y="47"/>
                    <a:pt x="20" y="55"/>
                  </a:cubicBezTo>
                  <a:cubicBezTo>
                    <a:pt x="309" y="214"/>
                    <a:pt x="567" y="259"/>
                    <a:pt x="772" y="259"/>
                  </a:cubicBezTo>
                  <a:cubicBezTo>
                    <a:pt x="1040" y="259"/>
                    <a:pt x="1213" y="179"/>
                    <a:pt x="1224" y="173"/>
                  </a:cubicBezTo>
                  <a:cubicBezTo>
                    <a:pt x="1239" y="167"/>
                    <a:pt x="1245" y="150"/>
                    <a:pt x="1239" y="135"/>
                  </a:cubicBezTo>
                  <a:cubicBezTo>
                    <a:pt x="1234" y="124"/>
                    <a:pt x="1223" y="118"/>
                    <a:pt x="1211" y="118"/>
                  </a:cubicBezTo>
                  <a:cubicBezTo>
                    <a:pt x="1207" y="118"/>
                    <a:pt x="1203" y="119"/>
                    <a:pt x="1200" y="120"/>
                  </a:cubicBezTo>
                  <a:cubicBezTo>
                    <a:pt x="1198" y="122"/>
                    <a:pt x="1071" y="182"/>
                    <a:pt x="867" y="196"/>
                  </a:cubicBezTo>
                  <a:cubicBezTo>
                    <a:pt x="837" y="199"/>
                    <a:pt x="805" y="200"/>
                    <a:pt x="770" y="200"/>
                  </a:cubicBezTo>
                  <a:cubicBezTo>
                    <a:pt x="585" y="200"/>
                    <a:pt x="331" y="160"/>
                    <a:pt x="48" y="4"/>
                  </a:cubicBezTo>
                  <a:cubicBezTo>
                    <a:pt x="44" y="1"/>
                    <a:pt x="39" y="0"/>
                    <a:pt x="3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9"/>
            <p:cNvSpPr/>
            <p:nvPr/>
          </p:nvSpPr>
          <p:spPr>
            <a:xfrm>
              <a:off x="1298885" y="1473402"/>
              <a:ext cx="164088" cy="200737"/>
            </a:xfrm>
            <a:custGeom>
              <a:rect b="b" l="l" r="r" t="t"/>
              <a:pathLst>
                <a:path extrusionOk="0" h="3144" w="2570">
                  <a:moveTo>
                    <a:pt x="893" y="0"/>
                  </a:moveTo>
                  <a:cubicBezTo>
                    <a:pt x="735" y="0"/>
                    <a:pt x="522" y="154"/>
                    <a:pt x="385" y="873"/>
                  </a:cubicBezTo>
                  <a:cubicBezTo>
                    <a:pt x="1" y="2883"/>
                    <a:pt x="1496" y="3143"/>
                    <a:pt x="1496" y="3143"/>
                  </a:cubicBezTo>
                  <a:cubicBezTo>
                    <a:pt x="1496" y="3143"/>
                    <a:pt x="2569" y="827"/>
                    <a:pt x="1096" y="86"/>
                  </a:cubicBezTo>
                  <a:cubicBezTo>
                    <a:pt x="1096" y="86"/>
                    <a:pt x="1010" y="0"/>
                    <a:pt x="89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9"/>
            <p:cNvSpPr/>
            <p:nvPr/>
          </p:nvSpPr>
          <p:spPr>
            <a:xfrm>
              <a:off x="1289627" y="1628171"/>
              <a:ext cx="126227" cy="101134"/>
            </a:xfrm>
            <a:custGeom>
              <a:rect b="b" l="l" r="r" t="t"/>
              <a:pathLst>
                <a:path extrusionOk="0" h="1584" w="1977">
                  <a:moveTo>
                    <a:pt x="956" y="1"/>
                  </a:moveTo>
                  <a:cubicBezTo>
                    <a:pt x="865" y="1"/>
                    <a:pt x="768" y="29"/>
                    <a:pt x="667" y="93"/>
                  </a:cubicBezTo>
                  <a:cubicBezTo>
                    <a:pt x="1" y="518"/>
                    <a:pt x="845" y="1582"/>
                    <a:pt x="1582" y="1584"/>
                  </a:cubicBezTo>
                  <a:cubicBezTo>
                    <a:pt x="1800" y="1584"/>
                    <a:pt x="1977" y="1411"/>
                    <a:pt x="1937" y="1239"/>
                  </a:cubicBezTo>
                  <a:cubicBezTo>
                    <a:pt x="1874" y="966"/>
                    <a:pt x="1765" y="705"/>
                    <a:pt x="1601" y="467"/>
                  </a:cubicBezTo>
                  <a:cubicBezTo>
                    <a:pt x="1435" y="227"/>
                    <a:pt x="1217" y="1"/>
                    <a:pt x="956" y="1"/>
                  </a:cubicBezTo>
                  <a:close/>
                </a:path>
              </a:pathLst>
            </a:custGeom>
            <a:solidFill>
              <a:srgbClr val="C67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1342238" y="1664246"/>
              <a:ext cx="55803" cy="31413"/>
            </a:xfrm>
            <a:custGeom>
              <a:rect b="b" l="l" r="r" t="t"/>
              <a:pathLst>
                <a:path extrusionOk="0" h="492" w="874">
                  <a:moveTo>
                    <a:pt x="234" y="1"/>
                  </a:moveTo>
                  <a:cubicBezTo>
                    <a:pt x="169" y="1"/>
                    <a:pt x="99" y="12"/>
                    <a:pt x="24" y="39"/>
                  </a:cubicBezTo>
                  <a:cubicBezTo>
                    <a:pt x="9" y="43"/>
                    <a:pt x="1" y="61"/>
                    <a:pt x="6" y="75"/>
                  </a:cubicBezTo>
                  <a:cubicBezTo>
                    <a:pt x="11" y="87"/>
                    <a:pt x="22" y="95"/>
                    <a:pt x="33" y="95"/>
                  </a:cubicBezTo>
                  <a:cubicBezTo>
                    <a:pt x="37" y="95"/>
                    <a:pt x="40" y="94"/>
                    <a:pt x="43" y="93"/>
                  </a:cubicBezTo>
                  <a:cubicBezTo>
                    <a:pt x="108" y="70"/>
                    <a:pt x="173" y="58"/>
                    <a:pt x="235" y="58"/>
                  </a:cubicBezTo>
                  <a:cubicBezTo>
                    <a:pt x="368" y="58"/>
                    <a:pt x="494" y="110"/>
                    <a:pt x="611" y="216"/>
                  </a:cubicBezTo>
                  <a:cubicBezTo>
                    <a:pt x="742" y="332"/>
                    <a:pt x="814" y="474"/>
                    <a:pt x="814" y="476"/>
                  </a:cubicBezTo>
                  <a:cubicBezTo>
                    <a:pt x="820" y="486"/>
                    <a:pt x="830" y="492"/>
                    <a:pt x="840" y="492"/>
                  </a:cubicBezTo>
                  <a:cubicBezTo>
                    <a:pt x="845" y="492"/>
                    <a:pt x="849" y="490"/>
                    <a:pt x="853" y="489"/>
                  </a:cubicBezTo>
                  <a:cubicBezTo>
                    <a:pt x="868" y="481"/>
                    <a:pt x="874" y="464"/>
                    <a:pt x="866" y="451"/>
                  </a:cubicBezTo>
                  <a:cubicBezTo>
                    <a:pt x="864" y="444"/>
                    <a:pt x="641" y="1"/>
                    <a:pt x="23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1371864" y="1712579"/>
              <a:ext cx="24071" cy="24007"/>
            </a:xfrm>
            <a:custGeom>
              <a:rect b="b" l="l" r="r" t="t"/>
              <a:pathLst>
                <a:path extrusionOk="0" h="376" w="377">
                  <a:moveTo>
                    <a:pt x="189" y="0"/>
                  </a:moveTo>
                  <a:cubicBezTo>
                    <a:pt x="86" y="0"/>
                    <a:pt x="1" y="84"/>
                    <a:pt x="1" y="187"/>
                  </a:cubicBezTo>
                  <a:cubicBezTo>
                    <a:pt x="1" y="291"/>
                    <a:pt x="86" y="376"/>
                    <a:pt x="189" y="376"/>
                  </a:cubicBezTo>
                  <a:cubicBezTo>
                    <a:pt x="293" y="376"/>
                    <a:pt x="376" y="291"/>
                    <a:pt x="376" y="187"/>
                  </a:cubicBezTo>
                  <a:cubicBezTo>
                    <a:pt x="376" y="84"/>
                    <a:pt x="293" y="0"/>
                    <a:pt x="1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1379654" y="1420217"/>
              <a:ext cx="266308" cy="95771"/>
            </a:xfrm>
            <a:custGeom>
              <a:rect b="b" l="l" r="r" t="t"/>
              <a:pathLst>
                <a:path extrusionOk="0" h="1500" w="4171">
                  <a:moveTo>
                    <a:pt x="2139" y="0"/>
                  </a:moveTo>
                  <a:cubicBezTo>
                    <a:pt x="2074" y="0"/>
                    <a:pt x="2008" y="3"/>
                    <a:pt x="1939" y="7"/>
                  </a:cubicBezTo>
                  <a:cubicBezTo>
                    <a:pt x="102" y="134"/>
                    <a:pt x="0" y="1019"/>
                    <a:pt x="0" y="1019"/>
                  </a:cubicBezTo>
                  <a:cubicBezTo>
                    <a:pt x="0" y="1019"/>
                    <a:pt x="578" y="1258"/>
                    <a:pt x="1292" y="1258"/>
                  </a:cubicBezTo>
                  <a:cubicBezTo>
                    <a:pt x="1649" y="1258"/>
                    <a:pt x="2040" y="1198"/>
                    <a:pt x="2409" y="1019"/>
                  </a:cubicBezTo>
                  <a:cubicBezTo>
                    <a:pt x="2641" y="907"/>
                    <a:pt x="2853" y="863"/>
                    <a:pt x="3042" y="863"/>
                  </a:cubicBezTo>
                  <a:cubicBezTo>
                    <a:pt x="3762" y="863"/>
                    <a:pt x="4171" y="1500"/>
                    <a:pt x="4171" y="1500"/>
                  </a:cubicBezTo>
                  <a:cubicBezTo>
                    <a:pt x="4171" y="1500"/>
                    <a:pt x="3804" y="0"/>
                    <a:pt x="21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19"/>
          <p:cNvGrpSpPr/>
          <p:nvPr/>
        </p:nvGrpSpPr>
        <p:grpSpPr>
          <a:xfrm flipH="1">
            <a:off x="11040709" y="2652205"/>
            <a:ext cx="791657" cy="1846891"/>
            <a:chOff x="2294876" y="1377502"/>
            <a:chExt cx="1668050" cy="4233075"/>
          </a:xfrm>
        </p:grpSpPr>
        <p:sp>
          <p:nvSpPr>
            <p:cNvPr id="591" name="Google Shape;591;p19"/>
            <p:cNvSpPr/>
            <p:nvPr/>
          </p:nvSpPr>
          <p:spPr>
            <a:xfrm>
              <a:off x="3361514" y="5237557"/>
              <a:ext cx="183682" cy="251609"/>
            </a:xfrm>
            <a:custGeom>
              <a:rect b="b" l="l" r="r" t="t"/>
              <a:pathLst>
                <a:path extrusionOk="0" h="3067" w="2239">
                  <a:moveTo>
                    <a:pt x="0" y="0"/>
                  </a:moveTo>
                  <a:lnTo>
                    <a:pt x="0" y="3067"/>
                  </a:lnTo>
                  <a:lnTo>
                    <a:pt x="2239" y="3067"/>
                  </a:lnTo>
                  <a:lnTo>
                    <a:pt x="22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9"/>
            <p:cNvSpPr/>
            <p:nvPr/>
          </p:nvSpPr>
          <p:spPr>
            <a:xfrm>
              <a:off x="3345599" y="5418119"/>
              <a:ext cx="542432" cy="157922"/>
            </a:xfrm>
            <a:custGeom>
              <a:rect b="b" l="l" r="r" t="t"/>
              <a:pathLst>
                <a:path extrusionOk="0" h="1925" w="6612">
                  <a:moveTo>
                    <a:pt x="2507" y="1"/>
                  </a:moveTo>
                  <a:cubicBezTo>
                    <a:pt x="2439" y="1"/>
                    <a:pt x="2372" y="21"/>
                    <a:pt x="2314" y="60"/>
                  </a:cubicBezTo>
                  <a:lnTo>
                    <a:pt x="1431" y="648"/>
                  </a:lnTo>
                  <a:lnTo>
                    <a:pt x="447" y="339"/>
                  </a:lnTo>
                  <a:cubicBezTo>
                    <a:pt x="413" y="328"/>
                    <a:pt x="378" y="322"/>
                    <a:pt x="343" y="322"/>
                  </a:cubicBezTo>
                  <a:cubicBezTo>
                    <a:pt x="299" y="322"/>
                    <a:pt x="255" y="331"/>
                    <a:pt x="213" y="349"/>
                  </a:cubicBezTo>
                  <a:cubicBezTo>
                    <a:pt x="85" y="401"/>
                    <a:pt x="0" y="527"/>
                    <a:pt x="0" y="666"/>
                  </a:cubicBezTo>
                  <a:lnTo>
                    <a:pt x="0" y="1925"/>
                  </a:lnTo>
                  <a:lnTo>
                    <a:pt x="6612" y="1925"/>
                  </a:lnTo>
                  <a:cubicBezTo>
                    <a:pt x="6612" y="1925"/>
                    <a:pt x="6605" y="1046"/>
                    <a:pt x="5440" y="1046"/>
                  </a:cubicBezTo>
                  <a:cubicBezTo>
                    <a:pt x="5300" y="1046"/>
                    <a:pt x="5142" y="1059"/>
                    <a:pt x="4966" y="1088"/>
                  </a:cubicBezTo>
                  <a:lnTo>
                    <a:pt x="2650" y="32"/>
                  </a:lnTo>
                  <a:cubicBezTo>
                    <a:pt x="2604" y="11"/>
                    <a:pt x="2555" y="1"/>
                    <a:pt x="250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9"/>
            <p:cNvSpPr/>
            <p:nvPr/>
          </p:nvSpPr>
          <p:spPr>
            <a:xfrm>
              <a:off x="3345599" y="5575957"/>
              <a:ext cx="133967" cy="34620"/>
            </a:xfrm>
            <a:custGeom>
              <a:rect b="b" l="l" r="r" t="t"/>
              <a:pathLst>
                <a:path extrusionOk="0" h="422" w="1633">
                  <a:moveTo>
                    <a:pt x="0" y="1"/>
                  </a:moveTo>
                  <a:lnTo>
                    <a:pt x="0" y="421"/>
                  </a:lnTo>
                  <a:lnTo>
                    <a:pt x="1633" y="421"/>
                  </a:lnTo>
                  <a:lnTo>
                    <a:pt x="16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9"/>
            <p:cNvSpPr/>
            <p:nvPr/>
          </p:nvSpPr>
          <p:spPr>
            <a:xfrm>
              <a:off x="3479482" y="5575957"/>
              <a:ext cx="408547" cy="34620"/>
            </a:xfrm>
            <a:custGeom>
              <a:rect b="b" l="l" r="r" t="t"/>
              <a:pathLst>
                <a:path extrusionOk="0" h="422" w="4980">
                  <a:moveTo>
                    <a:pt x="1" y="1"/>
                  </a:moveTo>
                  <a:lnTo>
                    <a:pt x="866" y="421"/>
                  </a:lnTo>
                  <a:lnTo>
                    <a:pt x="4980" y="421"/>
                  </a:lnTo>
                  <a:lnTo>
                    <a:pt x="4980"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9"/>
            <p:cNvSpPr/>
            <p:nvPr/>
          </p:nvSpPr>
          <p:spPr>
            <a:xfrm>
              <a:off x="2811295" y="5237557"/>
              <a:ext cx="215923" cy="251773"/>
            </a:xfrm>
            <a:custGeom>
              <a:rect b="b" l="l" r="r" t="t"/>
              <a:pathLst>
                <a:path extrusionOk="0" h="3069" w="2632">
                  <a:moveTo>
                    <a:pt x="392" y="0"/>
                  </a:moveTo>
                  <a:lnTo>
                    <a:pt x="0" y="3068"/>
                  </a:lnTo>
                  <a:lnTo>
                    <a:pt x="2240" y="3068"/>
                  </a:lnTo>
                  <a:lnTo>
                    <a:pt x="2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9"/>
            <p:cNvSpPr/>
            <p:nvPr/>
          </p:nvSpPr>
          <p:spPr>
            <a:xfrm>
              <a:off x="2795462" y="5418119"/>
              <a:ext cx="542432" cy="157922"/>
            </a:xfrm>
            <a:custGeom>
              <a:rect b="b" l="l" r="r" t="t"/>
              <a:pathLst>
                <a:path extrusionOk="0" h="1925" w="6612">
                  <a:moveTo>
                    <a:pt x="2506" y="1"/>
                  </a:moveTo>
                  <a:cubicBezTo>
                    <a:pt x="2438" y="1"/>
                    <a:pt x="2371" y="21"/>
                    <a:pt x="2314" y="60"/>
                  </a:cubicBezTo>
                  <a:lnTo>
                    <a:pt x="1430" y="648"/>
                  </a:lnTo>
                  <a:lnTo>
                    <a:pt x="447" y="339"/>
                  </a:lnTo>
                  <a:cubicBezTo>
                    <a:pt x="413" y="328"/>
                    <a:pt x="378" y="322"/>
                    <a:pt x="343" y="322"/>
                  </a:cubicBezTo>
                  <a:cubicBezTo>
                    <a:pt x="298" y="322"/>
                    <a:pt x="254" y="331"/>
                    <a:pt x="212" y="349"/>
                  </a:cubicBezTo>
                  <a:cubicBezTo>
                    <a:pt x="84" y="401"/>
                    <a:pt x="1" y="527"/>
                    <a:pt x="1" y="666"/>
                  </a:cubicBezTo>
                  <a:lnTo>
                    <a:pt x="1" y="1925"/>
                  </a:lnTo>
                  <a:lnTo>
                    <a:pt x="6611" y="1925"/>
                  </a:lnTo>
                  <a:cubicBezTo>
                    <a:pt x="6611" y="1925"/>
                    <a:pt x="6604" y="1046"/>
                    <a:pt x="5439" y="1046"/>
                  </a:cubicBezTo>
                  <a:cubicBezTo>
                    <a:pt x="5299" y="1046"/>
                    <a:pt x="5142" y="1059"/>
                    <a:pt x="4965" y="1088"/>
                  </a:cubicBezTo>
                  <a:lnTo>
                    <a:pt x="2650" y="32"/>
                  </a:lnTo>
                  <a:cubicBezTo>
                    <a:pt x="2604" y="11"/>
                    <a:pt x="2555" y="1"/>
                    <a:pt x="250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9"/>
            <p:cNvSpPr/>
            <p:nvPr/>
          </p:nvSpPr>
          <p:spPr>
            <a:xfrm>
              <a:off x="2795462" y="5575957"/>
              <a:ext cx="134049" cy="34620"/>
            </a:xfrm>
            <a:custGeom>
              <a:rect b="b" l="l" r="r" t="t"/>
              <a:pathLst>
                <a:path extrusionOk="0" h="422" w="1634">
                  <a:moveTo>
                    <a:pt x="1" y="1"/>
                  </a:moveTo>
                  <a:lnTo>
                    <a:pt x="1" y="421"/>
                  </a:lnTo>
                  <a:lnTo>
                    <a:pt x="1633" y="421"/>
                  </a:lnTo>
                  <a:lnTo>
                    <a:pt x="16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9"/>
            <p:cNvSpPr/>
            <p:nvPr/>
          </p:nvSpPr>
          <p:spPr>
            <a:xfrm>
              <a:off x="2929428" y="5575957"/>
              <a:ext cx="408465" cy="34620"/>
            </a:xfrm>
            <a:custGeom>
              <a:rect b="b" l="l" r="r" t="t"/>
              <a:pathLst>
                <a:path extrusionOk="0" h="422" w="4979">
                  <a:moveTo>
                    <a:pt x="0" y="1"/>
                  </a:moveTo>
                  <a:lnTo>
                    <a:pt x="865" y="421"/>
                  </a:lnTo>
                  <a:lnTo>
                    <a:pt x="4978" y="421"/>
                  </a:lnTo>
                  <a:lnTo>
                    <a:pt x="4978"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9"/>
            <p:cNvSpPr/>
            <p:nvPr/>
          </p:nvSpPr>
          <p:spPr>
            <a:xfrm>
              <a:off x="2774051" y="2905347"/>
              <a:ext cx="821359" cy="2438565"/>
            </a:xfrm>
            <a:custGeom>
              <a:rect b="b" l="l" r="r" t="t"/>
              <a:pathLst>
                <a:path extrusionOk="0" h="29725" w="10012">
                  <a:moveTo>
                    <a:pt x="9480" y="0"/>
                  </a:moveTo>
                  <a:lnTo>
                    <a:pt x="5371" y="392"/>
                  </a:lnTo>
                  <a:lnTo>
                    <a:pt x="2077" y="793"/>
                  </a:lnTo>
                  <a:lnTo>
                    <a:pt x="0" y="29631"/>
                  </a:lnTo>
                  <a:lnTo>
                    <a:pt x="3522" y="29725"/>
                  </a:lnTo>
                  <a:lnTo>
                    <a:pt x="6079" y="7278"/>
                  </a:lnTo>
                  <a:lnTo>
                    <a:pt x="6473" y="29725"/>
                  </a:lnTo>
                  <a:lnTo>
                    <a:pt x="9953" y="29725"/>
                  </a:lnTo>
                  <a:lnTo>
                    <a:pt x="10012" y="8243"/>
                  </a:lnTo>
                  <a:cubicBezTo>
                    <a:pt x="10001" y="6887"/>
                    <a:pt x="9867" y="5377"/>
                    <a:pt x="9839" y="4534"/>
                  </a:cubicBezTo>
                  <a:cubicBezTo>
                    <a:pt x="9701" y="431"/>
                    <a:pt x="9480" y="0"/>
                    <a:pt x="94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9"/>
            <p:cNvSpPr/>
            <p:nvPr/>
          </p:nvSpPr>
          <p:spPr>
            <a:xfrm>
              <a:off x="3269879" y="3438091"/>
              <a:ext cx="149226" cy="66861"/>
            </a:xfrm>
            <a:custGeom>
              <a:rect b="b" l="l" r="r" t="t"/>
              <a:pathLst>
                <a:path extrusionOk="0" h="815" w="1819">
                  <a:moveTo>
                    <a:pt x="1783" y="1"/>
                  </a:moveTo>
                  <a:cubicBezTo>
                    <a:pt x="1780" y="1"/>
                    <a:pt x="1776" y="1"/>
                    <a:pt x="1773" y="3"/>
                  </a:cubicBezTo>
                  <a:lnTo>
                    <a:pt x="22" y="756"/>
                  </a:lnTo>
                  <a:cubicBezTo>
                    <a:pt x="7" y="764"/>
                    <a:pt x="0" y="781"/>
                    <a:pt x="7" y="796"/>
                  </a:cubicBezTo>
                  <a:cubicBezTo>
                    <a:pt x="12" y="807"/>
                    <a:pt x="24" y="815"/>
                    <a:pt x="34" y="815"/>
                  </a:cubicBezTo>
                  <a:cubicBezTo>
                    <a:pt x="38" y="815"/>
                    <a:pt x="43" y="813"/>
                    <a:pt x="47" y="812"/>
                  </a:cubicBezTo>
                  <a:lnTo>
                    <a:pt x="1796" y="58"/>
                  </a:lnTo>
                  <a:cubicBezTo>
                    <a:pt x="1811" y="52"/>
                    <a:pt x="1818" y="35"/>
                    <a:pt x="1812" y="19"/>
                  </a:cubicBezTo>
                  <a:cubicBezTo>
                    <a:pt x="1807" y="8"/>
                    <a:pt x="1795" y="1"/>
                    <a:pt x="1783"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9"/>
            <p:cNvSpPr/>
            <p:nvPr/>
          </p:nvSpPr>
          <p:spPr>
            <a:xfrm>
              <a:off x="3522716" y="2905675"/>
              <a:ext cx="376962" cy="705769"/>
            </a:xfrm>
            <a:custGeom>
              <a:rect b="b" l="l" r="r" t="t"/>
              <a:pathLst>
                <a:path extrusionOk="0" h="8603" w="4595">
                  <a:moveTo>
                    <a:pt x="1278" y="0"/>
                  </a:moveTo>
                  <a:cubicBezTo>
                    <a:pt x="1081" y="0"/>
                    <a:pt x="893" y="30"/>
                    <a:pt x="751" y="87"/>
                  </a:cubicBezTo>
                  <a:cubicBezTo>
                    <a:pt x="309" y="264"/>
                    <a:pt x="1" y="877"/>
                    <a:pt x="177" y="1319"/>
                  </a:cubicBezTo>
                  <a:lnTo>
                    <a:pt x="3529" y="8603"/>
                  </a:lnTo>
                  <a:lnTo>
                    <a:pt x="4595" y="8530"/>
                  </a:lnTo>
                  <a:cubicBezTo>
                    <a:pt x="3301" y="3558"/>
                    <a:pt x="3304" y="3565"/>
                    <a:pt x="2353" y="499"/>
                  </a:cubicBezTo>
                  <a:cubicBezTo>
                    <a:pt x="2248" y="160"/>
                    <a:pt x="1737" y="0"/>
                    <a:pt x="1278"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9"/>
            <p:cNvSpPr/>
            <p:nvPr/>
          </p:nvSpPr>
          <p:spPr>
            <a:xfrm>
              <a:off x="3781459" y="3529561"/>
              <a:ext cx="181467" cy="413633"/>
            </a:xfrm>
            <a:custGeom>
              <a:rect b="b" l="l" r="r" t="t"/>
              <a:pathLst>
                <a:path extrusionOk="0" h="5042" w="2212">
                  <a:moveTo>
                    <a:pt x="1090" y="1"/>
                  </a:moveTo>
                  <a:lnTo>
                    <a:pt x="281" y="345"/>
                  </a:lnTo>
                  <a:cubicBezTo>
                    <a:pt x="281" y="345"/>
                    <a:pt x="1" y="1335"/>
                    <a:pt x="471" y="2233"/>
                  </a:cubicBezTo>
                  <a:lnTo>
                    <a:pt x="375" y="3222"/>
                  </a:lnTo>
                  <a:cubicBezTo>
                    <a:pt x="359" y="3375"/>
                    <a:pt x="459" y="3512"/>
                    <a:pt x="610" y="3544"/>
                  </a:cubicBezTo>
                  <a:cubicBezTo>
                    <a:pt x="631" y="3549"/>
                    <a:pt x="652" y="3551"/>
                    <a:pt x="673" y="3551"/>
                  </a:cubicBezTo>
                  <a:cubicBezTo>
                    <a:pt x="812" y="3551"/>
                    <a:pt x="942" y="3456"/>
                    <a:pt x="981" y="3315"/>
                  </a:cubicBezTo>
                  <a:lnTo>
                    <a:pt x="1140" y="2737"/>
                  </a:lnTo>
                  <a:lnTo>
                    <a:pt x="1197" y="2936"/>
                  </a:lnTo>
                  <a:cubicBezTo>
                    <a:pt x="1286" y="3251"/>
                    <a:pt x="1264" y="3590"/>
                    <a:pt x="1135" y="3898"/>
                  </a:cubicBezTo>
                  <a:lnTo>
                    <a:pt x="770" y="4774"/>
                  </a:lnTo>
                  <a:cubicBezTo>
                    <a:pt x="729" y="4873"/>
                    <a:pt x="614" y="4856"/>
                    <a:pt x="681" y="4938"/>
                  </a:cubicBezTo>
                  <a:cubicBezTo>
                    <a:pt x="738" y="5007"/>
                    <a:pt x="820" y="5041"/>
                    <a:pt x="902" y="5041"/>
                  </a:cubicBezTo>
                  <a:cubicBezTo>
                    <a:pt x="1004" y="5041"/>
                    <a:pt x="1108" y="4988"/>
                    <a:pt x="1166" y="4886"/>
                  </a:cubicBezTo>
                  <a:lnTo>
                    <a:pt x="1921" y="3926"/>
                  </a:lnTo>
                  <a:cubicBezTo>
                    <a:pt x="2162" y="3502"/>
                    <a:pt x="2212" y="3001"/>
                    <a:pt x="2057" y="2552"/>
                  </a:cubicBezTo>
                  <a:lnTo>
                    <a:pt x="1090"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9"/>
            <p:cNvSpPr/>
            <p:nvPr/>
          </p:nvSpPr>
          <p:spPr>
            <a:xfrm>
              <a:off x="3482600" y="2187939"/>
              <a:ext cx="424626" cy="1370929"/>
            </a:xfrm>
            <a:custGeom>
              <a:rect b="b" l="l" r="r" t="t"/>
              <a:pathLst>
                <a:path extrusionOk="0" h="16711" w="5176">
                  <a:moveTo>
                    <a:pt x="187" y="0"/>
                  </a:moveTo>
                  <a:lnTo>
                    <a:pt x="1" y="6047"/>
                  </a:lnTo>
                  <a:lnTo>
                    <a:pt x="672" y="5677"/>
                  </a:lnTo>
                  <a:lnTo>
                    <a:pt x="1150" y="11983"/>
                  </a:lnTo>
                  <a:lnTo>
                    <a:pt x="3184" y="16711"/>
                  </a:lnTo>
                  <a:lnTo>
                    <a:pt x="5176" y="15881"/>
                  </a:lnTo>
                  <a:lnTo>
                    <a:pt x="3105" y="9137"/>
                  </a:lnTo>
                  <a:lnTo>
                    <a:pt x="2814" y="4500"/>
                  </a:lnTo>
                  <a:cubicBezTo>
                    <a:pt x="2404" y="948"/>
                    <a:pt x="187" y="0"/>
                    <a:pt x="187" y="0"/>
                  </a:cubicBez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9"/>
            <p:cNvSpPr/>
            <p:nvPr/>
          </p:nvSpPr>
          <p:spPr>
            <a:xfrm>
              <a:off x="2875038" y="2114927"/>
              <a:ext cx="732349" cy="1030719"/>
            </a:xfrm>
            <a:custGeom>
              <a:rect b="b" l="l" r="r" t="t"/>
              <a:pathLst>
                <a:path extrusionOk="0" h="12564" w="8927">
                  <a:moveTo>
                    <a:pt x="4558" y="1"/>
                  </a:moveTo>
                  <a:lnTo>
                    <a:pt x="4101" y="39"/>
                  </a:lnTo>
                  <a:cubicBezTo>
                    <a:pt x="3157" y="119"/>
                    <a:pt x="2227" y="322"/>
                    <a:pt x="1347" y="667"/>
                  </a:cubicBezTo>
                  <a:cubicBezTo>
                    <a:pt x="1098" y="763"/>
                    <a:pt x="852" y="870"/>
                    <a:pt x="628" y="986"/>
                  </a:cubicBezTo>
                  <a:cubicBezTo>
                    <a:pt x="0" y="1316"/>
                    <a:pt x="187" y="2026"/>
                    <a:pt x="266" y="2752"/>
                  </a:cubicBezTo>
                  <a:lnTo>
                    <a:pt x="635" y="12563"/>
                  </a:lnTo>
                  <a:lnTo>
                    <a:pt x="8307" y="12376"/>
                  </a:lnTo>
                  <a:cubicBezTo>
                    <a:pt x="8655" y="12369"/>
                    <a:pt x="8927" y="12074"/>
                    <a:pt x="8908" y="11726"/>
                  </a:cubicBezTo>
                  <a:lnTo>
                    <a:pt x="8604" y="3859"/>
                  </a:lnTo>
                  <a:cubicBezTo>
                    <a:pt x="8576" y="2477"/>
                    <a:pt x="8337" y="1134"/>
                    <a:pt x="7411" y="808"/>
                  </a:cubicBezTo>
                  <a:cubicBezTo>
                    <a:pt x="6374" y="443"/>
                    <a:pt x="5110" y="33"/>
                    <a:pt x="45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9"/>
            <p:cNvSpPr/>
            <p:nvPr/>
          </p:nvSpPr>
          <p:spPr>
            <a:xfrm>
              <a:off x="3073074" y="2114927"/>
              <a:ext cx="371794" cy="370153"/>
            </a:xfrm>
            <a:custGeom>
              <a:rect b="b" l="l" r="r" t="t"/>
              <a:pathLst>
                <a:path extrusionOk="0" h="4512" w="4532">
                  <a:moveTo>
                    <a:pt x="2144" y="1"/>
                  </a:moveTo>
                  <a:cubicBezTo>
                    <a:pt x="2144" y="1"/>
                    <a:pt x="873" y="55"/>
                    <a:pt x="0" y="323"/>
                  </a:cubicBezTo>
                  <a:lnTo>
                    <a:pt x="3182" y="4511"/>
                  </a:lnTo>
                  <a:lnTo>
                    <a:pt x="4531" y="646"/>
                  </a:lnTo>
                  <a:cubicBezTo>
                    <a:pt x="4531" y="646"/>
                    <a:pt x="3074" y="75"/>
                    <a:pt x="21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9"/>
            <p:cNvSpPr/>
            <p:nvPr/>
          </p:nvSpPr>
          <p:spPr>
            <a:xfrm>
              <a:off x="3246171" y="2174239"/>
              <a:ext cx="112391" cy="111817"/>
            </a:xfrm>
            <a:custGeom>
              <a:rect b="b" l="l" r="r" t="t"/>
              <a:pathLst>
                <a:path extrusionOk="0" h="1363" w="1370">
                  <a:moveTo>
                    <a:pt x="643" y="1"/>
                  </a:moveTo>
                  <a:lnTo>
                    <a:pt x="0" y="810"/>
                  </a:lnTo>
                  <a:lnTo>
                    <a:pt x="764" y="1363"/>
                  </a:lnTo>
                  <a:lnTo>
                    <a:pt x="1370" y="719"/>
                  </a:lnTo>
                  <a:lnTo>
                    <a:pt x="643" y="1"/>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9"/>
            <p:cNvSpPr/>
            <p:nvPr/>
          </p:nvSpPr>
          <p:spPr>
            <a:xfrm>
              <a:off x="3263973" y="2257752"/>
              <a:ext cx="94589" cy="227326"/>
            </a:xfrm>
            <a:custGeom>
              <a:rect b="b" l="l" r="r" t="t"/>
              <a:pathLst>
                <a:path extrusionOk="0" h="2771" w="1153">
                  <a:moveTo>
                    <a:pt x="385" y="0"/>
                  </a:moveTo>
                  <a:lnTo>
                    <a:pt x="1" y="1646"/>
                  </a:lnTo>
                  <a:lnTo>
                    <a:pt x="855" y="2770"/>
                  </a:lnTo>
                  <a:lnTo>
                    <a:pt x="1153" y="1916"/>
                  </a:lnTo>
                  <a:lnTo>
                    <a:pt x="643" y="0"/>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9"/>
            <p:cNvSpPr/>
            <p:nvPr/>
          </p:nvSpPr>
          <p:spPr>
            <a:xfrm>
              <a:off x="2341472" y="2183673"/>
              <a:ext cx="689607" cy="760242"/>
            </a:xfrm>
            <a:custGeom>
              <a:rect b="b" l="l" r="r" t="t"/>
              <a:pathLst>
                <a:path extrusionOk="0" h="9267" w="8406">
                  <a:moveTo>
                    <a:pt x="7417" y="1"/>
                  </a:moveTo>
                  <a:lnTo>
                    <a:pt x="7417" y="1"/>
                  </a:lnTo>
                  <a:cubicBezTo>
                    <a:pt x="7417" y="1"/>
                    <a:pt x="5047" y="382"/>
                    <a:pt x="0" y="7233"/>
                  </a:cubicBezTo>
                  <a:lnTo>
                    <a:pt x="2601" y="9266"/>
                  </a:lnTo>
                  <a:lnTo>
                    <a:pt x="6769" y="4440"/>
                  </a:lnTo>
                  <a:cubicBezTo>
                    <a:pt x="8405" y="2305"/>
                    <a:pt x="7417" y="1"/>
                    <a:pt x="7417" y="1"/>
                  </a:cubicBez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9"/>
            <p:cNvSpPr/>
            <p:nvPr/>
          </p:nvSpPr>
          <p:spPr>
            <a:xfrm>
              <a:off x="2800877" y="2372767"/>
              <a:ext cx="486400" cy="279994"/>
            </a:xfrm>
            <a:custGeom>
              <a:rect b="b" l="l" r="r" t="t"/>
              <a:pathLst>
                <a:path extrusionOk="0" h="3413" w="5929">
                  <a:moveTo>
                    <a:pt x="298" y="0"/>
                  </a:moveTo>
                  <a:lnTo>
                    <a:pt x="0" y="1367"/>
                  </a:lnTo>
                  <a:lnTo>
                    <a:pt x="5459" y="3413"/>
                  </a:lnTo>
                  <a:lnTo>
                    <a:pt x="5929" y="2047"/>
                  </a:lnTo>
                  <a:lnTo>
                    <a:pt x="298" y="0"/>
                  </a:lnTo>
                  <a:close/>
                </a:path>
              </a:pathLst>
            </a:custGeom>
            <a:solidFill>
              <a:srgbClr val="C434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9"/>
            <p:cNvSpPr/>
            <p:nvPr/>
          </p:nvSpPr>
          <p:spPr>
            <a:xfrm>
              <a:off x="2812608" y="2394670"/>
              <a:ext cx="451452" cy="209114"/>
            </a:xfrm>
            <a:custGeom>
              <a:rect b="b" l="l" r="r" t="t"/>
              <a:pathLst>
                <a:path extrusionOk="0" h="2549" w="5503">
                  <a:moveTo>
                    <a:pt x="190" y="0"/>
                  </a:moveTo>
                  <a:lnTo>
                    <a:pt x="0" y="681"/>
                  </a:lnTo>
                  <a:lnTo>
                    <a:pt x="5294" y="2548"/>
                  </a:lnTo>
                  <a:lnTo>
                    <a:pt x="5503" y="1886"/>
                  </a:lnTo>
                  <a:lnTo>
                    <a:pt x="1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9"/>
            <p:cNvSpPr/>
            <p:nvPr/>
          </p:nvSpPr>
          <p:spPr>
            <a:xfrm>
              <a:off x="2608009" y="2424860"/>
              <a:ext cx="691494" cy="802655"/>
            </a:xfrm>
            <a:custGeom>
              <a:rect b="b" l="l" r="r" t="t"/>
              <a:pathLst>
                <a:path extrusionOk="0" h="9784" w="8429">
                  <a:moveTo>
                    <a:pt x="2732" y="0"/>
                  </a:moveTo>
                  <a:lnTo>
                    <a:pt x="0" y="7846"/>
                  </a:lnTo>
                  <a:lnTo>
                    <a:pt x="5627" y="9784"/>
                  </a:lnTo>
                  <a:lnTo>
                    <a:pt x="8429" y="2026"/>
                  </a:lnTo>
                  <a:lnTo>
                    <a:pt x="2732" y="0"/>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9"/>
            <p:cNvSpPr/>
            <p:nvPr/>
          </p:nvSpPr>
          <p:spPr>
            <a:xfrm>
              <a:off x="2600297" y="2372767"/>
              <a:ext cx="231920" cy="695842"/>
            </a:xfrm>
            <a:custGeom>
              <a:rect b="b" l="l" r="r" t="t"/>
              <a:pathLst>
                <a:path extrusionOk="0" h="8482" w="2827">
                  <a:moveTo>
                    <a:pt x="2743" y="0"/>
                  </a:moveTo>
                  <a:lnTo>
                    <a:pt x="1" y="7809"/>
                  </a:lnTo>
                  <a:lnTo>
                    <a:pt x="94" y="8481"/>
                  </a:lnTo>
                  <a:lnTo>
                    <a:pt x="2826" y="635"/>
                  </a:lnTo>
                  <a:lnTo>
                    <a:pt x="2743" y="0"/>
                  </a:lnTo>
                  <a:close/>
                </a:path>
              </a:pathLst>
            </a:custGeom>
            <a:solidFill>
              <a:srgbClr val="F15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9"/>
            <p:cNvSpPr/>
            <p:nvPr/>
          </p:nvSpPr>
          <p:spPr>
            <a:xfrm>
              <a:off x="2839352" y="2591394"/>
              <a:ext cx="319454" cy="181385"/>
            </a:xfrm>
            <a:custGeom>
              <a:rect b="b" l="l" r="r" t="t"/>
              <a:pathLst>
                <a:path extrusionOk="0" h="2211" w="3894">
                  <a:moveTo>
                    <a:pt x="323" y="0"/>
                  </a:moveTo>
                  <a:lnTo>
                    <a:pt x="0" y="943"/>
                  </a:lnTo>
                  <a:lnTo>
                    <a:pt x="3570" y="2211"/>
                  </a:lnTo>
                  <a:lnTo>
                    <a:pt x="3893" y="1269"/>
                  </a:lnTo>
                  <a:lnTo>
                    <a:pt x="3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9"/>
            <p:cNvSpPr/>
            <p:nvPr/>
          </p:nvSpPr>
          <p:spPr>
            <a:xfrm>
              <a:off x="2648125" y="2827494"/>
              <a:ext cx="364164" cy="250543"/>
            </a:xfrm>
            <a:custGeom>
              <a:rect b="b" l="l" r="r" t="t"/>
              <a:pathLst>
                <a:path extrusionOk="0" h="3054" w="4439">
                  <a:moveTo>
                    <a:pt x="298" y="0"/>
                  </a:moveTo>
                  <a:lnTo>
                    <a:pt x="1" y="2262"/>
                  </a:lnTo>
                  <a:lnTo>
                    <a:pt x="4232" y="3054"/>
                  </a:lnTo>
                  <a:lnTo>
                    <a:pt x="4438" y="1503"/>
                  </a:lnTo>
                  <a:lnTo>
                    <a:pt x="298" y="0"/>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9"/>
            <p:cNvSpPr/>
            <p:nvPr/>
          </p:nvSpPr>
          <p:spPr>
            <a:xfrm>
              <a:off x="2995303" y="2920359"/>
              <a:ext cx="239878" cy="217153"/>
            </a:xfrm>
            <a:custGeom>
              <a:rect b="b" l="l" r="r" t="t"/>
              <a:pathLst>
                <a:path extrusionOk="0" h="2647" w="2924">
                  <a:moveTo>
                    <a:pt x="2093" y="0"/>
                  </a:moveTo>
                  <a:cubicBezTo>
                    <a:pt x="1301" y="0"/>
                    <a:pt x="206" y="371"/>
                    <a:pt x="206" y="371"/>
                  </a:cubicBezTo>
                  <a:lnTo>
                    <a:pt x="0" y="1922"/>
                  </a:lnTo>
                  <a:cubicBezTo>
                    <a:pt x="759" y="2443"/>
                    <a:pt x="1322" y="2646"/>
                    <a:pt x="1739" y="2646"/>
                  </a:cubicBezTo>
                  <a:cubicBezTo>
                    <a:pt x="2855" y="2646"/>
                    <a:pt x="2923" y="1190"/>
                    <a:pt x="2892" y="467"/>
                  </a:cubicBezTo>
                  <a:cubicBezTo>
                    <a:pt x="2876" y="114"/>
                    <a:pt x="2531" y="0"/>
                    <a:pt x="2093"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9"/>
            <p:cNvSpPr/>
            <p:nvPr/>
          </p:nvSpPr>
          <p:spPr>
            <a:xfrm>
              <a:off x="3006296" y="2858258"/>
              <a:ext cx="165634" cy="102711"/>
            </a:xfrm>
            <a:custGeom>
              <a:rect b="b" l="l" r="r" t="t"/>
              <a:pathLst>
                <a:path extrusionOk="0" h="1252" w="2019">
                  <a:moveTo>
                    <a:pt x="1685" y="0"/>
                  </a:moveTo>
                  <a:cubicBezTo>
                    <a:pt x="1648" y="0"/>
                    <a:pt x="1611" y="7"/>
                    <a:pt x="1575" y="21"/>
                  </a:cubicBezTo>
                  <a:lnTo>
                    <a:pt x="1032" y="231"/>
                  </a:lnTo>
                  <a:cubicBezTo>
                    <a:pt x="740" y="345"/>
                    <a:pt x="488" y="545"/>
                    <a:pt x="309" y="804"/>
                  </a:cubicBezTo>
                  <a:lnTo>
                    <a:pt x="1" y="1252"/>
                  </a:lnTo>
                  <a:lnTo>
                    <a:pt x="1157" y="1179"/>
                  </a:lnTo>
                  <a:lnTo>
                    <a:pt x="1886" y="526"/>
                  </a:lnTo>
                  <a:cubicBezTo>
                    <a:pt x="1998" y="425"/>
                    <a:pt x="2019" y="255"/>
                    <a:pt x="1933" y="129"/>
                  </a:cubicBezTo>
                  <a:cubicBezTo>
                    <a:pt x="1874" y="47"/>
                    <a:pt x="1781" y="0"/>
                    <a:pt x="1685"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9"/>
            <p:cNvSpPr/>
            <p:nvPr/>
          </p:nvSpPr>
          <p:spPr>
            <a:xfrm>
              <a:off x="2294876" y="2727246"/>
              <a:ext cx="646866" cy="378603"/>
            </a:xfrm>
            <a:custGeom>
              <a:rect b="b" l="l" r="r" t="t"/>
              <a:pathLst>
                <a:path extrusionOk="0" h="4615" w="7885">
                  <a:moveTo>
                    <a:pt x="1856" y="0"/>
                  </a:moveTo>
                  <a:cubicBezTo>
                    <a:pt x="1256" y="0"/>
                    <a:pt x="682" y="340"/>
                    <a:pt x="412" y="918"/>
                  </a:cubicBezTo>
                  <a:cubicBezTo>
                    <a:pt x="0" y="1799"/>
                    <a:pt x="466" y="2839"/>
                    <a:pt x="1396" y="3119"/>
                  </a:cubicBezTo>
                  <a:lnTo>
                    <a:pt x="7388" y="4614"/>
                  </a:lnTo>
                  <a:lnTo>
                    <a:pt x="7884" y="1884"/>
                  </a:lnTo>
                  <a:lnTo>
                    <a:pt x="2516" y="145"/>
                  </a:lnTo>
                  <a:cubicBezTo>
                    <a:pt x="2302" y="46"/>
                    <a:pt x="2077" y="0"/>
                    <a:pt x="1856" y="0"/>
                  </a:cubicBezTo>
                  <a:close/>
                </a:path>
              </a:pathLst>
            </a:custGeom>
            <a:solidFill>
              <a:srgbClr val="FFC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9"/>
            <p:cNvSpPr/>
            <p:nvPr/>
          </p:nvSpPr>
          <p:spPr>
            <a:xfrm>
              <a:off x="3275212" y="1400144"/>
              <a:ext cx="284752" cy="209032"/>
            </a:xfrm>
            <a:custGeom>
              <a:rect b="b" l="l" r="r" t="t"/>
              <a:pathLst>
                <a:path extrusionOk="0" h="2548" w="3471">
                  <a:moveTo>
                    <a:pt x="1458" y="0"/>
                  </a:moveTo>
                  <a:cubicBezTo>
                    <a:pt x="702" y="0"/>
                    <a:pt x="1" y="315"/>
                    <a:pt x="1" y="315"/>
                  </a:cubicBezTo>
                  <a:cubicBezTo>
                    <a:pt x="1" y="315"/>
                    <a:pt x="895" y="2468"/>
                    <a:pt x="1565" y="2544"/>
                  </a:cubicBezTo>
                  <a:cubicBezTo>
                    <a:pt x="1583" y="2546"/>
                    <a:pt x="1602" y="2547"/>
                    <a:pt x="1621" y="2547"/>
                  </a:cubicBezTo>
                  <a:cubicBezTo>
                    <a:pt x="2303" y="2547"/>
                    <a:pt x="3471" y="1246"/>
                    <a:pt x="2755" y="491"/>
                  </a:cubicBezTo>
                  <a:cubicBezTo>
                    <a:pt x="2399" y="117"/>
                    <a:pt x="1918" y="0"/>
                    <a:pt x="1458"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9"/>
            <p:cNvSpPr/>
            <p:nvPr/>
          </p:nvSpPr>
          <p:spPr>
            <a:xfrm>
              <a:off x="3398594" y="1699659"/>
              <a:ext cx="143976" cy="130604"/>
            </a:xfrm>
            <a:custGeom>
              <a:rect b="b" l="l" r="r" t="t"/>
              <a:pathLst>
                <a:path extrusionOk="0" h="1592" w="1755">
                  <a:moveTo>
                    <a:pt x="842" y="1"/>
                  </a:moveTo>
                  <a:cubicBezTo>
                    <a:pt x="562" y="1"/>
                    <a:pt x="367" y="262"/>
                    <a:pt x="232" y="532"/>
                  </a:cubicBezTo>
                  <a:cubicBezTo>
                    <a:pt x="107" y="778"/>
                    <a:pt x="39" y="1041"/>
                    <a:pt x="14" y="1309"/>
                  </a:cubicBezTo>
                  <a:cubicBezTo>
                    <a:pt x="1" y="1461"/>
                    <a:pt x="158" y="1591"/>
                    <a:pt x="341" y="1591"/>
                  </a:cubicBezTo>
                  <a:cubicBezTo>
                    <a:pt x="359" y="1591"/>
                    <a:pt x="377" y="1590"/>
                    <a:pt x="395" y="1587"/>
                  </a:cubicBezTo>
                  <a:cubicBezTo>
                    <a:pt x="1095" y="1490"/>
                    <a:pt x="1755" y="370"/>
                    <a:pt x="1068" y="54"/>
                  </a:cubicBezTo>
                  <a:cubicBezTo>
                    <a:pt x="987" y="17"/>
                    <a:pt x="912" y="1"/>
                    <a:pt x="842" y="1"/>
                  </a:cubicBez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9"/>
            <p:cNvSpPr/>
            <p:nvPr/>
          </p:nvSpPr>
          <p:spPr>
            <a:xfrm>
              <a:off x="3021965" y="1408512"/>
              <a:ext cx="456211" cy="433322"/>
            </a:xfrm>
            <a:custGeom>
              <a:rect b="b" l="l" r="r" t="t"/>
              <a:pathLst>
                <a:path extrusionOk="0" h="5282" w="5561">
                  <a:moveTo>
                    <a:pt x="2870" y="1"/>
                  </a:moveTo>
                  <a:cubicBezTo>
                    <a:pt x="2855" y="1"/>
                    <a:pt x="2841" y="1"/>
                    <a:pt x="2826" y="1"/>
                  </a:cubicBezTo>
                  <a:cubicBezTo>
                    <a:pt x="1257" y="23"/>
                    <a:pt x="1" y="1223"/>
                    <a:pt x="21" y="2682"/>
                  </a:cubicBezTo>
                  <a:cubicBezTo>
                    <a:pt x="42" y="4126"/>
                    <a:pt x="1307" y="5281"/>
                    <a:pt x="2859" y="5281"/>
                  </a:cubicBezTo>
                  <a:cubicBezTo>
                    <a:pt x="2873" y="5281"/>
                    <a:pt x="2888" y="5281"/>
                    <a:pt x="2902" y="5281"/>
                  </a:cubicBezTo>
                  <a:cubicBezTo>
                    <a:pt x="4472" y="5259"/>
                    <a:pt x="5560" y="4065"/>
                    <a:pt x="5540" y="2606"/>
                  </a:cubicBezTo>
                  <a:cubicBezTo>
                    <a:pt x="5518" y="1162"/>
                    <a:pt x="4418" y="1"/>
                    <a:pt x="2870"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9"/>
            <p:cNvSpPr/>
            <p:nvPr/>
          </p:nvSpPr>
          <p:spPr>
            <a:xfrm>
              <a:off x="3168400" y="1798677"/>
              <a:ext cx="179498" cy="375650"/>
            </a:xfrm>
            <a:custGeom>
              <a:rect b="b" l="l" r="r" t="t"/>
              <a:pathLst>
                <a:path extrusionOk="0" h="4579" w="2188">
                  <a:moveTo>
                    <a:pt x="320" y="1"/>
                  </a:moveTo>
                  <a:lnTo>
                    <a:pt x="0" y="3952"/>
                  </a:lnTo>
                  <a:lnTo>
                    <a:pt x="1591" y="4579"/>
                  </a:lnTo>
                  <a:lnTo>
                    <a:pt x="2188" y="4123"/>
                  </a:lnTo>
                  <a:lnTo>
                    <a:pt x="2014" y="432"/>
                  </a:lnTo>
                  <a:lnTo>
                    <a:pt x="320" y="1"/>
                  </a:ln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9"/>
            <p:cNvSpPr/>
            <p:nvPr/>
          </p:nvSpPr>
          <p:spPr>
            <a:xfrm>
              <a:off x="3221970" y="1856348"/>
              <a:ext cx="120349" cy="161860"/>
            </a:xfrm>
            <a:custGeom>
              <a:rect b="b" l="l" r="r" t="t"/>
              <a:pathLst>
                <a:path extrusionOk="0" h="1973" w="1467">
                  <a:moveTo>
                    <a:pt x="1370" y="0"/>
                  </a:moveTo>
                  <a:lnTo>
                    <a:pt x="0" y="583"/>
                  </a:lnTo>
                  <a:lnTo>
                    <a:pt x="1466" y="1973"/>
                  </a:lnTo>
                  <a:lnTo>
                    <a:pt x="1370" y="0"/>
                  </a:lnTo>
                  <a:close/>
                </a:path>
              </a:pathLst>
            </a:custGeom>
            <a:solidFill>
              <a:srgbClr val="D789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9"/>
            <p:cNvSpPr/>
            <p:nvPr/>
          </p:nvSpPr>
          <p:spPr>
            <a:xfrm>
              <a:off x="3029758" y="1447069"/>
              <a:ext cx="460969" cy="501741"/>
            </a:xfrm>
            <a:custGeom>
              <a:rect b="b" l="l" r="r" t="t"/>
              <a:pathLst>
                <a:path extrusionOk="0" h="6116" w="5619">
                  <a:moveTo>
                    <a:pt x="3213" y="0"/>
                  </a:moveTo>
                  <a:cubicBezTo>
                    <a:pt x="2902" y="0"/>
                    <a:pt x="2592" y="47"/>
                    <a:pt x="2292" y="134"/>
                  </a:cubicBezTo>
                  <a:cubicBezTo>
                    <a:pt x="1" y="794"/>
                    <a:pt x="1061" y="3193"/>
                    <a:pt x="1061" y="3193"/>
                  </a:cubicBezTo>
                  <a:lnTo>
                    <a:pt x="1454" y="4266"/>
                  </a:lnTo>
                  <a:cubicBezTo>
                    <a:pt x="1547" y="4650"/>
                    <a:pt x="1873" y="5455"/>
                    <a:pt x="2203" y="5642"/>
                  </a:cubicBezTo>
                  <a:cubicBezTo>
                    <a:pt x="2746" y="5949"/>
                    <a:pt x="3166" y="6115"/>
                    <a:pt x="3584" y="6115"/>
                  </a:cubicBezTo>
                  <a:cubicBezTo>
                    <a:pt x="3848" y="6115"/>
                    <a:pt x="4112" y="6049"/>
                    <a:pt x="4406" y="5909"/>
                  </a:cubicBezTo>
                  <a:cubicBezTo>
                    <a:pt x="5396" y="5437"/>
                    <a:pt x="5618" y="3809"/>
                    <a:pt x="5412" y="1796"/>
                  </a:cubicBezTo>
                  <a:cubicBezTo>
                    <a:pt x="5290" y="588"/>
                    <a:pt x="4436" y="184"/>
                    <a:pt x="3773" y="54"/>
                  </a:cubicBezTo>
                  <a:cubicBezTo>
                    <a:pt x="3588" y="17"/>
                    <a:pt x="3401" y="0"/>
                    <a:pt x="3213" y="0"/>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9"/>
            <p:cNvSpPr/>
            <p:nvPr/>
          </p:nvSpPr>
          <p:spPr>
            <a:xfrm>
              <a:off x="3377429" y="1710241"/>
              <a:ext cx="25021" cy="54719"/>
            </a:xfrm>
            <a:custGeom>
              <a:rect b="b" l="l" r="r" t="t"/>
              <a:pathLst>
                <a:path extrusionOk="0" h="667" w="305">
                  <a:moveTo>
                    <a:pt x="33" y="1"/>
                  </a:moveTo>
                  <a:cubicBezTo>
                    <a:pt x="28" y="1"/>
                    <a:pt x="24" y="2"/>
                    <a:pt x="19" y="4"/>
                  </a:cubicBezTo>
                  <a:cubicBezTo>
                    <a:pt x="5" y="11"/>
                    <a:pt x="0" y="30"/>
                    <a:pt x="8" y="43"/>
                  </a:cubicBezTo>
                  <a:lnTo>
                    <a:pt x="236" y="483"/>
                  </a:lnTo>
                  <a:lnTo>
                    <a:pt x="73" y="614"/>
                  </a:lnTo>
                  <a:cubicBezTo>
                    <a:pt x="60" y="625"/>
                    <a:pt x="59" y="644"/>
                    <a:pt x="69" y="655"/>
                  </a:cubicBezTo>
                  <a:cubicBezTo>
                    <a:pt x="75" y="663"/>
                    <a:pt x="82" y="667"/>
                    <a:pt x="91" y="667"/>
                  </a:cubicBezTo>
                  <a:cubicBezTo>
                    <a:pt x="98" y="667"/>
                    <a:pt x="104" y="664"/>
                    <a:pt x="110" y="660"/>
                  </a:cubicBezTo>
                  <a:lnTo>
                    <a:pt x="291" y="514"/>
                  </a:lnTo>
                  <a:cubicBezTo>
                    <a:pt x="301" y="505"/>
                    <a:pt x="304" y="490"/>
                    <a:pt x="298" y="477"/>
                  </a:cubicBezTo>
                  <a:lnTo>
                    <a:pt x="59" y="17"/>
                  </a:lnTo>
                  <a:cubicBezTo>
                    <a:pt x="54" y="7"/>
                    <a:pt x="43" y="1"/>
                    <a:pt x="3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9"/>
            <p:cNvSpPr/>
            <p:nvPr/>
          </p:nvSpPr>
          <p:spPr>
            <a:xfrm>
              <a:off x="3395969" y="1552075"/>
              <a:ext cx="88026" cy="56770"/>
            </a:xfrm>
            <a:custGeom>
              <a:rect b="b" l="l" r="r" t="t"/>
              <a:pathLst>
                <a:path extrusionOk="0" h="692" w="1073">
                  <a:moveTo>
                    <a:pt x="401" y="0"/>
                  </a:moveTo>
                  <a:cubicBezTo>
                    <a:pt x="134" y="0"/>
                    <a:pt x="81" y="208"/>
                    <a:pt x="81" y="208"/>
                  </a:cubicBezTo>
                  <a:cubicBezTo>
                    <a:pt x="81" y="208"/>
                    <a:pt x="1" y="500"/>
                    <a:pt x="312" y="552"/>
                  </a:cubicBezTo>
                  <a:cubicBezTo>
                    <a:pt x="548" y="592"/>
                    <a:pt x="697" y="613"/>
                    <a:pt x="830" y="678"/>
                  </a:cubicBezTo>
                  <a:cubicBezTo>
                    <a:pt x="851" y="687"/>
                    <a:pt x="872" y="692"/>
                    <a:pt x="893" y="692"/>
                  </a:cubicBezTo>
                  <a:cubicBezTo>
                    <a:pt x="950" y="692"/>
                    <a:pt x="1004" y="659"/>
                    <a:pt x="1036" y="600"/>
                  </a:cubicBezTo>
                  <a:cubicBezTo>
                    <a:pt x="1073" y="536"/>
                    <a:pt x="1073" y="454"/>
                    <a:pt x="1036" y="390"/>
                  </a:cubicBezTo>
                  <a:cubicBezTo>
                    <a:pt x="962" y="262"/>
                    <a:pt x="804" y="64"/>
                    <a:pt x="518" y="12"/>
                  </a:cubicBezTo>
                  <a:cubicBezTo>
                    <a:pt x="475" y="4"/>
                    <a:pt x="436" y="0"/>
                    <a:pt x="401"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9"/>
            <p:cNvSpPr/>
            <p:nvPr/>
          </p:nvSpPr>
          <p:spPr>
            <a:xfrm>
              <a:off x="3196867" y="1552075"/>
              <a:ext cx="137905" cy="67517"/>
            </a:xfrm>
            <a:custGeom>
              <a:rect b="b" l="l" r="r" t="t"/>
              <a:pathLst>
                <a:path extrusionOk="0" h="823" w="1681">
                  <a:moveTo>
                    <a:pt x="1150" y="0"/>
                  </a:moveTo>
                  <a:cubicBezTo>
                    <a:pt x="1097" y="0"/>
                    <a:pt x="1037" y="5"/>
                    <a:pt x="970" y="15"/>
                  </a:cubicBezTo>
                  <a:cubicBezTo>
                    <a:pt x="569" y="75"/>
                    <a:pt x="160" y="394"/>
                    <a:pt x="55" y="524"/>
                  </a:cubicBezTo>
                  <a:cubicBezTo>
                    <a:pt x="2" y="589"/>
                    <a:pt x="1" y="672"/>
                    <a:pt x="49" y="736"/>
                  </a:cubicBezTo>
                  <a:cubicBezTo>
                    <a:pt x="91" y="792"/>
                    <a:pt x="163" y="823"/>
                    <a:pt x="240" y="823"/>
                  </a:cubicBezTo>
                  <a:cubicBezTo>
                    <a:pt x="271" y="823"/>
                    <a:pt x="304" y="817"/>
                    <a:pt x="335" y="806"/>
                  </a:cubicBezTo>
                  <a:cubicBezTo>
                    <a:pt x="521" y="739"/>
                    <a:pt x="915" y="597"/>
                    <a:pt x="1245" y="551"/>
                  </a:cubicBezTo>
                  <a:cubicBezTo>
                    <a:pt x="1680" y="489"/>
                    <a:pt x="1575" y="200"/>
                    <a:pt x="1575" y="200"/>
                  </a:cubicBezTo>
                  <a:cubicBezTo>
                    <a:pt x="1575" y="200"/>
                    <a:pt x="1508" y="0"/>
                    <a:pt x="1150"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9"/>
            <p:cNvSpPr/>
            <p:nvPr/>
          </p:nvSpPr>
          <p:spPr>
            <a:xfrm>
              <a:off x="3228287" y="1656426"/>
              <a:ext cx="103449" cy="53817"/>
            </a:xfrm>
            <a:custGeom>
              <a:rect b="b" l="l" r="r" t="t"/>
              <a:pathLst>
                <a:path extrusionOk="0" h="656" w="1261">
                  <a:moveTo>
                    <a:pt x="681" y="1"/>
                  </a:moveTo>
                  <a:cubicBezTo>
                    <a:pt x="507" y="1"/>
                    <a:pt x="284" y="60"/>
                    <a:pt x="0" y="222"/>
                  </a:cubicBezTo>
                  <a:cubicBezTo>
                    <a:pt x="0" y="222"/>
                    <a:pt x="229" y="655"/>
                    <a:pt x="670" y="655"/>
                  </a:cubicBezTo>
                  <a:cubicBezTo>
                    <a:pt x="837" y="655"/>
                    <a:pt x="1034" y="593"/>
                    <a:pt x="1261" y="422"/>
                  </a:cubicBezTo>
                  <a:cubicBezTo>
                    <a:pt x="1261" y="422"/>
                    <a:pt x="1145" y="1"/>
                    <a:pt x="6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9"/>
            <p:cNvSpPr/>
            <p:nvPr/>
          </p:nvSpPr>
          <p:spPr>
            <a:xfrm>
              <a:off x="3253226" y="1655277"/>
              <a:ext cx="63825" cy="61610"/>
            </a:xfrm>
            <a:custGeom>
              <a:rect b="b" l="l" r="r" t="t"/>
              <a:pathLst>
                <a:path extrusionOk="0" h="751" w="778">
                  <a:moveTo>
                    <a:pt x="386" y="1"/>
                  </a:moveTo>
                  <a:cubicBezTo>
                    <a:pt x="370" y="1"/>
                    <a:pt x="355" y="2"/>
                    <a:pt x="339" y="4"/>
                  </a:cubicBezTo>
                  <a:cubicBezTo>
                    <a:pt x="139" y="30"/>
                    <a:pt x="0" y="218"/>
                    <a:pt x="28" y="423"/>
                  </a:cubicBezTo>
                  <a:cubicBezTo>
                    <a:pt x="52" y="613"/>
                    <a:pt x="210" y="750"/>
                    <a:pt x="391" y="750"/>
                  </a:cubicBezTo>
                  <a:cubicBezTo>
                    <a:pt x="407" y="750"/>
                    <a:pt x="422" y="749"/>
                    <a:pt x="438" y="747"/>
                  </a:cubicBezTo>
                  <a:cubicBezTo>
                    <a:pt x="637" y="721"/>
                    <a:pt x="777" y="532"/>
                    <a:pt x="749" y="328"/>
                  </a:cubicBezTo>
                  <a:cubicBezTo>
                    <a:pt x="724" y="138"/>
                    <a:pt x="566" y="1"/>
                    <a:pt x="38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9"/>
            <p:cNvSpPr/>
            <p:nvPr/>
          </p:nvSpPr>
          <p:spPr>
            <a:xfrm>
              <a:off x="3226154" y="1653718"/>
              <a:ext cx="107879" cy="38476"/>
            </a:xfrm>
            <a:custGeom>
              <a:rect b="b" l="l" r="r" t="t"/>
              <a:pathLst>
                <a:path extrusionOk="0" h="469" w="1315">
                  <a:moveTo>
                    <a:pt x="692" y="1"/>
                  </a:moveTo>
                  <a:cubicBezTo>
                    <a:pt x="665" y="1"/>
                    <a:pt x="640" y="3"/>
                    <a:pt x="615" y="5"/>
                  </a:cubicBezTo>
                  <a:cubicBezTo>
                    <a:pt x="584" y="8"/>
                    <a:pt x="554" y="13"/>
                    <a:pt x="523" y="18"/>
                  </a:cubicBezTo>
                  <a:cubicBezTo>
                    <a:pt x="462" y="30"/>
                    <a:pt x="400" y="45"/>
                    <a:pt x="342" y="64"/>
                  </a:cubicBezTo>
                  <a:cubicBezTo>
                    <a:pt x="224" y="103"/>
                    <a:pt x="111" y="160"/>
                    <a:pt x="13" y="236"/>
                  </a:cubicBezTo>
                  <a:cubicBezTo>
                    <a:pt x="3" y="243"/>
                    <a:pt x="0" y="258"/>
                    <a:pt x="7" y="268"/>
                  </a:cubicBezTo>
                  <a:cubicBezTo>
                    <a:pt x="12" y="274"/>
                    <a:pt x="18" y="277"/>
                    <a:pt x="25" y="277"/>
                  </a:cubicBezTo>
                  <a:cubicBezTo>
                    <a:pt x="30" y="277"/>
                    <a:pt x="35" y="276"/>
                    <a:pt x="40" y="273"/>
                  </a:cubicBezTo>
                  <a:lnTo>
                    <a:pt x="41" y="273"/>
                  </a:lnTo>
                  <a:cubicBezTo>
                    <a:pt x="136" y="202"/>
                    <a:pt x="245" y="153"/>
                    <a:pt x="358" y="119"/>
                  </a:cubicBezTo>
                  <a:cubicBezTo>
                    <a:pt x="415" y="102"/>
                    <a:pt x="473" y="89"/>
                    <a:pt x="532" y="80"/>
                  </a:cubicBezTo>
                  <a:cubicBezTo>
                    <a:pt x="561" y="75"/>
                    <a:pt x="592" y="72"/>
                    <a:pt x="621" y="70"/>
                  </a:cubicBezTo>
                  <a:cubicBezTo>
                    <a:pt x="641" y="69"/>
                    <a:pt x="662" y="67"/>
                    <a:pt x="682" y="67"/>
                  </a:cubicBezTo>
                  <a:cubicBezTo>
                    <a:pt x="691" y="67"/>
                    <a:pt x="699" y="68"/>
                    <a:pt x="707" y="68"/>
                  </a:cubicBezTo>
                  <a:cubicBezTo>
                    <a:pt x="824" y="75"/>
                    <a:pt x="939" y="105"/>
                    <a:pt x="1033" y="167"/>
                  </a:cubicBezTo>
                  <a:cubicBezTo>
                    <a:pt x="1079" y="198"/>
                    <a:pt x="1120" y="236"/>
                    <a:pt x="1151" y="281"/>
                  </a:cubicBezTo>
                  <a:cubicBezTo>
                    <a:pt x="1167" y="305"/>
                    <a:pt x="1180" y="328"/>
                    <a:pt x="1192" y="353"/>
                  </a:cubicBezTo>
                  <a:cubicBezTo>
                    <a:pt x="1198" y="366"/>
                    <a:pt x="1202" y="379"/>
                    <a:pt x="1206" y="391"/>
                  </a:cubicBezTo>
                  <a:cubicBezTo>
                    <a:pt x="1208" y="398"/>
                    <a:pt x="1211" y="404"/>
                    <a:pt x="1212" y="410"/>
                  </a:cubicBezTo>
                  <a:cubicBezTo>
                    <a:pt x="1214" y="416"/>
                    <a:pt x="1215" y="424"/>
                    <a:pt x="1215" y="427"/>
                  </a:cubicBezTo>
                  <a:lnTo>
                    <a:pt x="1215" y="429"/>
                  </a:lnTo>
                  <a:cubicBezTo>
                    <a:pt x="1217" y="429"/>
                    <a:pt x="1217" y="430"/>
                    <a:pt x="1217" y="430"/>
                  </a:cubicBezTo>
                  <a:cubicBezTo>
                    <a:pt x="1220" y="454"/>
                    <a:pt x="1241" y="469"/>
                    <a:pt x="1263" y="469"/>
                  </a:cubicBezTo>
                  <a:cubicBezTo>
                    <a:pt x="1266" y="469"/>
                    <a:pt x="1269" y="469"/>
                    <a:pt x="1272" y="468"/>
                  </a:cubicBezTo>
                  <a:cubicBezTo>
                    <a:pt x="1298" y="462"/>
                    <a:pt x="1314" y="438"/>
                    <a:pt x="1310" y="413"/>
                  </a:cubicBezTo>
                  <a:cubicBezTo>
                    <a:pt x="1307" y="401"/>
                    <a:pt x="1306" y="394"/>
                    <a:pt x="1303" y="385"/>
                  </a:cubicBezTo>
                  <a:cubicBezTo>
                    <a:pt x="1300" y="376"/>
                    <a:pt x="1298" y="369"/>
                    <a:pt x="1295" y="360"/>
                  </a:cubicBezTo>
                  <a:cubicBezTo>
                    <a:pt x="1290" y="346"/>
                    <a:pt x="1282" y="329"/>
                    <a:pt x="1275" y="315"/>
                  </a:cubicBezTo>
                  <a:cubicBezTo>
                    <a:pt x="1260" y="284"/>
                    <a:pt x="1243" y="256"/>
                    <a:pt x="1222" y="230"/>
                  </a:cubicBezTo>
                  <a:cubicBezTo>
                    <a:pt x="1183" y="178"/>
                    <a:pt x="1132" y="132"/>
                    <a:pt x="1076" y="97"/>
                  </a:cubicBezTo>
                  <a:cubicBezTo>
                    <a:pt x="1021" y="64"/>
                    <a:pt x="960" y="39"/>
                    <a:pt x="898" y="24"/>
                  </a:cubicBezTo>
                  <a:cubicBezTo>
                    <a:pt x="835" y="10"/>
                    <a:pt x="773" y="2"/>
                    <a:pt x="710" y="1"/>
                  </a:cubicBezTo>
                  <a:cubicBezTo>
                    <a:pt x="704" y="1"/>
                    <a:pt x="698" y="1"/>
                    <a:pt x="6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9"/>
            <p:cNvSpPr/>
            <p:nvPr/>
          </p:nvSpPr>
          <p:spPr>
            <a:xfrm>
              <a:off x="3399825" y="1655769"/>
              <a:ext cx="72685" cy="51273"/>
            </a:xfrm>
            <a:custGeom>
              <a:rect b="b" l="l" r="r" t="t"/>
              <a:pathLst>
                <a:path extrusionOk="0" h="625" w="886">
                  <a:moveTo>
                    <a:pt x="496" y="0"/>
                  </a:moveTo>
                  <a:cubicBezTo>
                    <a:pt x="168" y="0"/>
                    <a:pt x="0" y="443"/>
                    <a:pt x="0" y="443"/>
                  </a:cubicBezTo>
                  <a:cubicBezTo>
                    <a:pt x="169" y="575"/>
                    <a:pt x="309" y="624"/>
                    <a:pt x="424" y="624"/>
                  </a:cubicBezTo>
                  <a:cubicBezTo>
                    <a:pt x="765" y="624"/>
                    <a:pt x="885" y="188"/>
                    <a:pt x="885" y="188"/>
                  </a:cubicBezTo>
                  <a:cubicBezTo>
                    <a:pt x="737" y="51"/>
                    <a:pt x="608" y="0"/>
                    <a:pt x="4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9"/>
            <p:cNvSpPr/>
            <p:nvPr/>
          </p:nvSpPr>
          <p:spPr>
            <a:xfrm>
              <a:off x="3413935" y="1654129"/>
              <a:ext cx="49305" cy="56770"/>
            </a:xfrm>
            <a:custGeom>
              <a:rect b="b" l="l" r="r" t="t"/>
              <a:pathLst>
                <a:path extrusionOk="0" h="692" w="601">
                  <a:moveTo>
                    <a:pt x="321" y="1"/>
                  </a:moveTo>
                  <a:cubicBezTo>
                    <a:pt x="183" y="1"/>
                    <a:pt x="56" y="129"/>
                    <a:pt x="30" y="305"/>
                  </a:cubicBezTo>
                  <a:cubicBezTo>
                    <a:pt x="1" y="495"/>
                    <a:pt x="99" y="666"/>
                    <a:pt x="249" y="690"/>
                  </a:cubicBezTo>
                  <a:cubicBezTo>
                    <a:pt x="260" y="691"/>
                    <a:pt x="271" y="692"/>
                    <a:pt x="281" y="692"/>
                  </a:cubicBezTo>
                  <a:cubicBezTo>
                    <a:pt x="420" y="692"/>
                    <a:pt x="546" y="563"/>
                    <a:pt x="572" y="387"/>
                  </a:cubicBezTo>
                  <a:cubicBezTo>
                    <a:pt x="601" y="199"/>
                    <a:pt x="503" y="27"/>
                    <a:pt x="353" y="3"/>
                  </a:cubicBezTo>
                  <a:cubicBezTo>
                    <a:pt x="342" y="2"/>
                    <a:pt x="331" y="1"/>
                    <a:pt x="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9"/>
            <p:cNvSpPr/>
            <p:nvPr/>
          </p:nvSpPr>
          <p:spPr>
            <a:xfrm>
              <a:off x="3397528" y="1653964"/>
              <a:ext cx="76787" cy="38804"/>
            </a:xfrm>
            <a:custGeom>
              <a:rect b="b" l="l" r="r" t="t"/>
              <a:pathLst>
                <a:path extrusionOk="0" h="473" w="936">
                  <a:moveTo>
                    <a:pt x="580" y="0"/>
                  </a:moveTo>
                  <a:cubicBezTo>
                    <a:pt x="574" y="0"/>
                    <a:pt x="567" y="0"/>
                    <a:pt x="561" y="1"/>
                  </a:cubicBezTo>
                  <a:cubicBezTo>
                    <a:pt x="540" y="1"/>
                    <a:pt x="519" y="4"/>
                    <a:pt x="496" y="10"/>
                  </a:cubicBezTo>
                  <a:lnTo>
                    <a:pt x="500" y="8"/>
                  </a:lnTo>
                  <a:lnTo>
                    <a:pt x="500" y="8"/>
                  </a:lnTo>
                  <a:cubicBezTo>
                    <a:pt x="445" y="17"/>
                    <a:pt x="391" y="32"/>
                    <a:pt x="341" y="56"/>
                  </a:cubicBezTo>
                  <a:cubicBezTo>
                    <a:pt x="290" y="80"/>
                    <a:pt x="243" y="110"/>
                    <a:pt x="202" y="148"/>
                  </a:cubicBezTo>
                  <a:cubicBezTo>
                    <a:pt x="160" y="185"/>
                    <a:pt x="123" y="226"/>
                    <a:pt x="91" y="271"/>
                  </a:cubicBezTo>
                  <a:cubicBezTo>
                    <a:pt x="75" y="294"/>
                    <a:pt x="61" y="316"/>
                    <a:pt x="46" y="341"/>
                  </a:cubicBezTo>
                  <a:cubicBezTo>
                    <a:pt x="33" y="366"/>
                    <a:pt x="21" y="389"/>
                    <a:pt x="10" y="417"/>
                  </a:cubicBezTo>
                  <a:cubicBezTo>
                    <a:pt x="10" y="418"/>
                    <a:pt x="10" y="418"/>
                    <a:pt x="10" y="418"/>
                  </a:cubicBezTo>
                  <a:cubicBezTo>
                    <a:pt x="1" y="439"/>
                    <a:pt x="12" y="462"/>
                    <a:pt x="33" y="470"/>
                  </a:cubicBezTo>
                  <a:cubicBezTo>
                    <a:pt x="38" y="472"/>
                    <a:pt x="42" y="473"/>
                    <a:pt x="47" y="473"/>
                  </a:cubicBezTo>
                  <a:cubicBezTo>
                    <a:pt x="63" y="473"/>
                    <a:pt x="78" y="462"/>
                    <a:pt x="84" y="446"/>
                  </a:cubicBezTo>
                  <a:lnTo>
                    <a:pt x="85" y="445"/>
                  </a:lnTo>
                  <a:cubicBezTo>
                    <a:pt x="93" y="424"/>
                    <a:pt x="103" y="399"/>
                    <a:pt x="115" y="378"/>
                  </a:cubicBezTo>
                  <a:cubicBezTo>
                    <a:pt x="126" y="356"/>
                    <a:pt x="139" y="334"/>
                    <a:pt x="153" y="313"/>
                  </a:cubicBezTo>
                  <a:cubicBezTo>
                    <a:pt x="180" y="272"/>
                    <a:pt x="212" y="233"/>
                    <a:pt x="248" y="199"/>
                  </a:cubicBezTo>
                  <a:cubicBezTo>
                    <a:pt x="284" y="164"/>
                    <a:pt x="325" y="135"/>
                    <a:pt x="369" y="113"/>
                  </a:cubicBezTo>
                  <a:cubicBezTo>
                    <a:pt x="413" y="90"/>
                    <a:pt x="461" y="74"/>
                    <a:pt x="509" y="65"/>
                  </a:cubicBezTo>
                  <a:lnTo>
                    <a:pt x="510" y="65"/>
                  </a:lnTo>
                  <a:cubicBezTo>
                    <a:pt x="510" y="65"/>
                    <a:pt x="512" y="65"/>
                    <a:pt x="513" y="64"/>
                  </a:cubicBezTo>
                  <a:cubicBezTo>
                    <a:pt x="528" y="61"/>
                    <a:pt x="547" y="56"/>
                    <a:pt x="564" y="55"/>
                  </a:cubicBezTo>
                  <a:cubicBezTo>
                    <a:pt x="574" y="54"/>
                    <a:pt x="583" y="54"/>
                    <a:pt x="592" y="54"/>
                  </a:cubicBezTo>
                  <a:cubicBezTo>
                    <a:pt x="601" y="54"/>
                    <a:pt x="610" y="54"/>
                    <a:pt x="620" y="55"/>
                  </a:cubicBezTo>
                  <a:cubicBezTo>
                    <a:pt x="656" y="58"/>
                    <a:pt x="693" y="65"/>
                    <a:pt x="726" y="80"/>
                  </a:cubicBezTo>
                  <a:cubicBezTo>
                    <a:pt x="760" y="94"/>
                    <a:pt x="792" y="113"/>
                    <a:pt x="821" y="138"/>
                  </a:cubicBezTo>
                  <a:cubicBezTo>
                    <a:pt x="849" y="161"/>
                    <a:pt x="875" y="189"/>
                    <a:pt x="897" y="220"/>
                  </a:cubicBezTo>
                  <a:cubicBezTo>
                    <a:pt x="901" y="226"/>
                    <a:pt x="907" y="229"/>
                    <a:pt x="914" y="229"/>
                  </a:cubicBezTo>
                  <a:cubicBezTo>
                    <a:pt x="917" y="229"/>
                    <a:pt x="921" y="228"/>
                    <a:pt x="924" y="226"/>
                  </a:cubicBezTo>
                  <a:cubicBezTo>
                    <a:pt x="932" y="218"/>
                    <a:pt x="935" y="207"/>
                    <a:pt x="929" y="198"/>
                  </a:cubicBezTo>
                  <a:cubicBezTo>
                    <a:pt x="906" y="164"/>
                    <a:pt x="880" y="132"/>
                    <a:pt x="849" y="105"/>
                  </a:cubicBezTo>
                  <a:cubicBezTo>
                    <a:pt x="818" y="77"/>
                    <a:pt x="783" y="53"/>
                    <a:pt x="745" y="36"/>
                  </a:cubicBezTo>
                  <a:cubicBezTo>
                    <a:pt x="708" y="18"/>
                    <a:pt x="667" y="7"/>
                    <a:pt x="624" y="2"/>
                  </a:cubicBezTo>
                  <a:cubicBezTo>
                    <a:pt x="610" y="1"/>
                    <a:pt x="595" y="0"/>
                    <a:pt x="5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9"/>
            <p:cNvSpPr/>
            <p:nvPr/>
          </p:nvSpPr>
          <p:spPr>
            <a:xfrm>
              <a:off x="3244202" y="1765042"/>
              <a:ext cx="152262" cy="83186"/>
            </a:xfrm>
            <a:custGeom>
              <a:rect b="b" l="l" r="r" t="t"/>
              <a:pathLst>
                <a:path extrusionOk="0" h="1014" w="1856">
                  <a:moveTo>
                    <a:pt x="1423" y="0"/>
                  </a:moveTo>
                  <a:cubicBezTo>
                    <a:pt x="1279" y="0"/>
                    <a:pt x="1092" y="53"/>
                    <a:pt x="902" y="256"/>
                  </a:cubicBezTo>
                  <a:cubicBezTo>
                    <a:pt x="643" y="532"/>
                    <a:pt x="396" y="617"/>
                    <a:pt x="218" y="617"/>
                  </a:cubicBezTo>
                  <a:cubicBezTo>
                    <a:pt x="122" y="617"/>
                    <a:pt x="47" y="592"/>
                    <a:pt x="1" y="560"/>
                  </a:cubicBezTo>
                  <a:lnTo>
                    <a:pt x="1" y="560"/>
                  </a:lnTo>
                  <a:cubicBezTo>
                    <a:pt x="1" y="560"/>
                    <a:pt x="355" y="1014"/>
                    <a:pt x="889" y="1014"/>
                  </a:cubicBezTo>
                  <a:cubicBezTo>
                    <a:pt x="1114" y="1014"/>
                    <a:pt x="1370" y="933"/>
                    <a:pt x="1645" y="706"/>
                  </a:cubicBezTo>
                  <a:cubicBezTo>
                    <a:pt x="1645" y="706"/>
                    <a:pt x="1855" y="446"/>
                    <a:pt x="1754" y="183"/>
                  </a:cubicBezTo>
                  <a:cubicBezTo>
                    <a:pt x="1724" y="100"/>
                    <a:pt x="1652" y="38"/>
                    <a:pt x="1566" y="18"/>
                  </a:cubicBezTo>
                  <a:cubicBezTo>
                    <a:pt x="1526" y="8"/>
                    <a:pt x="1477" y="0"/>
                    <a:pt x="1423"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9"/>
            <p:cNvSpPr/>
            <p:nvPr/>
          </p:nvSpPr>
          <p:spPr>
            <a:xfrm>
              <a:off x="3375214" y="1764960"/>
              <a:ext cx="126912" cy="75967"/>
            </a:xfrm>
            <a:custGeom>
              <a:rect b="b" l="l" r="r" t="t"/>
              <a:pathLst>
                <a:path extrusionOk="0" h="926" w="1547">
                  <a:moveTo>
                    <a:pt x="384" y="0"/>
                  </a:moveTo>
                  <a:cubicBezTo>
                    <a:pt x="172" y="0"/>
                    <a:pt x="0" y="185"/>
                    <a:pt x="46" y="400"/>
                  </a:cubicBezTo>
                  <a:cubicBezTo>
                    <a:pt x="77" y="540"/>
                    <a:pt x="162" y="644"/>
                    <a:pt x="162" y="644"/>
                  </a:cubicBezTo>
                  <a:cubicBezTo>
                    <a:pt x="412" y="852"/>
                    <a:pt x="636" y="925"/>
                    <a:pt x="827" y="925"/>
                  </a:cubicBezTo>
                  <a:cubicBezTo>
                    <a:pt x="1280" y="925"/>
                    <a:pt x="1546" y="511"/>
                    <a:pt x="1546" y="511"/>
                  </a:cubicBezTo>
                  <a:lnTo>
                    <a:pt x="1546" y="511"/>
                  </a:lnTo>
                  <a:cubicBezTo>
                    <a:pt x="1504" y="541"/>
                    <a:pt x="1449" y="563"/>
                    <a:pt x="1381" y="563"/>
                  </a:cubicBezTo>
                  <a:cubicBezTo>
                    <a:pt x="1253" y="563"/>
                    <a:pt x="1076" y="485"/>
                    <a:pt x="839" y="232"/>
                  </a:cubicBezTo>
                  <a:cubicBezTo>
                    <a:pt x="695" y="77"/>
                    <a:pt x="550" y="19"/>
                    <a:pt x="430" y="3"/>
                  </a:cubicBezTo>
                  <a:cubicBezTo>
                    <a:pt x="415" y="1"/>
                    <a:pt x="400" y="0"/>
                    <a:pt x="38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9"/>
            <p:cNvSpPr/>
            <p:nvPr/>
          </p:nvSpPr>
          <p:spPr>
            <a:xfrm>
              <a:off x="3182674" y="1622463"/>
              <a:ext cx="176955" cy="125435"/>
            </a:xfrm>
            <a:custGeom>
              <a:rect b="b" l="l" r="r" t="t"/>
              <a:pathLst>
                <a:path extrusionOk="0" h="1529" w="2157">
                  <a:moveTo>
                    <a:pt x="1264" y="132"/>
                  </a:moveTo>
                  <a:cubicBezTo>
                    <a:pt x="1531" y="132"/>
                    <a:pt x="1763" y="137"/>
                    <a:pt x="1806" y="138"/>
                  </a:cubicBezTo>
                  <a:cubicBezTo>
                    <a:pt x="1933" y="172"/>
                    <a:pt x="2020" y="300"/>
                    <a:pt x="2009" y="439"/>
                  </a:cubicBezTo>
                  <a:lnTo>
                    <a:pt x="2008" y="445"/>
                  </a:lnTo>
                  <a:cubicBezTo>
                    <a:pt x="1992" y="648"/>
                    <a:pt x="1967" y="953"/>
                    <a:pt x="1839" y="1210"/>
                  </a:cubicBezTo>
                  <a:cubicBezTo>
                    <a:pt x="1785" y="1318"/>
                    <a:pt x="1674" y="1389"/>
                    <a:pt x="1551" y="1397"/>
                  </a:cubicBezTo>
                  <a:lnTo>
                    <a:pt x="527" y="1394"/>
                  </a:lnTo>
                  <a:cubicBezTo>
                    <a:pt x="358" y="1379"/>
                    <a:pt x="215" y="1249"/>
                    <a:pt x="181" y="1076"/>
                  </a:cubicBezTo>
                  <a:cubicBezTo>
                    <a:pt x="140" y="867"/>
                    <a:pt x="132" y="665"/>
                    <a:pt x="158" y="477"/>
                  </a:cubicBezTo>
                  <a:cubicBezTo>
                    <a:pt x="178" y="321"/>
                    <a:pt x="294" y="196"/>
                    <a:pt x="444" y="169"/>
                  </a:cubicBezTo>
                  <a:cubicBezTo>
                    <a:pt x="608" y="139"/>
                    <a:pt x="959" y="132"/>
                    <a:pt x="1264" y="132"/>
                  </a:cubicBezTo>
                  <a:close/>
                  <a:moveTo>
                    <a:pt x="1261" y="0"/>
                  </a:moveTo>
                  <a:cubicBezTo>
                    <a:pt x="951" y="0"/>
                    <a:pt x="593" y="8"/>
                    <a:pt x="421" y="39"/>
                  </a:cubicBezTo>
                  <a:cubicBezTo>
                    <a:pt x="213" y="77"/>
                    <a:pt x="56" y="246"/>
                    <a:pt x="26" y="459"/>
                  </a:cubicBezTo>
                  <a:cubicBezTo>
                    <a:pt x="0" y="662"/>
                    <a:pt x="9" y="878"/>
                    <a:pt x="51" y="1100"/>
                  </a:cubicBezTo>
                  <a:cubicBezTo>
                    <a:pt x="96" y="1333"/>
                    <a:pt x="289" y="1508"/>
                    <a:pt x="520" y="1525"/>
                  </a:cubicBezTo>
                  <a:lnTo>
                    <a:pt x="526" y="1525"/>
                  </a:lnTo>
                  <a:lnTo>
                    <a:pt x="1552" y="1528"/>
                  </a:lnTo>
                  <a:lnTo>
                    <a:pt x="1555" y="1528"/>
                  </a:lnTo>
                  <a:cubicBezTo>
                    <a:pt x="1726" y="1519"/>
                    <a:pt x="1879" y="1420"/>
                    <a:pt x="1955" y="1270"/>
                  </a:cubicBezTo>
                  <a:cubicBezTo>
                    <a:pt x="2097" y="989"/>
                    <a:pt x="2122" y="668"/>
                    <a:pt x="2139" y="456"/>
                  </a:cubicBezTo>
                  <a:lnTo>
                    <a:pt x="2141" y="449"/>
                  </a:lnTo>
                  <a:cubicBezTo>
                    <a:pt x="2157" y="245"/>
                    <a:pt x="2024" y="55"/>
                    <a:pt x="1830" y="10"/>
                  </a:cubicBezTo>
                  <a:cubicBezTo>
                    <a:pt x="1825" y="8"/>
                    <a:pt x="1821" y="8"/>
                    <a:pt x="1817" y="7"/>
                  </a:cubicBezTo>
                  <a:cubicBezTo>
                    <a:pt x="1796" y="7"/>
                    <a:pt x="1549" y="0"/>
                    <a:pt x="12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9"/>
            <p:cNvSpPr/>
            <p:nvPr/>
          </p:nvSpPr>
          <p:spPr>
            <a:xfrm>
              <a:off x="3168892" y="1624021"/>
              <a:ext cx="61118" cy="36917"/>
            </a:xfrm>
            <a:custGeom>
              <a:rect b="b" l="l" r="r" t="t"/>
              <a:pathLst>
                <a:path extrusionOk="0" h="450" w="745">
                  <a:moveTo>
                    <a:pt x="745" y="1"/>
                  </a:moveTo>
                  <a:lnTo>
                    <a:pt x="70" y="37"/>
                  </a:lnTo>
                  <a:cubicBezTo>
                    <a:pt x="31" y="39"/>
                    <a:pt x="0" y="72"/>
                    <a:pt x="2" y="112"/>
                  </a:cubicBezTo>
                  <a:lnTo>
                    <a:pt x="6" y="236"/>
                  </a:lnTo>
                  <a:cubicBezTo>
                    <a:pt x="7" y="259"/>
                    <a:pt x="19" y="280"/>
                    <a:pt x="38" y="293"/>
                  </a:cubicBezTo>
                  <a:lnTo>
                    <a:pt x="260" y="449"/>
                  </a:lnTo>
                  <a:cubicBezTo>
                    <a:pt x="260" y="449"/>
                    <a:pt x="380" y="42"/>
                    <a:pt x="74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9"/>
            <p:cNvSpPr/>
            <p:nvPr/>
          </p:nvSpPr>
          <p:spPr>
            <a:xfrm>
              <a:off x="3386207" y="1621642"/>
              <a:ext cx="146519" cy="126256"/>
            </a:xfrm>
            <a:custGeom>
              <a:rect b="b" l="l" r="r" t="t"/>
              <a:pathLst>
                <a:path extrusionOk="0" h="1539" w="1786">
                  <a:moveTo>
                    <a:pt x="530" y="133"/>
                  </a:moveTo>
                  <a:cubicBezTo>
                    <a:pt x="757" y="133"/>
                    <a:pt x="1129" y="140"/>
                    <a:pt x="1342" y="179"/>
                  </a:cubicBezTo>
                  <a:cubicBezTo>
                    <a:pt x="1492" y="206"/>
                    <a:pt x="1608" y="331"/>
                    <a:pt x="1628" y="487"/>
                  </a:cubicBezTo>
                  <a:cubicBezTo>
                    <a:pt x="1653" y="675"/>
                    <a:pt x="1646" y="877"/>
                    <a:pt x="1605" y="1086"/>
                  </a:cubicBezTo>
                  <a:cubicBezTo>
                    <a:pt x="1571" y="1259"/>
                    <a:pt x="1428" y="1389"/>
                    <a:pt x="1257" y="1404"/>
                  </a:cubicBezTo>
                  <a:lnTo>
                    <a:pt x="586" y="1407"/>
                  </a:lnTo>
                  <a:cubicBezTo>
                    <a:pt x="461" y="1399"/>
                    <a:pt x="352" y="1329"/>
                    <a:pt x="298" y="1220"/>
                  </a:cubicBezTo>
                  <a:cubicBezTo>
                    <a:pt x="181" y="991"/>
                    <a:pt x="162" y="712"/>
                    <a:pt x="148" y="507"/>
                  </a:cubicBezTo>
                  <a:cubicBezTo>
                    <a:pt x="145" y="482"/>
                    <a:pt x="143" y="458"/>
                    <a:pt x="142" y="434"/>
                  </a:cubicBezTo>
                  <a:cubicBezTo>
                    <a:pt x="134" y="342"/>
                    <a:pt x="158" y="253"/>
                    <a:pt x="203" y="201"/>
                  </a:cubicBezTo>
                  <a:cubicBezTo>
                    <a:pt x="237" y="161"/>
                    <a:pt x="282" y="139"/>
                    <a:pt x="339" y="135"/>
                  </a:cubicBezTo>
                  <a:cubicBezTo>
                    <a:pt x="351" y="134"/>
                    <a:pt x="425" y="133"/>
                    <a:pt x="530" y="133"/>
                  </a:cubicBezTo>
                  <a:close/>
                  <a:moveTo>
                    <a:pt x="511" y="1"/>
                  </a:moveTo>
                  <a:cubicBezTo>
                    <a:pt x="411" y="1"/>
                    <a:pt x="343" y="2"/>
                    <a:pt x="334" y="2"/>
                  </a:cubicBezTo>
                  <a:cubicBezTo>
                    <a:pt x="333" y="2"/>
                    <a:pt x="332" y="4"/>
                    <a:pt x="332" y="4"/>
                  </a:cubicBezTo>
                  <a:cubicBezTo>
                    <a:pt x="240" y="9"/>
                    <a:pt x="161" y="49"/>
                    <a:pt x="104" y="114"/>
                  </a:cubicBezTo>
                  <a:cubicBezTo>
                    <a:pt x="34" y="196"/>
                    <a:pt x="0" y="316"/>
                    <a:pt x="10" y="444"/>
                  </a:cubicBezTo>
                  <a:cubicBezTo>
                    <a:pt x="12" y="468"/>
                    <a:pt x="13" y="491"/>
                    <a:pt x="16" y="518"/>
                  </a:cubicBezTo>
                  <a:cubicBezTo>
                    <a:pt x="31" y="732"/>
                    <a:pt x="53" y="1026"/>
                    <a:pt x="180" y="1280"/>
                  </a:cubicBezTo>
                  <a:cubicBezTo>
                    <a:pt x="256" y="1430"/>
                    <a:pt x="409" y="1529"/>
                    <a:pt x="580" y="1538"/>
                  </a:cubicBezTo>
                  <a:lnTo>
                    <a:pt x="584" y="1538"/>
                  </a:lnTo>
                  <a:lnTo>
                    <a:pt x="1260" y="1535"/>
                  </a:lnTo>
                  <a:lnTo>
                    <a:pt x="1265" y="1535"/>
                  </a:lnTo>
                  <a:cubicBezTo>
                    <a:pt x="1495" y="1518"/>
                    <a:pt x="1688" y="1344"/>
                    <a:pt x="1735" y="1110"/>
                  </a:cubicBezTo>
                  <a:cubicBezTo>
                    <a:pt x="1777" y="888"/>
                    <a:pt x="1786" y="672"/>
                    <a:pt x="1758" y="469"/>
                  </a:cubicBezTo>
                  <a:cubicBezTo>
                    <a:pt x="1730" y="256"/>
                    <a:pt x="1573" y="87"/>
                    <a:pt x="1365" y="49"/>
                  </a:cubicBezTo>
                  <a:cubicBezTo>
                    <a:pt x="1133" y="7"/>
                    <a:pt x="739" y="1"/>
                    <a:pt x="5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9"/>
            <p:cNvSpPr/>
            <p:nvPr/>
          </p:nvSpPr>
          <p:spPr>
            <a:xfrm>
              <a:off x="3485389" y="1624021"/>
              <a:ext cx="61036" cy="36917"/>
            </a:xfrm>
            <a:custGeom>
              <a:rect b="b" l="l" r="r" t="t"/>
              <a:pathLst>
                <a:path extrusionOk="0" h="450" w="744">
                  <a:moveTo>
                    <a:pt x="0" y="1"/>
                  </a:moveTo>
                  <a:cubicBezTo>
                    <a:pt x="364" y="42"/>
                    <a:pt x="485" y="449"/>
                    <a:pt x="485" y="449"/>
                  </a:cubicBezTo>
                  <a:lnTo>
                    <a:pt x="707" y="293"/>
                  </a:lnTo>
                  <a:cubicBezTo>
                    <a:pt x="726" y="280"/>
                    <a:pt x="738" y="259"/>
                    <a:pt x="738" y="236"/>
                  </a:cubicBezTo>
                  <a:lnTo>
                    <a:pt x="742" y="112"/>
                  </a:lnTo>
                  <a:cubicBezTo>
                    <a:pt x="743" y="72"/>
                    <a:pt x="713" y="39"/>
                    <a:pt x="673" y="37"/>
                  </a:cubicBez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9"/>
            <p:cNvSpPr/>
            <p:nvPr/>
          </p:nvSpPr>
          <p:spPr>
            <a:xfrm>
              <a:off x="3345189" y="1672259"/>
              <a:ext cx="53160" cy="18623"/>
            </a:xfrm>
            <a:custGeom>
              <a:rect b="b" l="l" r="r" t="t"/>
              <a:pathLst>
                <a:path extrusionOk="0" h="227" w="648">
                  <a:moveTo>
                    <a:pt x="369" y="1"/>
                  </a:moveTo>
                  <a:cubicBezTo>
                    <a:pt x="282" y="1"/>
                    <a:pt x="172" y="26"/>
                    <a:pt x="42" y="103"/>
                  </a:cubicBezTo>
                  <a:cubicBezTo>
                    <a:pt x="11" y="122"/>
                    <a:pt x="1" y="163"/>
                    <a:pt x="20" y="194"/>
                  </a:cubicBezTo>
                  <a:cubicBezTo>
                    <a:pt x="31" y="214"/>
                    <a:pt x="53" y="226"/>
                    <a:pt x="75" y="226"/>
                  </a:cubicBezTo>
                  <a:cubicBezTo>
                    <a:pt x="87" y="226"/>
                    <a:pt x="98" y="223"/>
                    <a:pt x="109" y="217"/>
                  </a:cubicBezTo>
                  <a:cubicBezTo>
                    <a:pt x="217" y="153"/>
                    <a:pt x="304" y="133"/>
                    <a:pt x="371" y="133"/>
                  </a:cubicBezTo>
                  <a:cubicBezTo>
                    <a:pt x="472" y="133"/>
                    <a:pt x="524" y="180"/>
                    <a:pt x="528" y="184"/>
                  </a:cubicBezTo>
                  <a:cubicBezTo>
                    <a:pt x="541" y="196"/>
                    <a:pt x="558" y="203"/>
                    <a:pt x="575" y="203"/>
                  </a:cubicBezTo>
                  <a:cubicBezTo>
                    <a:pt x="592" y="203"/>
                    <a:pt x="608" y="197"/>
                    <a:pt x="621" y="184"/>
                  </a:cubicBezTo>
                  <a:cubicBezTo>
                    <a:pt x="648" y="159"/>
                    <a:pt x="648" y="117"/>
                    <a:pt x="621" y="90"/>
                  </a:cubicBezTo>
                  <a:cubicBezTo>
                    <a:pt x="616" y="86"/>
                    <a:pt x="529" y="1"/>
                    <a:pt x="36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9"/>
            <p:cNvSpPr/>
            <p:nvPr/>
          </p:nvSpPr>
          <p:spPr>
            <a:xfrm>
              <a:off x="3113518" y="1641249"/>
              <a:ext cx="83104" cy="80643"/>
            </a:xfrm>
            <a:custGeom>
              <a:rect b="b" l="l" r="r" t="t"/>
              <a:pathLst>
                <a:path extrusionOk="0" h="983" w="1013">
                  <a:moveTo>
                    <a:pt x="939" y="1"/>
                  </a:moveTo>
                  <a:cubicBezTo>
                    <a:pt x="923" y="1"/>
                    <a:pt x="906" y="7"/>
                    <a:pt x="894" y="20"/>
                  </a:cubicBezTo>
                  <a:lnTo>
                    <a:pt x="27" y="870"/>
                  </a:lnTo>
                  <a:cubicBezTo>
                    <a:pt x="1" y="895"/>
                    <a:pt x="1" y="937"/>
                    <a:pt x="25" y="962"/>
                  </a:cubicBezTo>
                  <a:cubicBezTo>
                    <a:pt x="39" y="975"/>
                    <a:pt x="56" y="982"/>
                    <a:pt x="72" y="982"/>
                  </a:cubicBezTo>
                  <a:cubicBezTo>
                    <a:pt x="90" y="982"/>
                    <a:pt x="106" y="976"/>
                    <a:pt x="119" y="963"/>
                  </a:cubicBezTo>
                  <a:lnTo>
                    <a:pt x="986" y="113"/>
                  </a:lnTo>
                  <a:cubicBezTo>
                    <a:pt x="1011" y="89"/>
                    <a:pt x="1012" y="46"/>
                    <a:pt x="986" y="20"/>
                  </a:cubicBezTo>
                  <a:cubicBezTo>
                    <a:pt x="974" y="7"/>
                    <a:pt x="957" y="1"/>
                    <a:pt x="93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9"/>
            <p:cNvSpPr/>
            <p:nvPr/>
          </p:nvSpPr>
          <p:spPr>
            <a:xfrm>
              <a:off x="3011546" y="1707452"/>
              <a:ext cx="163255" cy="130850"/>
            </a:xfrm>
            <a:custGeom>
              <a:rect b="b" l="l" r="r" t="t"/>
              <a:pathLst>
                <a:path extrusionOk="0" h="1595" w="1990">
                  <a:moveTo>
                    <a:pt x="963" y="1"/>
                  </a:moveTo>
                  <a:cubicBezTo>
                    <a:pt x="871" y="1"/>
                    <a:pt x="773" y="29"/>
                    <a:pt x="671" y="94"/>
                  </a:cubicBezTo>
                  <a:cubicBezTo>
                    <a:pt x="1" y="521"/>
                    <a:pt x="851" y="1592"/>
                    <a:pt x="1593" y="1595"/>
                  </a:cubicBezTo>
                  <a:cubicBezTo>
                    <a:pt x="1812" y="1595"/>
                    <a:pt x="1990" y="1421"/>
                    <a:pt x="1950" y="1249"/>
                  </a:cubicBezTo>
                  <a:cubicBezTo>
                    <a:pt x="1888" y="973"/>
                    <a:pt x="1777" y="708"/>
                    <a:pt x="1612" y="470"/>
                  </a:cubicBezTo>
                  <a:cubicBezTo>
                    <a:pt x="1444" y="228"/>
                    <a:pt x="1225" y="1"/>
                    <a:pt x="963" y="1"/>
                  </a:cubicBezTo>
                  <a:close/>
                </a:path>
              </a:pathLst>
            </a:custGeom>
            <a:solidFill>
              <a:srgbClr val="E9B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9"/>
            <p:cNvSpPr/>
            <p:nvPr/>
          </p:nvSpPr>
          <p:spPr>
            <a:xfrm>
              <a:off x="3079637" y="1754131"/>
              <a:ext cx="72193" cy="40691"/>
            </a:xfrm>
            <a:custGeom>
              <a:rect b="b" l="l" r="r" t="t"/>
              <a:pathLst>
                <a:path extrusionOk="0" h="496" w="880">
                  <a:moveTo>
                    <a:pt x="234" y="0"/>
                  </a:moveTo>
                  <a:cubicBezTo>
                    <a:pt x="169" y="0"/>
                    <a:pt x="98" y="12"/>
                    <a:pt x="24" y="39"/>
                  </a:cubicBezTo>
                  <a:cubicBezTo>
                    <a:pt x="8" y="44"/>
                    <a:pt x="0" y="60"/>
                    <a:pt x="6" y="77"/>
                  </a:cubicBezTo>
                  <a:cubicBezTo>
                    <a:pt x="10" y="88"/>
                    <a:pt x="22" y="95"/>
                    <a:pt x="34" y="95"/>
                  </a:cubicBezTo>
                  <a:cubicBezTo>
                    <a:pt x="37" y="95"/>
                    <a:pt x="40" y="95"/>
                    <a:pt x="43" y="94"/>
                  </a:cubicBezTo>
                  <a:cubicBezTo>
                    <a:pt x="109" y="70"/>
                    <a:pt x="173" y="58"/>
                    <a:pt x="236" y="58"/>
                  </a:cubicBezTo>
                  <a:cubicBezTo>
                    <a:pt x="370" y="58"/>
                    <a:pt x="497" y="112"/>
                    <a:pt x="615" y="217"/>
                  </a:cubicBezTo>
                  <a:cubicBezTo>
                    <a:pt x="748" y="335"/>
                    <a:pt x="818" y="477"/>
                    <a:pt x="820" y="478"/>
                  </a:cubicBezTo>
                  <a:cubicBezTo>
                    <a:pt x="825" y="488"/>
                    <a:pt x="836" y="496"/>
                    <a:pt x="846" y="496"/>
                  </a:cubicBezTo>
                  <a:cubicBezTo>
                    <a:pt x="850" y="496"/>
                    <a:pt x="855" y="494"/>
                    <a:pt x="859" y="493"/>
                  </a:cubicBezTo>
                  <a:cubicBezTo>
                    <a:pt x="874" y="485"/>
                    <a:pt x="879" y="468"/>
                    <a:pt x="872" y="453"/>
                  </a:cubicBezTo>
                  <a:cubicBezTo>
                    <a:pt x="870" y="448"/>
                    <a:pt x="644" y="0"/>
                    <a:pt x="23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9"/>
            <p:cNvSpPr/>
            <p:nvPr/>
          </p:nvSpPr>
          <p:spPr>
            <a:xfrm>
              <a:off x="3066839" y="1425903"/>
              <a:ext cx="272447" cy="161942"/>
            </a:xfrm>
            <a:custGeom>
              <a:rect b="b" l="l" r="r" t="t"/>
              <a:pathLst>
                <a:path extrusionOk="0" h="1974" w="3321">
                  <a:moveTo>
                    <a:pt x="2476" y="0"/>
                  </a:moveTo>
                  <a:cubicBezTo>
                    <a:pt x="2246" y="0"/>
                    <a:pt x="1958" y="38"/>
                    <a:pt x="1599" y="141"/>
                  </a:cubicBezTo>
                  <a:cubicBezTo>
                    <a:pt x="213" y="536"/>
                    <a:pt x="0" y="1884"/>
                    <a:pt x="0" y="1884"/>
                  </a:cubicBezTo>
                  <a:cubicBezTo>
                    <a:pt x="195" y="1944"/>
                    <a:pt x="397" y="1973"/>
                    <a:pt x="597" y="1973"/>
                  </a:cubicBezTo>
                  <a:cubicBezTo>
                    <a:pt x="1356" y="1973"/>
                    <a:pt x="2095" y="1555"/>
                    <a:pt x="2379" y="805"/>
                  </a:cubicBezTo>
                  <a:cubicBezTo>
                    <a:pt x="2546" y="366"/>
                    <a:pt x="2889" y="288"/>
                    <a:pt x="3111" y="288"/>
                  </a:cubicBezTo>
                  <a:cubicBezTo>
                    <a:pt x="3234" y="288"/>
                    <a:pt x="3321" y="312"/>
                    <a:pt x="3321" y="312"/>
                  </a:cubicBezTo>
                  <a:cubicBezTo>
                    <a:pt x="3321" y="312"/>
                    <a:pt x="3136" y="0"/>
                    <a:pt x="247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9"/>
            <p:cNvSpPr/>
            <p:nvPr/>
          </p:nvSpPr>
          <p:spPr>
            <a:xfrm>
              <a:off x="3014418" y="1377502"/>
              <a:ext cx="327904" cy="200992"/>
            </a:xfrm>
            <a:custGeom>
              <a:rect b="b" l="l" r="r" t="t"/>
              <a:pathLst>
                <a:path extrusionOk="0" h="2450" w="3997">
                  <a:moveTo>
                    <a:pt x="2743" y="1"/>
                  </a:moveTo>
                  <a:cubicBezTo>
                    <a:pt x="2643" y="1"/>
                    <a:pt x="2535" y="7"/>
                    <a:pt x="2419" y="20"/>
                  </a:cubicBezTo>
                  <a:cubicBezTo>
                    <a:pt x="898" y="192"/>
                    <a:pt x="1" y="1481"/>
                    <a:pt x="240" y="2242"/>
                  </a:cubicBezTo>
                  <a:cubicBezTo>
                    <a:pt x="288" y="2394"/>
                    <a:pt x="405" y="2450"/>
                    <a:pt x="552" y="2450"/>
                  </a:cubicBezTo>
                  <a:cubicBezTo>
                    <a:pt x="973" y="2450"/>
                    <a:pt x="1641" y="1989"/>
                    <a:pt x="1641" y="1989"/>
                  </a:cubicBezTo>
                  <a:lnTo>
                    <a:pt x="3996" y="591"/>
                  </a:lnTo>
                  <a:cubicBezTo>
                    <a:pt x="3996" y="591"/>
                    <a:pt x="3745" y="1"/>
                    <a:pt x="2743"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5" name="Google Shape;645;p19"/>
          <p:cNvSpPr txBox="1"/>
          <p:nvPr/>
        </p:nvSpPr>
        <p:spPr>
          <a:xfrm>
            <a:off x="311700" y="1752232"/>
            <a:ext cx="4224600" cy="1647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Didact Gothic"/>
                <a:ea typeface="Didact Gothic"/>
                <a:cs typeface="Didact Gothic"/>
                <a:sym typeface="Didact Gothic"/>
              </a:rPr>
              <a:t>Key Factors in a Threat Assessment</a:t>
            </a:r>
            <a:endParaRPr b="1"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Char char="●"/>
            </a:pPr>
            <a:r>
              <a:rPr lang="en" sz="1800">
                <a:latin typeface="Didact Gothic"/>
                <a:ea typeface="Didact Gothic"/>
                <a:cs typeface="Didact Gothic"/>
                <a:sym typeface="Didact Gothic"/>
              </a:rPr>
              <a:t>Central point of reporting</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Char char="●"/>
            </a:pPr>
            <a:r>
              <a:rPr lang="en" sz="1800">
                <a:latin typeface="Didact Gothic"/>
                <a:ea typeface="Didact Gothic"/>
                <a:cs typeface="Didact Gothic"/>
                <a:sym typeface="Didact Gothic"/>
              </a:rPr>
              <a:t>Anonymous reporting capability </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Char char="●"/>
            </a:pPr>
            <a:r>
              <a:rPr lang="en" sz="1800">
                <a:latin typeface="Didact Gothic"/>
                <a:ea typeface="Didact Gothic"/>
                <a:cs typeface="Didact Gothic"/>
                <a:sym typeface="Didact Gothic"/>
              </a:rPr>
              <a:t>Consistent record keeping process</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Char char="●"/>
            </a:pPr>
            <a:r>
              <a:rPr lang="en" sz="1800">
                <a:latin typeface="Didact Gothic"/>
                <a:ea typeface="Didact Gothic"/>
                <a:cs typeface="Didact Gothic"/>
                <a:sym typeface="Didact Gothic"/>
              </a:rPr>
              <a:t>Focus on early interventions</a:t>
            </a:r>
            <a:endParaRPr sz="1800">
              <a:latin typeface="Didact Gothic"/>
              <a:ea typeface="Didact Gothic"/>
              <a:cs typeface="Didact Gothic"/>
              <a:sym typeface="Didact Gothic"/>
            </a:endParaRPr>
          </a:p>
          <a:p>
            <a:pPr indent="0" lvl="0" marL="0" rtl="0" algn="l">
              <a:spcBef>
                <a:spcPts val="0"/>
              </a:spcBef>
              <a:spcAft>
                <a:spcPts val="0"/>
              </a:spcAft>
              <a:buNone/>
            </a:pPr>
            <a:r>
              <a:t/>
            </a:r>
            <a:endParaRPr sz="1200">
              <a:latin typeface="Didact Gothic"/>
              <a:ea typeface="Didact Gothic"/>
              <a:cs typeface="Didact Gothic"/>
              <a:sym typeface="Didact Gothic"/>
            </a:endParaRPr>
          </a:p>
        </p:txBody>
      </p:sp>
      <p:sp>
        <p:nvSpPr>
          <p:cNvPr id="646" name="Google Shape;646;p19"/>
          <p:cNvSpPr txBox="1"/>
          <p:nvPr/>
        </p:nvSpPr>
        <p:spPr>
          <a:xfrm>
            <a:off x="4572000" y="1392600"/>
            <a:ext cx="4339200" cy="30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Didact Gothic"/>
                <a:ea typeface="Didact Gothic"/>
                <a:cs typeface="Didact Gothic"/>
                <a:sym typeface="Didact Gothic"/>
              </a:rPr>
              <a:t>Steps to  Developing a Threat Assessment</a:t>
            </a:r>
            <a:endParaRPr b="1"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Develop a Team</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Define Concerning </a:t>
            </a:r>
            <a:r>
              <a:rPr lang="en" sz="1800">
                <a:latin typeface="Didact Gothic"/>
                <a:ea typeface="Didact Gothic"/>
                <a:cs typeface="Didact Gothic"/>
                <a:sym typeface="Didact Gothic"/>
              </a:rPr>
              <a:t>Behaviors</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Central Reporting Mechanism</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Thresholds for Behavior</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Investigative</a:t>
            </a:r>
            <a:r>
              <a:rPr lang="en" sz="1800">
                <a:latin typeface="Didact Gothic"/>
                <a:ea typeface="Didact Gothic"/>
                <a:cs typeface="Didact Gothic"/>
                <a:sym typeface="Didact Gothic"/>
              </a:rPr>
              <a:t> Process</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Intervention Strategies </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Safe School Climate</a:t>
            </a:r>
            <a:endParaRPr sz="1800">
              <a:latin typeface="Didact Gothic"/>
              <a:ea typeface="Didact Gothic"/>
              <a:cs typeface="Didact Gothic"/>
              <a:sym typeface="Didact Gothic"/>
            </a:endParaRPr>
          </a:p>
          <a:p>
            <a:pPr indent="-342900" lvl="0" marL="457200" rtl="0" algn="l">
              <a:spcBef>
                <a:spcPts val="0"/>
              </a:spcBef>
              <a:spcAft>
                <a:spcPts val="0"/>
              </a:spcAft>
              <a:buSzPts val="1800"/>
              <a:buFont typeface="Didact Gothic"/>
              <a:buAutoNum type="arabicPeriod"/>
            </a:pPr>
            <a:r>
              <a:rPr lang="en" sz="1800">
                <a:latin typeface="Didact Gothic"/>
                <a:ea typeface="Didact Gothic"/>
                <a:cs typeface="Didact Gothic"/>
                <a:sym typeface="Didact Gothic"/>
              </a:rPr>
              <a:t>Training for Staff and Students</a:t>
            </a:r>
            <a:endParaRPr sz="1800">
              <a:latin typeface="Didact Gothic"/>
              <a:ea typeface="Didact Gothic"/>
              <a:cs typeface="Didact Gothic"/>
              <a:sym typeface="Didact Gothic"/>
            </a:endParaRPr>
          </a:p>
          <a:p>
            <a:pPr indent="0" lvl="0" marL="0" rtl="0" algn="l">
              <a:spcBef>
                <a:spcPts val="0"/>
              </a:spcBef>
              <a:spcAft>
                <a:spcPts val="0"/>
              </a:spcAft>
              <a:buNone/>
            </a:pPr>
            <a:r>
              <a:t/>
            </a:r>
            <a:endParaRPr sz="1200">
              <a:latin typeface="Didact Gothic"/>
              <a:ea typeface="Didact Gothic"/>
              <a:cs typeface="Didact Gothic"/>
              <a:sym typeface="Didact Gothic"/>
            </a:endParaRPr>
          </a:p>
        </p:txBody>
      </p:sp>
      <p:pic>
        <p:nvPicPr>
          <p:cNvPr id="647" name="Google Shape;647;p19"/>
          <p:cNvPicPr preferRelativeResize="0"/>
          <p:nvPr/>
        </p:nvPicPr>
        <p:blipFill>
          <a:blip r:embed="rId5">
            <a:alphaModFix/>
          </a:blip>
          <a:stretch>
            <a:fillRect/>
          </a:stretch>
        </p:blipFill>
        <p:spPr>
          <a:xfrm>
            <a:off x="1486625" y="3697338"/>
            <a:ext cx="1590817" cy="795425"/>
          </a:xfrm>
          <a:prstGeom prst="rect">
            <a:avLst/>
          </a:prstGeom>
          <a:noFill/>
          <a:ln>
            <a:noFill/>
          </a:ln>
        </p:spPr>
      </p:pic>
      <p:pic>
        <p:nvPicPr>
          <p:cNvPr id="648" name="Google Shape;648;p19"/>
          <p:cNvPicPr preferRelativeResize="0"/>
          <p:nvPr/>
        </p:nvPicPr>
        <p:blipFill>
          <a:blip r:embed="rId6">
            <a:alphaModFix/>
          </a:blip>
          <a:stretch>
            <a:fillRect/>
          </a:stretch>
        </p:blipFill>
        <p:spPr>
          <a:xfrm>
            <a:off x="8397825" y="4043400"/>
            <a:ext cx="642017" cy="64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0"/>
          <p:cNvSpPr/>
          <p:nvPr/>
        </p:nvSpPr>
        <p:spPr>
          <a:xfrm>
            <a:off x="-6150" y="4790700"/>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4" name="Google Shape;654;p20"/>
          <p:cNvPicPr preferRelativeResize="0"/>
          <p:nvPr/>
        </p:nvPicPr>
        <p:blipFill rotWithShape="1">
          <a:blip r:embed="rId3">
            <a:alphaModFix/>
          </a:blip>
          <a:srcRect b="0" l="0" r="0" t="0"/>
          <a:stretch/>
        </p:blipFill>
        <p:spPr>
          <a:xfrm>
            <a:off x="4286150" y="4396200"/>
            <a:ext cx="571690" cy="642000"/>
          </a:xfrm>
          <a:prstGeom prst="rect">
            <a:avLst/>
          </a:prstGeom>
          <a:noFill/>
          <a:ln>
            <a:noFill/>
          </a:ln>
          <a:effectLst>
            <a:outerShdw blurRad="171450" rotWithShape="0" algn="bl" dir="12420000" dist="38100">
              <a:srgbClr val="2C5234">
                <a:alpha val="50000"/>
              </a:srgbClr>
            </a:outerShdw>
          </a:effectLst>
        </p:spPr>
      </p:pic>
      <p:sp>
        <p:nvSpPr>
          <p:cNvPr id="655" name="Google Shape;655;p20"/>
          <p:cNvSpPr txBox="1"/>
          <p:nvPr>
            <p:ph idx="1" type="body"/>
          </p:nvPr>
        </p:nvSpPr>
        <p:spPr>
          <a:xfrm rot="726605">
            <a:off x="1116765" y="1791005"/>
            <a:ext cx="1879015" cy="1720841"/>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3000">
                <a:solidFill>
                  <a:srgbClr val="434343"/>
                </a:solidFill>
                <a:latin typeface="Didact Gothic"/>
                <a:ea typeface="Didact Gothic"/>
                <a:cs typeface="Didact Gothic"/>
                <a:sym typeface="Didact Gothic"/>
              </a:rPr>
              <a:t>01</a:t>
            </a:r>
            <a:endParaRPr b="1" sz="13000">
              <a:solidFill>
                <a:srgbClr val="434343"/>
              </a:solidFill>
              <a:latin typeface="Didact Gothic"/>
              <a:ea typeface="Didact Gothic"/>
              <a:cs typeface="Didact Gothic"/>
              <a:sym typeface="Didact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i="1"/>
          </a:p>
        </p:txBody>
      </p:sp>
      <p:grpSp>
        <p:nvGrpSpPr>
          <p:cNvPr id="656" name="Google Shape;656;p20"/>
          <p:cNvGrpSpPr/>
          <p:nvPr/>
        </p:nvGrpSpPr>
        <p:grpSpPr>
          <a:xfrm rot="756639">
            <a:off x="889335" y="1333156"/>
            <a:ext cx="2333861" cy="2636527"/>
            <a:chOff x="1750887" y="2425727"/>
            <a:chExt cx="320143" cy="343269"/>
          </a:xfrm>
        </p:grpSpPr>
        <p:sp>
          <p:nvSpPr>
            <p:cNvPr id="657" name="Google Shape;657;p20"/>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0"/>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9" name="Google Shape;659;p20"/>
          <p:cNvPicPr preferRelativeResize="0"/>
          <p:nvPr/>
        </p:nvPicPr>
        <p:blipFill>
          <a:blip r:embed="rId4">
            <a:alphaModFix/>
          </a:blip>
          <a:stretch>
            <a:fillRect/>
          </a:stretch>
        </p:blipFill>
        <p:spPr>
          <a:xfrm>
            <a:off x="2697401" y="234574"/>
            <a:ext cx="3749200" cy="797425"/>
          </a:xfrm>
          <a:prstGeom prst="rect">
            <a:avLst/>
          </a:prstGeom>
          <a:noFill/>
          <a:ln>
            <a:noFill/>
          </a:ln>
        </p:spPr>
      </p:pic>
      <p:sp>
        <p:nvSpPr>
          <p:cNvPr id="660" name="Google Shape;660;p20"/>
          <p:cNvSpPr txBox="1"/>
          <p:nvPr/>
        </p:nvSpPr>
        <p:spPr>
          <a:xfrm>
            <a:off x="3932475" y="1874560"/>
            <a:ext cx="4526400" cy="16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000">
                <a:solidFill>
                  <a:schemeClr val="dk1"/>
                </a:solidFill>
                <a:latin typeface="Merriweather"/>
                <a:ea typeface="Merriweather"/>
                <a:cs typeface="Merriweather"/>
                <a:sym typeface="Merriweather"/>
              </a:rPr>
              <a:t>Rationale for the SSA</a:t>
            </a:r>
            <a:endParaRPr sz="5000">
              <a:latin typeface="Merriweather"/>
              <a:ea typeface="Merriweather"/>
              <a:cs typeface="Merriweather"/>
              <a:sym typeface="Merriweather"/>
            </a:endParaRPr>
          </a:p>
        </p:txBody>
      </p:sp>
      <p:pic>
        <p:nvPicPr>
          <p:cNvPr id="661" name="Google Shape;661;p20"/>
          <p:cNvPicPr preferRelativeResize="0"/>
          <p:nvPr/>
        </p:nvPicPr>
        <p:blipFill>
          <a:blip r:embed="rId5">
            <a:alphaModFix/>
          </a:blip>
          <a:stretch>
            <a:fillRect/>
          </a:stretch>
        </p:blipFill>
        <p:spPr>
          <a:xfrm>
            <a:off x="8363525" y="4084550"/>
            <a:ext cx="642000" cy="64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1"/>
          <p:cNvSpPr/>
          <p:nvPr/>
        </p:nvSpPr>
        <p:spPr>
          <a:xfrm>
            <a:off x="-6150" y="4790700"/>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7" name="Google Shape;667;p21"/>
          <p:cNvPicPr preferRelativeResize="0"/>
          <p:nvPr/>
        </p:nvPicPr>
        <p:blipFill rotWithShape="1">
          <a:blip r:embed="rId3">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pic>
        <p:nvPicPr>
          <p:cNvPr id="668" name="Google Shape;668;p21"/>
          <p:cNvPicPr preferRelativeResize="0"/>
          <p:nvPr/>
        </p:nvPicPr>
        <p:blipFill>
          <a:blip r:embed="rId4">
            <a:alphaModFix/>
          </a:blip>
          <a:stretch>
            <a:fillRect/>
          </a:stretch>
        </p:blipFill>
        <p:spPr>
          <a:xfrm>
            <a:off x="949375" y="1656249"/>
            <a:ext cx="7309475" cy="2098450"/>
          </a:xfrm>
          <a:prstGeom prst="rect">
            <a:avLst/>
          </a:prstGeom>
          <a:noFill/>
          <a:ln>
            <a:noFill/>
          </a:ln>
        </p:spPr>
      </p:pic>
      <p:pic>
        <p:nvPicPr>
          <p:cNvPr id="669" name="Google Shape;669;p21"/>
          <p:cNvPicPr preferRelativeResize="0"/>
          <p:nvPr/>
        </p:nvPicPr>
        <p:blipFill>
          <a:blip r:embed="rId5">
            <a:alphaModFix/>
          </a:blip>
          <a:stretch>
            <a:fillRect/>
          </a:stretch>
        </p:blipFill>
        <p:spPr>
          <a:xfrm>
            <a:off x="311700" y="183400"/>
            <a:ext cx="1095951" cy="1095951"/>
          </a:xfrm>
          <a:prstGeom prst="rect">
            <a:avLst/>
          </a:prstGeom>
          <a:noFill/>
          <a:ln>
            <a:noFill/>
          </a:ln>
        </p:spPr>
      </p:pic>
      <p:sp>
        <p:nvSpPr>
          <p:cNvPr id="670" name="Google Shape;670;p21"/>
          <p:cNvSpPr txBox="1"/>
          <p:nvPr/>
        </p:nvSpPr>
        <p:spPr>
          <a:xfrm>
            <a:off x="1636325" y="448025"/>
            <a:ext cx="7177800" cy="5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Merriweather"/>
                <a:ea typeface="Merriweather"/>
                <a:cs typeface="Merriweather"/>
                <a:sym typeface="Merriweather"/>
              </a:rPr>
              <a:t>WBSD Student Safety Rationale</a:t>
            </a:r>
            <a:endParaRPr sz="2800">
              <a:latin typeface="Merriweather"/>
              <a:ea typeface="Merriweather"/>
              <a:cs typeface="Merriweather"/>
              <a:sym typeface="Merriweather"/>
            </a:endParaRPr>
          </a:p>
        </p:txBody>
      </p:sp>
      <p:pic>
        <p:nvPicPr>
          <p:cNvPr id="671" name="Google Shape;671;p21"/>
          <p:cNvPicPr preferRelativeResize="0"/>
          <p:nvPr/>
        </p:nvPicPr>
        <p:blipFill>
          <a:blip r:embed="rId6">
            <a:alphaModFix/>
          </a:blip>
          <a:stretch>
            <a:fillRect/>
          </a:stretch>
        </p:blipFill>
        <p:spPr>
          <a:xfrm>
            <a:off x="8331425" y="3989300"/>
            <a:ext cx="715875" cy="715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22"/>
          <p:cNvSpPr txBox="1"/>
          <p:nvPr>
            <p:ph idx="4294967295" type="title"/>
          </p:nvPr>
        </p:nvSpPr>
        <p:spPr>
          <a:xfrm>
            <a:off x="1426500" y="492275"/>
            <a:ext cx="7717500" cy="4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500">
                <a:latin typeface="Merriweather"/>
                <a:ea typeface="Merriweather"/>
                <a:cs typeface="Merriweather"/>
                <a:sym typeface="Merriweather"/>
              </a:rPr>
              <a:t>10 Findings from the the Safe Schools Initiative</a:t>
            </a:r>
            <a:endParaRPr b="0" sz="2500">
              <a:latin typeface="Merriweather"/>
              <a:ea typeface="Merriweather"/>
              <a:cs typeface="Merriweather"/>
              <a:sym typeface="Merriweather"/>
            </a:endParaRPr>
          </a:p>
        </p:txBody>
      </p:sp>
      <p:sp>
        <p:nvSpPr>
          <p:cNvPr id="677" name="Google Shape;677;p22"/>
          <p:cNvSpPr txBox="1"/>
          <p:nvPr>
            <p:ph idx="4294967295" type="subTitle"/>
          </p:nvPr>
        </p:nvSpPr>
        <p:spPr>
          <a:xfrm>
            <a:off x="218725" y="1181800"/>
            <a:ext cx="4180800" cy="385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Incidents of targeted violence at school rarely are sudden, impulsive acts. </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Prior to most incidents, other people knew about the attacker’s idea and/or plan to attack. </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Most attackers did not threaten their targets directly prior to advancing the attack. </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There is no accurate or useful profile of students who engaged in targeted school violence. </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Most attackers engaged in some behavior prior to the incident that caused others concern or indicated a need for help. </a:t>
            </a:r>
            <a:endParaRPr sz="1500">
              <a:latin typeface="Didact Gothic"/>
              <a:ea typeface="Didact Gothic"/>
              <a:cs typeface="Didact Gothic"/>
              <a:sym typeface="Didact Gothic"/>
            </a:endParaRPr>
          </a:p>
        </p:txBody>
      </p:sp>
      <p:sp>
        <p:nvSpPr>
          <p:cNvPr id="678" name="Google Shape;678;p22"/>
          <p:cNvSpPr txBox="1"/>
          <p:nvPr>
            <p:ph idx="4294967295" type="subTitle"/>
          </p:nvPr>
        </p:nvSpPr>
        <p:spPr>
          <a:xfrm>
            <a:off x="4513550" y="1212375"/>
            <a:ext cx="4483500" cy="3689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Most attackers had difficulty coping with significant losses or personal failures. Moreover, many had considered or attempted suicide.</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Many attackers felt bullied, persecuted, or injured by others prior to the attack. </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Most attackers had access to and had used weapons prior to the attack. </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In many cases, other students were involved in some capacity. </a:t>
            </a:r>
            <a:endParaRPr sz="1500">
              <a:latin typeface="Didact Gothic"/>
              <a:ea typeface="Didact Gothic"/>
              <a:cs typeface="Didact Gothic"/>
              <a:sym typeface="Didact Gothic"/>
            </a:endParaRPr>
          </a:p>
          <a:p>
            <a:pPr indent="-323850" lvl="0" marL="457200" rtl="0" algn="l">
              <a:spcBef>
                <a:spcPts val="0"/>
              </a:spcBef>
              <a:spcAft>
                <a:spcPts val="0"/>
              </a:spcAft>
              <a:buSzPts val="1500"/>
              <a:buFont typeface="Didact Gothic"/>
              <a:buChar char="●"/>
            </a:pPr>
            <a:r>
              <a:rPr lang="en" sz="1500">
                <a:latin typeface="Didact Gothic"/>
                <a:ea typeface="Didact Gothic"/>
                <a:cs typeface="Didact Gothic"/>
                <a:sym typeface="Didact Gothic"/>
              </a:rPr>
              <a:t>Despite prompt law enforcement responses, most shooting incidents were stopped by means other than law enforcement intervention.</a:t>
            </a:r>
            <a:endParaRPr sz="1500">
              <a:latin typeface="Didact Gothic"/>
              <a:ea typeface="Didact Gothic"/>
              <a:cs typeface="Didact Gothic"/>
              <a:sym typeface="Didact Gothic"/>
            </a:endParaRPr>
          </a:p>
          <a:p>
            <a:pPr indent="0" lvl="0" marL="0" rtl="0" algn="l">
              <a:spcBef>
                <a:spcPts val="1600"/>
              </a:spcBef>
              <a:spcAft>
                <a:spcPts val="1600"/>
              </a:spcAft>
              <a:buNone/>
            </a:pPr>
            <a:r>
              <a:t/>
            </a:r>
            <a:endParaRPr/>
          </a:p>
        </p:txBody>
      </p:sp>
      <p:sp>
        <p:nvSpPr>
          <p:cNvPr id="679" name="Google Shape;679;p22"/>
          <p:cNvSpPr/>
          <p:nvPr/>
        </p:nvSpPr>
        <p:spPr>
          <a:xfrm>
            <a:off x="1606250" y="183400"/>
            <a:ext cx="5995695" cy="4511755"/>
          </a:xfrm>
          <a:custGeom>
            <a:rect b="b" l="l" r="r" t="t"/>
            <a:pathLst>
              <a:path extrusionOk="0" h="5562" w="7071">
                <a:moveTo>
                  <a:pt x="3535" y="1"/>
                </a:moveTo>
                <a:cubicBezTo>
                  <a:pt x="1583" y="1"/>
                  <a:pt x="0" y="1008"/>
                  <a:pt x="0" y="2252"/>
                </a:cubicBezTo>
                <a:cubicBezTo>
                  <a:pt x="0" y="2828"/>
                  <a:pt x="342" y="3352"/>
                  <a:pt x="898" y="3749"/>
                </a:cubicBezTo>
                <a:lnTo>
                  <a:pt x="663" y="5561"/>
                </a:lnTo>
                <a:cubicBezTo>
                  <a:pt x="663" y="5561"/>
                  <a:pt x="1736" y="5443"/>
                  <a:pt x="2601" y="4422"/>
                </a:cubicBezTo>
                <a:cubicBezTo>
                  <a:pt x="2899" y="4475"/>
                  <a:pt x="3211" y="4505"/>
                  <a:pt x="3535" y="4505"/>
                </a:cubicBezTo>
                <a:cubicBezTo>
                  <a:pt x="5488" y="4505"/>
                  <a:pt x="7071" y="3496"/>
                  <a:pt x="7071" y="2252"/>
                </a:cubicBezTo>
                <a:cubicBezTo>
                  <a:pt x="7071" y="1008"/>
                  <a:pt x="5488" y="1"/>
                  <a:pt x="3535" y="1"/>
                </a:cubicBezTo>
                <a:close/>
              </a:path>
            </a:pathLst>
          </a:custGeom>
          <a:solidFill>
            <a:srgbClr val="38761D"/>
          </a:solidFill>
          <a:ln cap="flat" cmpd="sng" w="19050">
            <a:solidFill>
              <a:srgbClr val="000000"/>
            </a:solidFill>
            <a:prstDash val="solid"/>
            <a:round/>
            <a:headEnd len="sm" w="sm" type="none"/>
            <a:tailEnd len="sm" w="sm" type="none"/>
          </a:ln>
          <a:effectLst>
            <a:outerShdw blurRad="57150" rotWithShape="0" algn="bl" dir="7200000" dist="2095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2"/>
          <p:cNvSpPr txBox="1"/>
          <p:nvPr>
            <p:ph idx="4294967295" type="subTitle"/>
          </p:nvPr>
        </p:nvSpPr>
        <p:spPr>
          <a:xfrm>
            <a:off x="2452050" y="1039825"/>
            <a:ext cx="4304100" cy="21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lt2"/>
                </a:solidFill>
                <a:latin typeface="Merriweather"/>
                <a:ea typeface="Merriweather"/>
                <a:cs typeface="Merriweather"/>
                <a:sym typeface="Merriweather"/>
              </a:rPr>
              <a:t>School Shooters-4 Things in Common</a:t>
            </a:r>
            <a:endParaRPr sz="1700">
              <a:solidFill>
                <a:schemeClr val="lt2"/>
              </a:solidFill>
              <a:latin typeface="Merriweather"/>
              <a:ea typeface="Merriweather"/>
              <a:cs typeface="Merriweather"/>
              <a:sym typeface="Merriweather"/>
            </a:endParaRPr>
          </a:p>
          <a:p>
            <a:pPr indent="-311150" lvl="0" marL="457200" rtl="0" algn="l">
              <a:spcBef>
                <a:spcPts val="1600"/>
              </a:spcBef>
              <a:spcAft>
                <a:spcPts val="0"/>
              </a:spcAft>
              <a:buClr>
                <a:schemeClr val="lt2"/>
              </a:buClr>
              <a:buSzPts val="1300"/>
              <a:buFont typeface="Didact Gothic"/>
              <a:buChar char="●"/>
            </a:pPr>
            <a:r>
              <a:rPr lang="en" sz="1300">
                <a:solidFill>
                  <a:schemeClr val="lt2"/>
                </a:solidFill>
                <a:latin typeface="Didact Gothic"/>
                <a:ea typeface="Didact Gothic"/>
                <a:cs typeface="Didact Gothic"/>
                <a:sym typeface="Didact Gothic"/>
              </a:rPr>
              <a:t>Childhood trauma</a:t>
            </a:r>
            <a:endParaRPr sz="1300">
              <a:solidFill>
                <a:schemeClr val="lt2"/>
              </a:solidFill>
              <a:latin typeface="Didact Gothic"/>
              <a:ea typeface="Didact Gothic"/>
              <a:cs typeface="Didact Gothic"/>
              <a:sym typeface="Didact Gothic"/>
            </a:endParaRPr>
          </a:p>
          <a:p>
            <a:pPr indent="-311150" lvl="0" marL="457200" rtl="0" algn="l">
              <a:spcBef>
                <a:spcPts val="0"/>
              </a:spcBef>
              <a:spcAft>
                <a:spcPts val="0"/>
              </a:spcAft>
              <a:buClr>
                <a:schemeClr val="lt2"/>
              </a:buClr>
              <a:buSzPts val="1300"/>
              <a:buFont typeface="Didact Gothic"/>
              <a:buChar char="●"/>
            </a:pPr>
            <a:r>
              <a:rPr lang="en" sz="1300">
                <a:solidFill>
                  <a:schemeClr val="lt2"/>
                </a:solidFill>
                <a:latin typeface="Didact Gothic"/>
                <a:ea typeface="Didact Gothic"/>
                <a:cs typeface="Didact Gothic"/>
                <a:sym typeface="Didact Gothic"/>
              </a:rPr>
              <a:t>Anger over a recent event</a:t>
            </a:r>
            <a:endParaRPr sz="1300">
              <a:solidFill>
                <a:schemeClr val="lt2"/>
              </a:solidFill>
              <a:latin typeface="Didact Gothic"/>
              <a:ea typeface="Didact Gothic"/>
              <a:cs typeface="Didact Gothic"/>
              <a:sym typeface="Didact Gothic"/>
            </a:endParaRPr>
          </a:p>
          <a:p>
            <a:pPr indent="-311150" lvl="0" marL="457200" rtl="0" algn="l">
              <a:spcBef>
                <a:spcPts val="0"/>
              </a:spcBef>
              <a:spcAft>
                <a:spcPts val="0"/>
              </a:spcAft>
              <a:buClr>
                <a:schemeClr val="lt2"/>
              </a:buClr>
              <a:buSzPts val="1300"/>
              <a:buFont typeface="Didact Gothic"/>
              <a:buChar char="●"/>
            </a:pPr>
            <a:r>
              <a:rPr lang="en" sz="1300">
                <a:solidFill>
                  <a:schemeClr val="lt2"/>
                </a:solidFill>
                <a:latin typeface="Didact Gothic"/>
                <a:ea typeface="Didact Gothic"/>
                <a:cs typeface="Didact Gothic"/>
                <a:sym typeface="Didact Gothic"/>
              </a:rPr>
              <a:t>Studied other school shootings</a:t>
            </a:r>
            <a:endParaRPr sz="1300">
              <a:solidFill>
                <a:schemeClr val="lt2"/>
              </a:solidFill>
              <a:latin typeface="Didact Gothic"/>
              <a:ea typeface="Didact Gothic"/>
              <a:cs typeface="Didact Gothic"/>
              <a:sym typeface="Didact Gothic"/>
            </a:endParaRPr>
          </a:p>
          <a:p>
            <a:pPr indent="-311150" lvl="0" marL="457200" rtl="0" algn="l">
              <a:spcBef>
                <a:spcPts val="0"/>
              </a:spcBef>
              <a:spcAft>
                <a:spcPts val="0"/>
              </a:spcAft>
              <a:buClr>
                <a:schemeClr val="lt2"/>
              </a:buClr>
              <a:buSzPts val="1300"/>
              <a:buFont typeface="Didact Gothic"/>
              <a:buChar char="●"/>
            </a:pPr>
            <a:r>
              <a:rPr lang="en" sz="1300">
                <a:solidFill>
                  <a:schemeClr val="lt2"/>
                </a:solidFill>
                <a:latin typeface="Didact Gothic"/>
                <a:ea typeface="Didact Gothic"/>
                <a:cs typeface="Didact Gothic"/>
                <a:sym typeface="Didact Gothic"/>
              </a:rPr>
              <a:t>Means to carry out an attack</a:t>
            </a:r>
            <a:endParaRPr sz="1300">
              <a:solidFill>
                <a:schemeClr val="lt2"/>
              </a:solidFill>
              <a:latin typeface="Didact Gothic"/>
              <a:ea typeface="Didact Gothic"/>
              <a:cs typeface="Didact Gothic"/>
              <a:sym typeface="Didact Gothic"/>
            </a:endParaRPr>
          </a:p>
          <a:p>
            <a:pPr indent="0" lvl="0" marL="457200" rtl="0" algn="l">
              <a:spcBef>
                <a:spcPts val="1600"/>
              </a:spcBef>
              <a:spcAft>
                <a:spcPts val="1600"/>
              </a:spcAft>
              <a:buNone/>
            </a:pPr>
            <a:r>
              <a:rPr lang="en" sz="1300">
                <a:solidFill>
                  <a:schemeClr val="lt2"/>
                </a:solidFill>
                <a:latin typeface="Didact Gothic"/>
                <a:ea typeface="Didact Gothic"/>
                <a:cs typeface="Didact Gothic"/>
                <a:sym typeface="Didact Gothic"/>
              </a:rPr>
              <a:t>  </a:t>
            </a:r>
            <a:r>
              <a:rPr lang="en" sz="1000">
                <a:solidFill>
                  <a:schemeClr val="lt2"/>
                </a:solidFill>
                <a:latin typeface="Didact Gothic"/>
                <a:ea typeface="Didact Gothic"/>
                <a:cs typeface="Didact Gothic"/>
                <a:sym typeface="Didact Gothic"/>
              </a:rPr>
              <a:t>                                </a:t>
            </a:r>
            <a:r>
              <a:rPr lang="en" sz="1000" u="sng">
                <a:solidFill>
                  <a:schemeClr val="lt2"/>
                </a:solidFill>
                <a:latin typeface="Didact Gothic"/>
                <a:ea typeface="Didact Gothic"/>
                <a:cs typeface="Didact Gothic"/>
                <a:sym typeface="Didact Gothic"/>
                <a:hlinkClick r:id="rId3">
                  <a:extLst>
                    <a:ext uri="{A12FA001-AC4F-418D-AE19-62706E023703}">
                      <ahyp:hlinkClr val="tx"/>
                    </a:ext>
                  </a:extLst>
                </a:hlinkClick>
              </a:rPr>
              <a:t>EdWeek, What School Shooters Have in Common</a:t>
            </a:r>
            <a:endParaRPr sz="1000">
              <a:solidFill>
                <a:schemeClr val="lt2"/>
              </a:solidFill>
              <a:latin typeface="Didact Gothic"/>
              <a:ea typeface="Didact Gothic"/>
              <a:cs typeface="Didact Gothic"/>
              <a:sym typeface="Didact Gothic"/>
            </a:endParaRPr>
          </a:p>
        </p:txBody>
      </p:sp>
      <p:pic>
        <p:nvPicPr>
          <p:cNvPr id="681" name="Google Shape;681;p22"/>
          <p:cNvPicPr preferRelativeResize="0"/>
          <p:nvPr/>
        </p:nvPicPr>
        <p:blipFill>
          <a:blip r:embed="rId4">
            <a:alphaModFix/>
          </a:blip>
          <a:stretch>
            <a:fillRect/>
          </a:stretch>
        </p:blipFill>
        <p:spPr>
          <a:xfrm>
            <a:off x="311700" y="183400"/>
            <a:ext cx="1095951" cy="1095951"/>
          </a:xfrm>
          <a:prstGeom prst="rect">
            <a:avLst/>
          </a:prstGeom>
          <a:noFill/>
          <a:ln>
            <a:noFill/>
          </a:ln>
        </p:spPr>
      </p:pic>
      <p:sp>
        <p:nvSpPr>
          <p:cNvPr id="682" name="Google Shape;682;p22"/>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3" name="Google Shape;683;p22"/>
          <p:cNvPicPr preferRelativeResize="0"/>
          <p:nvPr/>
        </p:nvPicPr>
        <p:blipFill rotWithShape="1">
          <a:blip r:embed="rId5">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pic>
        <p:nvPicPr>
          <p:cNvPr id="684" name="Google Shape;684;p22"/>
          <p:cNvPicPr preferRelativeResize="0"/>
          <p:nvPr/>
        </p:nvPicPr>
        <p:blipFill>
          <a:blip r:embed="rId6">
            <a:alphaModFix/>
          </a:blip>
          <a:stretch>
            <a:fillRect/>
          </a:stretch>
        </p:blipFill>
        <p:spPr>
          <a:xfrm>
            <a:off x="8644225" y="4695150"/>
            <a:ext cx="352814" cy="35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1000"/>
                                        <p:tgtEl>
                                          <p:spTgt spid="680"/>
                                        </p:tgtEl>
                                      </p:cBhvr>
                                    </p:animEffect>
                                  </p:childTnLst>
                                </p:cTn>
                              </p:par>
                              <p:par>
                                <p:cTn fill="hold" nodeType="withEffect" presetClass="entr" presetID="2" presetSubtype="2">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1000"/>
                                        <p:tgtEl>
                                          <p:spTgt spid="6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23"/>
          <p:cNvSpPr txBox="1"/>
          <p:nvPr>
            <p:ph idx="4294967295" type="title"/>
          </p:nvPr>
        </p:nvSpPr>
        <p:spPr>
          <a:xfrm>
            <a:off x="1426500" y="492275"/>
            <a:ext cx="7717500" cy="4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Merriweather"/>
                <a:ea typeface="Merriweather"/>
                <a:cs typeface="Merriweather"/>
                <a:sym typeface="Merriweather"/>
              </a:rPr>
              <a:t>Stats on intervention-self harm and suicide</a:t>
            </a:r>
            <a:endParaRPr b="0" sz="2500">
              <a:latin typeface="Merriweather"/>
              <a:ea typeface="Merriweather"/>
              <a:cs typeface="Merriweather"/>
              <a:sym typeface="Merriweather"/>
            </a:endParaRPr>
          </a:p>
        </p:txBody>
      </p:sp>
      <p:pic>
        <p:nvPicPr>
          <p:cNvPr id="690" name="Google Shape;690;p23"/>
          <p:cNvPicPr preferRelativeResize="0"/>
          <p:nvPr/>
        </p:nvPicPr>
        <p:blipFill>
          <a:blip r:embed="rId3">
            <a:alphaModFix/>
          </a:blip>
          <a:stretch>
            <a:fillRect/>
          </a:stretch>
        </p:blipFill>
        <p:spPr>
          <a:xfrm>
            <a:off x="311700" y="183400"/>
            <a:ext cx="1095951" cy="1095951"/>
          </a:xfrm>
          <a:prstGeom prst="rect">
            <a:avLst/>
          </a:prstGeom>
          <a:noFill/>
          <a:ln>
            <a:noFill/>
          </a:ln>
        </p:spPr>
      </p:pic>
      <p:sp>
        <p:nvSpPr>
          <p:cNvPr id="691" name="Google Shape;691;p23"/>
          <p:cNvSpPr/>
          <p:nvPr/>
        </p:nvSpPr>
        <p:spPr>
          <a:xfrm>
            <a:off x="-12150" y="4790875"/>
            <a:ext cx="9156300" cy="352800"/>
          </a:xfrm>
          <a:prstGeom prst="rect">
            <a:avLst/>
          </a:prstGeom>
          <a:gradFill>
            <a:gsLst>
              <a:gs pos="0">
                <a:srgbClr val="51AB2A"/>
              </a:gs>
              <a:gs pos="100000">
                <a:srgbClr val="203E1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2" name="Google Shape;692;p23"/>
          <p:cNvPicPr preferRelativeResize="0"/>
          <p:nvPr/>
        </p:nvPicPr>
        <p:blipFill rotWithShape="1">
          <a:blip r:embed="rId4">
            <a:alphaModFix/>
          </a:blip>
          <a:srcRect b="0" l="0" r="0" t="0"/>
          <a:stretch/>
        </p:blipFill>
        <p:spPr>
          <a:xfrm>
            <a:off x="4318250" y="4396225"/>
            <a:ext cx="571690" cy="642000"/>
          </a:xfrm>
          <a:prstGeom prst="rect">
            <a:avLst/>
          </a:prstGeom>
          <a:noFill/>
          <a:ln>
            <a:noFill/>
          </a:ln>
          <a:effectLst>
            <a:outerShdw blurRad="171450" rotWithShape="0" algn="bl" dir="12420000" dist="38100">
              <a:srgbClr val="2C5234">
                <a:alpha val="50000"/>
              </a:srgbClr>
            </a:outerShdw>
          </a:effectLst>
        </p:spPr>
      </p:pic>
      <p:sp>
        <p:nvSpPr>
          <p:cNvPr id="693" name="Google Shape;693;p23"/>
          <p:cNvSpPr txBox="1"/>
          <p:nvPr/>
        </p:nvSpPr>
        <p:spPr>
          <a:xfrm>
            <a:off x="314975" y="2166550"/>
            <a:ext cx="8381100" cy="6921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Didact Gothic"/>
              <a:buChar char="●"/>
            </a:pPr>
            <a:r>
              <a:rPr lang="en" sz="1300">
                <a:solidFill>
                  <a:schemeClr val="dk1"/>
                </a:solidFill>
                <a:highlight>
                  <a:srgbClr val="FFFFFF"/>
                </a:highlight>
                <a:latin typeface="Didact Gothic"/>
                <a:ea typeface="Didact Gothic"/>
                <a:cs typeface="Didact Gothic"/>
                <a:sym typeface="Didact Gothic"/>
              </a:rPr>
              <a:t>Adolescence is the age period of the highest rates of attempted suicide, and </a:t>
            </a:r>
            <a:r>
              <a:rPr lang="en" sz="1300" u="sng">
                <a:solidFill>
                  <a:schemeClr val="hlink"/>
                </a:solidFill>
                <a:highlight>
                  <a:srgbClr val="FFFFFF"/>
                </a:highlight>
                <a:latin typeface="Didact Gothic"/>
                <a:ea typeface="Didact Gothic"/>
                <a:cs typeface="Didact Gothic"/>
                <a:sym typeface="Didact Gothic"/>
                <a:hlinkClick r:id="rId5"/>
              </a:rPr>
              <a:t>each attempt increases risk</a:t>
            </a:r>
            <a:r>
              <a:rPr lang="en" sz="1300">
                <a:solidFill>
                  <a:schemeClr val="dk1"/>
                </a:solidFill>
                <a:highlight>
                  <a:srgbClr val="FFFFFF"/>
                </a:highlight>
                <a:latin typeface="Didact Gothic"/>
                <a:ea typeface="Didact Gothic"/>
                <a:cs typeface="Didact Gothic"/>
                <a:sym typeface="Didact Gothic"/>
              </a:rPr>
              <a:t> for future attempts and death due to suicide.</a:t>
            </a:r>
            <a:endParaRPr sz="1300">
              <a:latin typeface="Didact Gothic"/>
              <a:ea typeface="Didact Gothic"/>
              <a:cs typeface="Didact Gothic"/>
              <a:sym typeface="Didact Gothic"/>
            </a:endParaRPr>
          </a:p>
          <a:p>
            <a:pPr indent="-311150" lvl="0" marL="457200" rtl="0" algn="l">
              <a:spcBef>
                <a:spcPts val="0"/>
              </a:spcBef>
              <a:spcAft>
                <a:spcPts val="0"/>
              </a:spcAft>
              <a:buClr>
                <a:schemeClr val="dk1"/>
              </a:buClr>
              <a:buSzPts val="1300"/>
              <a:buFont typeface="Didact Gothic"/>
              <a:buChar char="●"/>
            </a:pPr>
            <a:r>
              <a:rPr lang="en" sz="1300">
                <a:solidFill>
                  <a:srgbClr val="333333"/>
                </a:solidFill>
                <a:latin typeface="Didact Gothic"/>
                <a:ea typeface="Didact Gothic"/>
                <a:cs typeface="Didact Gothic"/>
                <a:sym typeface="Didact Gothic"/>
              </a:rPr>
              <a:t>S</a:t>
            </a:r>
            <a:r>
              <a:rPr lang="en" sz="1300">
                <a:solidFill>
                  <a:srgbClr val="333333"/>
                </a:solidFill>
                <a:latin typeface="Didact Gothic"/>
                <a:ea typeface="Didact Gothic"/>
                <a:cs typeface="Didact Gothic"/>
                <a:sym typeface="Didact Gothic"/>
              </a:rPr>
              <a:t>uicide is the second leading cause of death for both children and adolescents ages 10 to 17, second to only unintentional injury. </a:t>
            </a:r>
            <a:r>
              <a:rPr lang="en" sz="1300">
                <a:solidFill>
                  <a:schemeClr val="dk1"/>
                </a:solidFill>
                <a:highlight>
                  <a:srgbClr val="FFFFFF"/>
                </a:highlight>
                <a:latin typeface="Didact Gothic"/>
                <a:ea typeface="Didact Gothic"/>
                <a:cs typeface="Didact Gothic"/>
                <a:sym typeface="Didact Gothic"/>
              </a:rPr>
              <a:t>Suicide ranked 10th as a </a:t>
            </a:r>
            <a:r>
              <a:rPr lang="en" sz="1300" u="sng">
                <a:solidFill>
                  <a:schemeClr val="hlink"/>
                </a:solidFill>
                <a:highlight>
                  <a:srgbClr val="FFFFFF"/>
                </a:highlight>
                <a:latin typeface="Didact Gothic"/>
                <a:ea typeface="Didact Gothic"/>
                <a:cs typeface="Didact Gothic"/>
                <a:sym typeface="Didact Gothic"/>
                <a:hlinkClick r:id="rId6"/>
              </a:rPr>
              <a:t>cause of death</a:t>
            </a:r>
            <a:r>
              <a:rPr lang="en" sz="1300">
                <a:solidFill>
                  <a:schemeClr val="dk1"/>
                </a:solidFill>
                <a:highlight>
                  <a:srgbClr val="FFFFFF"/>
                </a:highlight>
                <a:latin typeface="Didact Gothic"/>
                <a:ea typeface="Didact Gothic"/>
                <a:cs typeface="Didact Gothic"/>
                <a:sym typeface="Didact Gothic"/>
              </a:rPr>
              <a:t> for US elementary school–aged children in 2014. The suicide rate in this population is </a:t>
            </a:r>
            <a:r>
              <a:rPr lang="en" sz="1300" u="sng">
                <a:solidFill>
                  <a:schemeClr val="dk1"/>
                </a:solidFill>
                <a:highlight>
                  <a:srgbClr val="FFFFFF"/>
                </a:highlight>
                <a:latin typeface="Didact Gothic"/>
                <a:ea typeface="Didact Gothic"/>
                <a:cs typeface="Didact Gothic"/>
                <a:sym typeface="Didact Gothic"/>
              </a:rPr>
              <a:t>rising</a:t>
            </a:r>
            <a:r>
              <a:rPr lang="en" sz="1300">
                <a:solidFill>
                  <a:schemeClr val="dk1"/>
                </a:solidFill>
                <a:highlight>
                  <a:srgbClr val="FFFFFF"/>
                </a:highlight>
                <a:latin typeface="Didact Gothic"/>
                <a:ea typeface="Didact Gothic"/>
                <a:cs typeface="Didact Gothic"/>
                <a:sym typeface="Didact Gothic"/>
              </a:rPr>
              <a:t>, </a:t>
            </a:r>
            <a:r>
              <a:rPr lang="en" sz="1300" u="sng">
                <a:solidFill>
                  <a:schemeClr val="hlink"/>
                </a:solidFill>
                <a:highlight>
                  <a:srgbClr val="FFFFFF"/>
                </a:highlight>
                <a:latin typeface="Didact Gothic"/>
                <a:ea typeface="Didact Gothic"/>
                <a:cs typeface="Didact Gothic"/>
                <a:sym typeface="Didact Gothic"/>
                <a:hlinkClick r:id="rId7"/>
              </a:rPr>
              <a:t>particularly for Black youth</a:t>
            </a:r>
            <a:r>
              <a:rPr lang="en" sz="1300">
                <a:solidFill>
                  <a:schemeClr val="dk1"/>
                </a:solidFill>
                <a:highlight>
                  <a:srgbClr val="FFFFFF"/>
                </a:highlight>
                <a:latin typeface="Didact Gothic"/>
                <a:ea typeface="Didact Gothic"/>
                <a:cs typeface="Didact Gothic"/>
                <a:sym typeface="Didact Gothic"/>
              </a:rPr>
              <a:t>.</a:t>
            </a:r>
            <a:endParaRPr sz="1300">
              <a:solidFill>
                <a:schemeClr val="dk1"/>
              </a:solidFill>
              <a:highlight>
                <a:srgbClr val="FFFFFF"/>
              </a:highlight>
              <a:latin typeface="Didact Gothic"/>
              <a:ea typeface="Didact Gothic"/>
              <a:cs typeface="Didact Gothic"/>
              <a:sym typeface="Didact Gothic"/>
            </a:endParaRPr>
          </a:p>
          <a:p>
            <a:pPr indent="-311150" lvl="0" marL="457200" rtl="0" algn="l">
              <a:spcBef>
                <a:spcPts val="0"/>
              </a:spcBef>
              <a:spcAft>
                <a:spcPts val="0"/>
              </a:spcAft>
              <a:buClr>
                <a:schemeClr val="dk1"/>
              </a:buClr>
              <a:buSzPts val="1300"/>
              <a:buFont typeface="Didact Gothic"/>
              <a:buChar char="●"/>
            </a:pPr>
            <a:r>
              <a:rPr lang="en" sz="1300">
                <a:solidFill>
                  <a:srgbClr val="404042"/>
                </a:solidFill>
                <a:highlight>
                  <a:srgbClr val="FFFFFF"/>
                </a:highlight>
                <a:latin typeface="Didact Gothic"/>
                <a:ea typeface="Didact Gothic"/>
                <a:cs typeface="Didact Gothic"/>
                <a:sym typeface="Didact Gothic"/>
              </a:rPr>
              <a:t>“Credible screening and assessment tools should be incorporated in clinical practice because the use of such tools, coupled with clinical judgment, has been found to be more accurate than clinician judgment alone.</a:t>
            </a:r>
            <a:r>
              <a:rPr lang="en" sz="700">
                <a:solidFill>
                  <a:schemeClr val="dk1"/>
                </a:solidFill>
                <a:highlight>
                  <a:srgbClr val="FFFFFF"/>
                </a:highlight>
                <a:uFill>
                  <a:noFill/>
                </a:uFill>
                <a:latin typeface="Didact Gothic"/>
                <a:ea typeface="Didact Gothic"/>
                <a:cs typeface="Didact Gothic"/>
                <a:sym typeface="Didact Gothic"/>
                <a:hlinkClick r:id="rId8">
                  <a:extLst>
                    <a:ext uri="{A12FA001-AC4F-418D-AE19-62706E023703}">
                      <ahyp:hlinkClr val="tx"/>
                    </a:ext>
                  </a:extLst>
                </a:hlinkClick>
              </a:rPr>
              <a:t>5</a:t>
            </a:r>
            <a:r>
              <a:rPr lang="en" sz="700">
                <a:solidFill>
                  <a:srgbClr val="404042"/>
                </a:solidFill>
                <a:highlight>
                  <a:srgbClr val="FFFFFF"/>
                </a:highlight>
                <a:latin typeface="Didact Gothic"/>
                <a:ea typeface="Didact Gothic"/>
                <a:cs typeface="Didact Gothic"/>
                <a:sym typeface="Didact Gothic"/>
              </a:rPr>
              <a:t>,</a:t>
            </a:r>
            <a:r>
              <a:rPr lang="en" sz="700">
                <a:solidFill>
                  <a:srgbClr val="878787"/>
                </a:solidFill>
                <a:highlight>
                  <a:srgbClr val="FFFFFF"/>
                </a:highlight>
                <a:uFill>
                  <a:noFill/>
                </a:uFill>
                <a:latin typeface="Didact Gothic"/>
                <a:ea typeface="Didact Gothic"/>
                <a:cs typeface="Didact Gothic"/>
                <a:sym typeface="Didact Gothic"/>
                <a:hlinkClick r:id="rId9">
                  <a:extLst>
                    <a:ext uri="{A12FA001-AC4F-418D-AE19-62706E023703}">
                      <ahyp:hlinkClr val="tx"/>
                    </a:ext>
                  </a:extLst>
                </a:hlinkClick>
              </a:rPr>
              <a:t>27</a:t>
            </a:r>
            <a:r>
              <a:rPr lang="en" sz="1300">
                <a:solidFill>
                  <a:srgbClr val="404042"/>
                </a:solidFill>
                <a:highlight>
                  <a:srgbClr val="FFFFFF"/>
                </a:highlight>
                <a:latin typeface="Didact Gothic"/>
                <a:ea typeface="Didact Gothic"/>
                <a:cs typeface="Didact Gothic"/>
                <a:sym typeface="Didact Gothic"/>
              </a:rPr>
              <a:t>”</a:t>
            </a:r>
            <a:endParaRPr sz="700">
              <a:solidFill>
                <a:schemeClr val="dk1"/>
              </a:solidFill>
              <a:highlight>
                <a:srgbClr val="FFFFFF"/>
              </a:highlight>
              <a:latin typeface="Didact Gothic"/>
              <a:ea typeface="Didact Gothic"/>
              <a:cs typeface="Didact Gothic"/>
              <a:sym typeface="Didact Gothic"/>
            </a:endParaRPr>
          </a:p>
          <a:p>
            <a:pPr indent="0" lvl="0" marL="0" rtl="0" algn="l">
              <a:spcBef>
                <a:spcPts val="0"/>
              </a:spcBef>
              <a:spcAft>
                <a:spcPts val="0"/>
              </a:spcAft>
              <a:buNone/>
            </a:pPr>
            <a:r>
              <a:t/>
            </a:r>
            <a:endParaRPr sz="1300">
              <a:solidFill>
                <a:srgbClr val="333333"/>
              </a:solidFill>
            </a:endParaRPr>
          </a:p>
        </p:txBody>
      </p:sp>
      <p:sp>
        <p:nvSpPr>
          <p:cNvPr id="694" name="Google Shape;694;p23"/>
          <p:cNvSpPr txBox="1"/>
          <p:nvPr/>
        </p:nvSpPr>
        <p:spPr>
          <a:xfrm>
            <a:off x="1473200" y="1112100"/>
            <a:ext cx="5632500" cy="772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Clr>
                <a:schemeClr val="dk1"/>
              </a:buClr>
              <a:buSzPts val="1100"/>
              <a:buFont typeface="Arial"/>
              <a:buNone/>
            </a:pPr>
            <a:r>
              <a:rPr lang="en" sz="1500">
                <a:solidFill>
                  <a:srgbClr val="333333"/>
                </a:solidFill>
                <a:latin typeface="Didact Gothic"/>
                <a:ea typeface="Didact Gothic"/>
                <a:cs typeface="Didact Gothic"/>
                <a:sym typeface="Didact Gothic"/>
              </a:rPr>
              <a:t>In one </a:t>
            </a:r>
            <a:r>
              <a:rPr lang="en" sz="1500" u="sng">
                <a:solidFill>
                  <a:schemeClr val="hlink"/>
                </a:solidFill>
                <a:latin typeface="Didact Gothic"/>
                <a:ea typeface="Didact Gothic"/>
                <a:cs typeface="Didact Gothic"/>
                <a:sym typeface="Didact Gothic"/>
                <a:hlinkClick r:id="rId10"/>
              </a:rPr>
              <a:t>review</a:t>
            </a:r>
            <a:r>
              <a:rPr lang="en" sz="1500">
                <a:solidFill>
                  <a:srgbClr val="333333"/>
                </a:solidFill>
                <a:latin typeface="Didact Gothic"/>
                <a:ea typeface="Didact Gothic"/>
                <a:cs typeface="Didact Gothic"/>
                <a:sym typeface="Didact Gothic"/>
              </a:rPr>
              <a:t> of the National Violent Death Reporting System, </a:t>
            </a:r>
            <a:r>
              <a:rPr lang="en" sz="1500">
                <a:solidFill>
                  <a:schemeClr val="dk1"/>
                </a:solidFill>
                <a:highlight>
                  <a:srgbClr val="FFFFFF"/>
                </a:highlight>
                <a:latin typeface="Didact Gothic"/>
                <a:ea typeface="Didact Gothic"/>
                <a:cs typeface="Didact Gothic"/>
                <a:sym typeface="Didact Gothic"/>
              </a:rPr>
              <a:t>an identical percentage of young and early adolescent children (29%) </a:t>
            </a:r>
            <a:r>
              <a:rPr b="1" lang="en" sz="1500" u="sng">
                <a:solidFill>
                  <a:schemeClr val="dk1"/>
                </a:solidFill>
                <a:highlight>
                  <a:srgbClr val="FFFFFF"/>
                </a:highlight>
                <a:latin typeface="Didact Gothic"/>
                <a:ea typeface="Didact Gothic"/>
                <a:cs typeface="Didact Gothic"/>
                <a:sym typeface="Didact Gothic"/>
              </a:rPr>
              <a:t>disclosed suicide intent to another person</a:t>
            </a:r>
            <a:r>
              <a:rPr lang="en" sz="1500">
                <a:solidFill>
                  <a:schemeClr val="dk1"/>
                </a:solidFill>
                <a:highlight>
                  <a:srgbClr val="FFFFFF"/>
                </a:highlight>
                <a:latin typeface="Didact Gothic"/>
                <a:ea typeface="Didact Gothic"/>
                <a:cs typeface="Didact Gothic"/>
                <a:sym typeface="Didact Gothic"/>
              </a:rPr>
              <a:t> before death.</a:t>
            </a:r>
            <a:endParaRPr sz="1500">
              <a:solidFill>
                <a:srgbClr val="333333"/>
              </a:solidFill>
              <a:latin typeface="Didact Gothic"/>
              <a:ea typeface="Didact Gothic"/>
              <a:cs typeface="Didact Gothic"/>
              <a:sym typeface="Didact Gothic"/>
            </a:endParaRPr>
          </a:p>
          <a:p>
            <a:pPr indent="0" lvl="0" marL="0" rtl="0" algn="l">
              <a:spcBef>
                <a:spcPts val="0"/>
              </a:spcBef>
              <a:spcAft>
                <a:spcPts val="0"/>
              </a:spcAft>
              <a:buNone/>
            </a:pPr>
            <a:r>
              <a:t/>
            </a:r>
            <a:endParaRPr/>
          </a:p>
        </p:txBody>
      </p:sp>
      <p:sp>
        <p:nvSpPr>
          <p:cNvPr id="695" name="Google Shape;695;p23"/>
          <p:cNvSpPr txBox="1"/>
          <p:nvPr/>
        </p:nvSpPr>
        <p:spPr>
          <a:xfrm>
            <a:off x="474400" y="3841250"/>
            <a:ext cx="81897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Didact Gothic"/>
                <a:ea typeface="Didact Gothic"/>
                <a:cs typeface="Didact Gothic"/>
                <a:sym typeface="Didact Gothic"/>
              </a:rPr>
              <a:t>In order to effectively prevent suicides, we need comprehensive assessment, documentation of our follow up, and record of our efforts.</a:t>
            </a:r>
            <a:endParaRPr sz="1200">
              <a:latin typeface="Didact Gothic"/>
              <a:ea typeface="Didact Gothic"/>
              <a:cs typeface="Didact Gothic"/>
              <a:sym typeface="Didact Gothic"/>
            </a:endParaRPr>
          </a:p>
        </p:txBody>
      </p:sp>
      <p:pic>
        <p:nvPicPr>
          <p:cNvPr id="696" name="Google Shape;696;p23"/>
          <p:cNvPicPr preferRelativeResize="0"/>
          <p:nvPr/>
        </p:nvPicPr>
        <p:blipFill>
          <a:blip r:embed="rId11">
            <a:alphaModFix/>
          </a:blip>
          <a:stretch>
            <a:fillRect/>
          </a:stretch>
        </p:blipFill>
        <p:spPr>
          <a:xfrm>
            <a:off x="8408525" y="4113697"/>
            <a:ext cx="571700" cy="5716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