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jpg&amp;ehk=pmeXmAlTlC0pEaBVYE22Zg&amp;r=0&amp;pid=OfficeInsert"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png&amp;ehk=kGTZ81iDTfectQCM9V6gUA&amp;r=0&amp;pid=OfficeInsert"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4" r:id="rId5"/>
  </p:sldMasterIdLst>
  <p:notesMasterIdLst>
    <p:notesMasterId r:id="rId58"/>
  </p:notesMasterIdLst>
  <p:sldIdLst>
    <p:sldId id="703" r:id="rId6"/>
    <p:sldId id="259" r:id="rId7"/>
    <p:sldId id="704" r:id="rId8"/>
    <p:sldId id="726" r:id="rId9"/>
    <p:sldId id="705" r:id="rId10"/>
    <p:sldId id="727" r:id="rId11"/>
    <p:sldId id="706" r:id="rId12"/>
    <p:sldId id="707" r:id="rId13"/>
    <p:sldId id="708" r:id="rId14"/>
    <p:sldId id="709" r:id="rId15"/>
    <p:sldId id="710" r:id="rId16"/>
    <p:sldId id="728" r:id="rId17"/>
    <p:sldId id="729" r:id="rId18"/>
    <p:sldId id="730" r:id="rId19"/>
    <p:sldId id="711" r:id="rId20"/>
    <p:sldId id="262" r:id="rId21"/>
    <p:sldId id="447" r:id="rId22"/>
    <p:sldId id="307" r:id="rId23"/>
    <p:sldId id="700" r:id="rId24"/>
    <p:sldId id="271" r:id="rId25"/>
    <p:sldId id="691" r:id="rId26"/>
    <p:sldId id="688" r:id="rId27"/>
    <p:sldId id="692" r:id="rId28"/>
    <p:sldId id="302" r:id="rId29"/>
    <p:sldId id="695" r:id="rId30"/>
    <p:sldId id="291" r:id="rId31"/>
    <p:sldId id="268" r:id="rId32"/>
    <p:sldId id="270" r:id="rId33"/>
    <p:sldId id="297" r:id="rId34"/>
    <p:sldId id="296" r:id="rId35"/>
    <p:sldId id="304" r:id="rId36"/>
    <p:sldId id="305" r:id="rId37"/>
    <p:sldId id="265" r:id="rId38"/>
    <p:sldId id="698" r:id="rId39"/>
    <p:sldId id="732" r:id="rId40"/>
    <p:sldId id="315" r:id="rId41"/>
    <p:sldId id="697" r:id="rId42"/>
    <p:sldId id="699" r:id="rId43"/>
    <p:sldId id="696" r:id="rId44"/>
    <p:sldId id="326" r:id="rId45"/>
    <p:sldId id="585" r:id="rId46"/>
    <p:sldId id="327" r:id="rId47"/>
    <p:sldId id="328" r:id="rId48"/>
    <p:sldId id="329" r:id="rId49"/>
    <p:sldId id="701" r:id="rId50"/>
    <p:sldId id="332" r:id="rId51"/>
    <p:sldId id="330" r:id="rId52"/>
    <p:sldId id="258" r:id="rId53"/>
    <p:sldId id="283" r:id="rId54"/>
    <p:sldId id="731" r:id="rId55"/>
    <p:sldId id="449" r:id="rId56"/>
    <p:sldId id="294" r:id="rId5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4434" autoAdjust="0"/>
  </p:normalViewPr>
  <p:slideViewPr>
    <p:cSldViewPr snapToGrid="0">
      <p:cViewPr varScale="1">
        <p:scale>
          <a:sx n="42" d="100"/>
          <a:sy n="42" d="100"/>
        </p:scale>
        <p:origin x="1099"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ata2.xml.rels><?xml version="1.0" encoding="UTF-8" standalone="yes"?>
<Relationships xmlns="http://schemas.openxmlformats.org/package/2006/relationships"><Relationship Id="rId8" Type="http://schemas.openxmlformats.org/officeDocument/2006/relationships/image" Target="../media/image33.png&amp;ehk=kGTZ81iDTfectQCM9V6gUA&amp;r=0&amp;pid=OfficeInsert"/><Relationship Id="rId3" Type="http://schemas.openxmlformats.org/officeDocument/2006/relationships/image" Target="../media/image29.jpg"/><Relationship Id="rId7" Type="http://schemas.openxmlformats.org/officeDocument/2006/relationships/hyperlink" Target="https://www.michigan.gov/documents/mde/AOA_530858_7.pdf" TargetMode="External"/><Relationship Id="rId2" Type="http://schemas.openxmlformats.org/officeDocument/2006/relationships/hyperlink" Target="http://www.michigan.gov/documents/mde/Permit_Overview_529841_7.pdf" TargetMode="External"/><Relationship Id="rId1" Type="http://schemas.openxmlformats.org/officeDocument/2006/relationships/image" Target="../media/image28.gif"/><Relationship Id="rId6" Type="http://schemas.openxmlformats.org/officeDocument/2006/relationships/image" Target="../media/image32.jpg&amp;ehk=pmeXmAlTlC0pEaBVYE22Zg&amp;r=0&amp;pid=OfficeInsert"/><Relationship Id="rId5" Type="http://schemas.openxmlformats.org/officeDocument/2006/relationships/image" Target="../media/image31.jpg"/><Relationship Id="rId10" Type="http://schemas.openxmlformats.org/officeDocument/2006/relationships/image" Target="../media/image34.jpg"/><Relationship Id="rId4" Type="http://schemas.openxmlformats.org/officeDocument/2006/relationships/image" Target="../media/image30.png"/><Relationship Id="rId9" Type="http://schemas.openxmlformats.org/officeDocument/2006/relationships/hyperlink" Target="http://www.michigan.gov/mde/0,4615,7-140-6530_6598_40121---,00.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image" Target="../media/image28.gif"/><Relationship Id="rId6" Type="http://schemas.openxmlformats.org/officeDocument/2006/relationships/image" Target="../media/image33.png&amp;ehk=kGTZ81iDTfectQCM9V6gUA&amp;r=0&amp;pid=OfficeInsert"/><Relationship Id="rId5" Type="http://schemas.openxmlformats.org/officeDocument/2006/relationships/image" Target="../media/image32.jpg&amp;ehk=pmeXmAlTlC0pEaBVYE22Zg&amp;r=0&amp;pid=OfficeInsert"/><Relationship Id="rId4"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5EE76-6082-4104-B18E-AC77944E1C07}"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117B83F0-720E-47DD-892C-926BD97FC57A}">
      <dgm:prSet/>
      <dgm:spPr/>
      <dgm:t>
        <a:bodyPr/>
        <a:lstStyle/>
        <a:p>
          <a:r>
            <a:rPr lang="en-US" dirty="0"/>
            <a:t>College Credit</a:t>
          </a:r>
        </a:p>
      </dgm:t>
    </dgm:pt>
    <dgm:pt modelId="{F27EACC9-0987-4DC6-A6C2-EF46533A22BB}" type="parTrans" cxnId="{6BD2C837-92A9-48D2-A553-9FD7FF653C5D}">
      <dgm:prSet/>
      <dgm:spPr/>
      <dgm:t>
        <a:bodyPr/>
        <a:lstStyle/>
        <a:p>
          <a:endParaRPr lang="en-US"/>
        </a:p>
      </dgm:t>
    </dgm:pt>
    <dgm:pt modelId="{20D66D1D-A7D9-4D29-9570-3E21E87F4F1A}" type="sibTrans" cxnId="{6BD2C837-92A9-48D2-A553-9FD7FF653C5D}">
      <dgm:prSet/>
      <dgm:spPr/>
      <dgm:t>
        <a:bodyPr/>
        <a:lstStyle/>
        <a:p>
          <a:endParaRPr lang="en-US"/>
        </a:p>
      </dgm:t>
    </dgm:pt>
    <dgm:pt modelId="{97CDB19D-C3EE-4A57-9DBC-2AFCE76AECEC}">
      <dgm:prSet/>
      <dgm:spPr/>
      <dgm:t>
        <a:bodyPr/>
        <a:lstStyle/>
        <a:p>
          <a:r>
            <a:rPr lang="en-US" dirty="0"/>
            <a:t>SCECHs</a:t>
          </a:r>
        </a:p>
      </dgm:t>
    </dgm:pt>
    <dgm:pt modelId="{9846C53D-4297-437B-BB16-6F00C2702010}" type="parTrans" cxnId="{AB11BCD2-039D-4ADB-90C0-33674FC65AC9}">
      <dgm:prSet/>
      <dgm:spPr/>
      <dgm:t>
        <a:bodyPr/>
        <a:lstStyle/>
        <a:p>
          <a:endParaRPr lang="en-US"/>
        </a:p>
      </dgm:t>
    </dgm:pt>
    <dgm:pt modelId="{183A442A-D8DD-45B8-83C7-B07DB2807ADE}" type="sibTrans" cxnId="{AB11BCD2-039D-4ADB-90C0-33674FC65AC9}">
      <dgm:prSet/>
      <dgm:spPr/>
      <dgm:t>
        <a:bodyPr/>
        <a:lstStyle/>
        <a:p>
          <a:endParaRPr lang="en-US"/>
        </a:p>
      </dgm:t>
    </dgm:pt>
    <dgm:pt modelId="{C6B1861C-823B-40A6-BC88-3A47C7D0E236}">
      <dgm:prSet/>
      <dgm:spPr/>
      <dgm:t>
        <a:bodyPr/>
        <a:lstStyle/>
        <a:p>
          <a:r>
            <a:rPr lang="en-US" dirty="0"/>
            <a:t>DPPD</a:t>
          </a:r>
        </a:p>
      </dgm:t>
    </dgm:pt>
    <dgm:pt modelId="{5F4CBDA9-3F2D-4EAD-BB2D-1001E3B5415B}" type="parTrans" cxnId="{D3430D10-A115-4113-AD88-7E6BC149378A}">
      <dgm:prSet/>
      <dgm:spPr/>
      <dgm:t>
        <a:bodyPr/>
        <a:lstStyle/>
        <a:p>
          <a:endParaRPr lang="en-US"/>
        </a:p>
      </dgm:t>
    </dgm:pt>
    <dgm:pt modelId="{821DF2B5-C54E-4DFD-BF82-336C1FBDADCB}" type="sibTrans" cxnId="{D3430D10-A115-4113-AD88-7E6BC149378A}">
      <dgm:prSet/>
      <dgm:spPr/>
      <dgm:t>
        <a:bodyPr/>
        <a:lstStyle/>
        <a:p>
          <a:endParaRPr lang="en-US"/>
        </a:p>
      </dgm:t>
    </dgm:pt>
    <dgm:pt modelId="{DAD1F476-B38D-4834-828D-341897A830A8}" type="pres">
      <dgm:prSet presAssocID="{9265EE76-6082-4104-B18E-AC77944E1C07}" presName="Name0" presStyleCnt="0">
        <dgm:presLayoutVars>
          <dgm:dir/>
          <dgm:resizeHandles val="exact"/>
        </dgm:presLayoutVars>
      </dgm:prSet>
      <dgm:spPr/>
    </dgm:pt>
    <dgm:pt modelId="{C7582544-C2EB-4B0E-870A-620E1BCD06A0}" type="pres">
      <dgm:prSet presAssocID="{9265EE76-6082-4104-B18E-AC77944E1C07}" presName="bkgdShp" presStyleLbl="alignAccFollowNode1" presStyleIdx="0" presStyleCnt="1"/>
      <dgm:spPr/>
      <dgm:extLst>
        <a:ext uri="{E40237B7-FDA0-4F09-8148-C483321AD2D9}">
          <dgm14:cNvPr xmlns:dgm14="http://schemas.microsoft.com/office/drawing/2010/diagram" id="0" name="" descr="Graphic indicating 3 options for Education Related Professional Learning: college credit, SCECHs, and/or DPPD."/>
        </a:ext>
      </dgm:extLst>
    </dgm:pt>
    <dgm:pt modelId="{BE3684AF-D748-4DDF-9F80-0689DABF04C6}" type="pres">
      <dgm:prSet presAssocID="{9265EE76-6082-4104-B18E-AC77944E1C07}" presName="linComp" presStyleCnt="0"/>
      <dgm:spPr/>
    </dgm:pt>
    <dgm:pt modelId="{5981A0CB-E351-418F-AE5E-F790691D1FDF}" type="pres">
      <dgm:prSet presAssocID="{117B83F0-720E-47DD-892C-926BD97FC57A}" presName="compNode" presStyleCnt="0"/>
      <dgm:spPr/>
    </dgm:pt>
    <dgm:pt modelId="{ABAE9F7E-C692-49D6-81EC-48E4746C65DD}" type="pres">
      <dgm:prSet presAssocID="{117B83F0-720E-47DD-892C-926BD97FC57A}" presName="node" presStyleLbl="node1" presStyleIdx="0" presStyleCnt="3">
        <dgm:presLayoutVars>
          <dgm:bulletEnabled val="1"/>
        </dgm:presLayoutVars>
      </dgm:prSet>
      <dgm:spPr/>
    </dgm:pt>
    <dgm:pt modelId="{A52497F3-5922-4FD3-B7D2-77EFFDC3F24E}" type="pres">
      <dgm:prSet presAssocID="{117B83F0-720E-47DD-892C-926BD97FC57A}" presName="invisiNode" presStyleLbl="node1" presStyleIdx="0" presStyleCnt="3"/>
      <dgm:spPr/>
    </dgm:pt>
    <dgm:pt modelId="{B9536FD5-99C8-48C6-A3B5-DD997324069F}" type="pres">
      <dgm:prSet presAssocID="{117B83F0-720E-47DD-892C-926BD97FC57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3F23F025-B0F9-4493-8C27-20168D748C14}" type="pres">
      <dgm:prSet presAssocID="{20D66D1D-A7D9-4D29-9570-3E21E87F4F1A}" presName="sibTrans" presStyleLbl="sibTrans2D1" presStyleIdx="0" presStyleCnt="0"/>
      <dgm:spPr/>
    </dgm:pt>
    <dgm:pt modelId="{8C1EEB8F-C7E2-4472-B783-566CCC67378D}" type="pres">
      <dgm:prSet presAssocID="{97CDB19D-C3EE-4A57-9DBC-2AFCE76AECEC}" presName="compNode" presStyleCnt="0"/>
      <dgm:spPr/>
    </dgm:pt>
    <dgm:pt modelId="{90F57D93-0C9E-406C-8372-9E7FF2F58F3B}" type="pres">
      <dgm:prSet presAssocID="{97CDB19D-C3EE-4A57-9DBC-2AFCE76AECEC}" presName="node" presStyleLbl="node1" presStyleIdx="1" presStyleCnt="3">
        <dgm:presLayoutVars>
          <dgm:bulletEnabled val="1"/>
        </dgm:presLayoutVars>
      </dgm:prSet>
      <dgm:spPr/>
    </dgm:pt>
    <dgm:pt modelId="{5DFB4921-437A-4169-ACCB-663DFB288D4B}" type="pres">
      <dgm:prSet presAssocID="{97CDB19D-C3EE-4A57-9DBC-2AFCE76AECEC}" presName="invisiNode" presStyleLbl="node1" presStyleIdx="1" presStyleCnt="3"/>
      <dgm:spPr/>
    </dgm:pt>
    <dgm:pt modelId="{041513D3-4325-42F1-8D10-A089AFB7B9A8}" type="pres">
      <dgm:prSet presAssocID="{97CDB19D-C3EE-4A57-9DBC-2AFCE76AECE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05691C5C-829D-47BB-8B9D-BD6AAE742925}" type="pres">
      <dgm:prSet presAssocID="{183A442A-D8DD-45B8-83C7-B07DB2807ADE}" presName="sibTrans" presStyleLbl="sibTrans2D1" presStyleIdx="0" presStyleCnt="0"/>
      <dgm:spPr/>
    </dgm:pt>
    <dgm:pt modelId="{E63BAEF3-254F-41B5-BF3B-B3277169CA9C}" type="pres">
      <dgm:prSet presAssocID="{C6B1861C-823B-40A6-BC88-3A47C7D0E236}" presName="compNode" presStyleCnt="0"/>
      <dgm:spPr/>
    </dgm:pt>
    <dgm:pt modelId="{D58F3127-0787-444B-BAA9-D9A15AB180D1}" type="pres">
      <dgm:prSet presAssocID="{C6B1861C-823B-40A6-BC88-3A47C7D0E236}" presName="node" presStyleLbl="node1" presStyleIdx="2" presStyleCnt="3">
        <dgm:presLayoutVars>
          <dgm:bulletEnabled val="1"/>
        </dgm:presLayoutVars>
      </dgm:prSet>
      <dgm:spPr/>
    </dgm:pt>
    <dgm:pt modelId="{6CADBBAB-D7C0-4962-B1E3-B64F5A171CF2}" type="pres">
      <dgm:prSet presAssocID="{C6B1861C-823B-40A6-BC88-3A47C7D0E236}" presName="invisiNode" presStyleLbl="node1" presStyleIdx="2" presStyleCnt="3"/>
      <dgm:spPr/>
    </dgm:pt>
    <dgm:pt modelId="{41107E71-9E37-4195-8BC9-ED52D09EF6C5}" type="pres">
      <dgm:prSet presAssocID="{C6B1861C-823B-40A6-BC88-3A47C7D0E23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Lst>
  <dgm:cxnLst>
    <dgm:cxn modelId="{D3430D10-A115-4113-AD88-7E6BC149378A}" srcId="{9265EE76-6082-4104-B18E-AC77944E1C07}" destId="{C6B1861C-823B-40A6-BC88-3A47C7D0E236}" srcOrd="2" destOrd="0" parTransId="{5F4CBDA9-3F2D-4EAD-BB2D-1001E3B5415B}" sibTransId="{821DF2B5-C54E-4DFD-BF82-336C1FBDADCB}"/>
    <dgm:cxn modelId="{CC6C2D17-EC58-4FF7-B0CC-6DB4F2EEDCAB}" type="presOf" srcId="{20D66D1D-A7D9-4D29-9570-3E21E87F4F1A}" destId="{3F23F025-B0F9-4493-8C27-20168D748C14}" srcOrd="0" destOrd="0" presId="urn:microsoft.com/office/officeart/2005/8/layout/pList2"/>
    <dgm:cxn modelId="{90C4D730-B53F-4B2D-AB09-4CB603264E3C}" type="presOf" srcId="{C6B1861C-823B-40A6-BC88-3A47C7D0E236}" destId="{D58F3127-0787-444B-BAA9-D9A15AB180D1}" srcOrd="0" destOrd="0" presId="urn:microsoft.com/office/officeart/2005/8/layout/pList2"/>
    <dgm:cxn modelId="{6BD2C837-92A9-48D2-A553-9FD7FF653C5D}" srcId="{9265EE76-6082-4104-B18E-AC77944E1C07}" destId="{117B83F0-720E-47DD-892C-926BD97FC57A}" srcOrd="0" destOrd="0" parTransId="{F27EACC9-0987-4DC6-A6C2-EF46533A22BB}" sibTransId="{20D66D1D-A7D9-4D29-9570-3E21E87F4F1A}"/>
    <dgm:cxn modelId="{150A2758-0ED4-4570-9EC2-B090D78BBA4A}" type="presOf" srcId="{9265EE76-6082-4104-B18E-AC77944E1C07}" destId="{DAD1F476-B38D-4834-828D-341897A830A8}" srcOrd="0" destOrd="0" presId="urn:microsoft.com/office/officeart/2005/8/layout/pList2"/>
    <dgm:cxn modelId="{1B237CCF-B4FE-458E-B4DA-B0589832A6DA}" type="presOf" srcId="{97CDB19D-C3EE-4A57-9DBC-2AFCE76AECEC}" destId="{90F57D93-0C9E-406C-8372-9E7FF2F58F3B}" srcOrd="0" destOrd="0" presId="urn:microsoft.com/office/officeart/2005/8/layout/pList2"/>
    <dgm:cxn modelId="{F31694D2-0A44-4A62-B648-F486B1186AFE}" type="presOf" srcId="{183A442A-D8DD-45B8-83C7-B07DB2807ADE}" destId="{05691C5C-829D-47BB-8B9D-BD6AAE742925}" srcOrd="0" destOrd="0" presId="urn:microsoft.com/office/officeart/2005/8/layout/pList2"/>
    <dgm:cxn modelId="{AB11BCD2-039D-4ADB-90C0-33674FC65AC9}" srcId="{9265EE76-6082-4104-B18E-AC77944E1C07}" destId="{97CDB19D-C3EE-4A57-9DBC-2AFCE76AECEC}" srcOrd="1" destOrd="0" parTransId="{9846C53D-4297-437B-BB16-6F00C2702010}" sibTransId="{183A442A-D8DD-45B8-83C7-B07DB2807ADE}"/>
    <dgm:cxn modelId="{5668CFD7-F4E2-420E-A3AB-55F5FCBBCAD6}" type="presOf" srcId="{117B83F0-720E-47DD-892C-926BD97FC57A}" destId="{ABAE9F7E-C692-49D6-81EC-48E4746C65DD}" srcOrd="0" destOrd="0" presId="urn:microsoft.com/office/officeart/2005/8/layout/pList2"/>
    <dgm:cxn modelId="{34EFC937-BDF7-4840-9EF0-86BA488B766F}" type="presParOf" srcId="{DAD1F476-B38D-4834-828D-341897A830A8}" destId="{C7582544-C2EB-4B0E-870A-620E1BCD06A0}" srcOrd="0" destOrd="0" presId="urn:microsoft.com/office/officeart/2005/8/layout/pList2"/>
    <dgm:cxn modelId="{5B66B439-2AB3-4DF0-AF1D-186ADA6B5CCB}" type="presParOf" srcId="{DAD1F476-B38D-4834-828D-341897A830A8}" destId="{BE3684AF-D748-4DDF-9F80-0689DABF04C6}" srcOrd="1" destOrd="0" presId="urn:microsoft.com/office/officeart/2005/8/layout/pList2"/>
    <dgm:cxn modelId="{541640E7-261C-4CD9-942E-21EFCAF4C2A9}" type="presParOf" srcId="{BE3684AF-D748-4DDF-9F80-0689DABF04C6}" destId="{5981A0CB-E351-418F-AE5E-F790691D1FDF}" srcOrd="0" destOrd="0" presId="urn:microsoft.com/office/officeart/2005/8/layout/pList2"/>
    <dgm:cxn modelId="{A4A67F42-7A47-4A78-8390-C1F1A25A7910}" type="presParOf" srcId="{5981A0CB-E351-418F-AE5E-F790691D1FDF}" destId="{ABAE9F7E-C692-49D6-81EC-48E4746C65DD}" srcOrd="0" destOrd="0" presId="urn:microsoft.com/office/officeart/2005/8/layout/pList2"/>
    <dgm:cxn modelId="{71AEC427-07EB-4FA7-8DA1-49843290ACB3}" type="presParOf" srcId="{5981A0CB-E351-418F-AE5E-F790691D1FDF}" destId="{A52497F3-5922-4FD3-B7D2-77EFFDC3F24E}" srcOrd="1" destOrd="0" presId="urn:microsoft.com/office/officeart/2005/8/layout/pList2"/>
    <dgm:cxn modelId="{5DF30048-3206-4A9C-9955-BCABE2D6112E}" type="presParOf" srcId="{5981A0CB-E351-418F-AE5E-F790691D1FDF}" destId="{B9536FD5-99C8-48C6-A3B5-DD997324069F}" srcOrd="2" destOrd="0" presId="urn:microsoft.com/office/officeart/2005/8/layout/pList2"/>
    <dgm:cxn modelId="{4E35CF4F-422B-4050-BA62-CFF89768ECC1}" type="presParOf" srcId="{BE3684AF-D748-4DDF-9F80-0689DABF04C6}" destId="{3F23F025-B0F9-4493-8C27-20168D748C14}" srcOrd="1" destOrd="0" presId="urn:microsoft.com/office/officeart/2005/8/layout/pList2"/>
    <dgm:cxn modelId="{D12390CC-9A1F-4926-9EEB-24D42F1A8584}" type="presParOf" srcId="{BE3684AF-D748-4DDF-9F80-0689DABF04C6}" destId="{8C1EEB8F-C7E2-4472-B783-566CCC67378D}" srcOrd="2" destOrd="0" presId="urn:microsoft.com/office/officeart/2005/8/layout/pList2"/>
    <dgm:cxn modelId="{3FC39B2B-AFFA-4393-98C8-B964478060AA}" type="presParOf" srcId="{8C1EEB8F-C7E2-4472-B783-566CCC67378D}" destId="{90F57D93-0C9E-406C-8372-9E7FF2F58F3B}" srcOrd="0" destOrd="0" presId="urn:microsoft.com/office/officeart/2005/8/layout/pList2"/>
    <dgm:cxn modelId="{E4BEF14B-9502-47D2-859A-D571ACA77DDA}" type="presParOf" srcId="{8C1EEB8F-C7E2-4472-B783-566CCC67378D}" destId="{5DFB4921-437A-4169-ACCB-663DFB288D4B}" srcOrd="1" destOrd="0" presId="urn:microsoft.com/office/officeart/2005/8/layout/pList2"/>
    <dgm:cxn modelId="{4782538F-D8C7-43D9-AF03-47EA6786A255}" type="presParOf" srcId="{8C1EEB8F-C7E2-4472-B783-566CCC67378D}" destId="{041513D3-4325-42F1-8D10-A089AFB7B9A8}" srcOrd="2" destOrd="0" presId="urn:microsoft.com/office/officeart/2005/8/layout/pList2"/>
    <dgm:cxn modelId="{3C7781DC-BD17-4766-AF47-5079322A4D4D}" type="presParOf" srcId="{BE3684AF-D748-4DDF-9F80-0689DABF04C6}" destId="{05691C5C-829D-47BB-8B9D-BD6AAE742925}" srcOrd="3" destOrd="0" presId="urn:microsoft.com/office/officeart/2005/8/layout/pList2"/>
    <dgm:cxn modelId="{E478A578-47D0-4E50-8B36-4785954AEFB8}" type="presParOf" srcId="{BE3684AF-D748-4DDF-9F80-0689DABF04C6}" destId="{E63BAEF3-254F-41B5-BF3B-B3277169CA9C}" srcOrd="4" destOrd="0" presId="urn:microsoft.com/office/officeart/2005/8/layout/pList2"/>
    <dgm:cxn modelId="{295F4BBD-F8A2-494C-85A7-18B9AE064243}" type="presParOf" srcId="{E63BAEF3-254F-41B5-BF3B-B3277169CA9C}" destId="{D58F3127-0787-444B-BAA9-D9A15AB180D1}" srcOrd="0" destOrd="0" presId="urn:microsoft.com/office/officeart/2005/8/layout/pList2"/>
    <dgm:cxn modelId="{422C49D1-E4DD-4876-B111-9C169FF3E652}" type="presParOf" srcId="{E63BAEF3-254F-41B5-BF3B-B3277169CA9C}" destId="{6CADBBAB-D7C0-4962-B1E3-B64F5A171CF2}" srcOrd="1" destOrd="0" presId="urn:microsoft.com/office/officeart/2005/8/layout/pList2"/>
    <dgm:cxn modelId="{CD19F225-DAE5-4DDD-BC5D-E894D7D96C9D}" type="presParOf" srcId="{E63BAEF3-254F-41B5-BF3B-B3277169CA9C}" destId="{41107E71-9E37-4195-8BC9-ED52D09EF6C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5C288-040F-4DF9-BADC-F42095617EB8}" type="doc">
      <dgm:prSet loTypeId="urn:microsoft.com/office/officeart/2005/8/layout/pList2" loCatId="list" qsTypeId="urn:microsoft.com/office/officeart/2005/8/quickstyle/simple1" qsCatId="simple" csTypeId="urn:microsoft.com/office/officeart/2005/8/colors/accent3_4" csCatId="accent3" phldr="1"/>
      <dgm:spPr/>
      <dgm:t>
        <a:bodyPr/>
        <a:lstStyle/>
        <a:p>
          <a:endParaRPr lang="en-US"/>
        </a:p>
      </dgm:t>
    </dgm:pt>
    <dgm:pt modelId="{162E5AD2-ED15-4866-9C8F-9E9376D77E67}">
      <dgm:prSet custT="1"/>
      <dgm:spPr>
        <a:solidFill>
          <a:srgbClr val="97BDDD"/>
        </a:solidFill>
      </dgm:spPr>
      <dgm:t>
        <a:bodyPr vert="vert270"/>
        <a:lstStyle/>
        <a:p>
          <a:pPr rtl="0">
            <a:spcAft>
              <a:spcPts val="0"/>
            </a:spcAft>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Full-year</a:t>
          </a:r>
        </a:p>
        <a:p>
          <a:pPr rtl="0">
            <a:spcAft>
              <a:spcPts val="0"/>
            </a:spcAft>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Basic Permit</a:t>
          </a:r>
        </a:p>
      </dgm:t>
    </dgm:pt>
    <dgm:pt modelId="{25638F3A-AAB7-440A-8D0C-AA43551DF4E4}" type="parTrans" cxnId="{B55782FE-E8E9-4C05-AD47-F8829523A8DA}">
      <dgm:prSet/>
      <dgm:spPr/>
      <dgm:t>
        <a:bodyPr/>
        <a:lstStyle/>
        <a:p>
          <a:endParaRPr lang="en-US"/>
        </a:p>
      </dgm:t>
    </dgm:pt>
    <dgm:pt modelId="{0CB8C264-590D-4805-A46F-705DA6FDB483}" type="sibTrans" cxnId="{B55782FE-E8E9-4C05-AD47-F8829523A8DA}">
      <dgm:prSet/>
      <dgm:spPr/>
      <dgm:t>
        <a:bodyPr/>
        <a:lstStyle/>
        <a:p>
          <a:endParaRPr lang="en-US"/>
        </a:p>
      </dgm:t>
    </dgm:pt>
    <dgm:pt modelId="{D0E5268D-F3CE-432C-ABA8-569346511625}">
      <dgm:prSet custT="1"/>
      <dgm:spPr>
        <a:solidFill>
          <a:srgbClr val="E6F5FE"/>
        </a:solidFill>
      </dgm:spPr>
      <dgm:t>
        <a:bodyPr vert="vert270"/>
        <a:lstStyle/>
        <a:p>
          <a:pPr rtl="0"/>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Full-year Shortage Permit</a:t>
          </a:r>
        </a:p>
      </dgm:t>
    </dgm:pt>
    <dgm:pt modelId="{189101CA-771B-4BC7-A964-FFD01BF3EBDC}" type="parTrans" cxnId="{5460CA92-A94E-44A1-8002-0D270F71F233}">
      <dgm:prSet/>
      <dgm:spPr/>
      <dgm:t>
        <a:bodyPr/>
        <a:lstStyle/>
        <a:p>
          <a:endParaRPr lang="en-US"/>
        </a:p>
      </dgm:t>
    </dgm:pt>
    <dgm:pt modelId="{C582BEF8-3822-40D8-B729-B19BCA67D468}" type="sibTrans" cxnId="{5460CA92-A94E-44A1-8002-0D270F71F233}">
      <dgm:prSet/>
      <dgm:spPr/>
      <dgm:t>
        <a:bodyPr/>
        <a:lstStyle/>
        <a:p>
          <a:endParaRPr lang="en-US"/>
        </a:p>
      </dgm:t>
    </dgm:pt>
    <dgm:pt modelId="{D5FA3529-DF10-4A08-8438-85F1C058F29B}">
      <dgm:prSet custT="1"/>
      <dgm:spPr>
        <a:solidFill>
          <a:srgbClr val="CADEEE"/>
        </a:solidFill>
      </dgm:spPr>
      <dgm:t>
        <a:bodyPr vert="vert270"/>
        <a:lstStyle/>
        <a:p>
          <a:pPr rtl="0"/>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Expert Permit</a:t>
          </a:r>
        </a:p>
      </dgm:t>
    </dgm:pt>
    <dgm:pt modelId="{1E8E908E-5B58-4F4C-8402-E834CC45FF49}" type="parTrans" cxnId="{63FDF864-1CA2-4B3C-99AA-016A00D126E9}">
      <dgm:prSet/>
      <dgm:spPr/>
      <dgm:t>
        <a:bodyPr/>
        <a:lstStyle/>
        <a:p>
          <a:endParaRPr lang="en-US"/>
        </a:p>
      </dgm:t>
    </dgm:pt>
    <dgm:pt modelId="{6D7BD0CD-D203-4405-A272-8C2721B5EA91}" type="sibTrans" cxnId="{63FDF864-1CA2-4B3C-99AA-016A00D126E9}">
      <dgm:prSet/>
      <dgm:spPr/>
      <dgm:t>
        <a:bodyPr/>
        <a:lstStyle/>
        <a:p>
          <a:endParaRPr lang="en-US"/>
        </a:p>
      </dgm:t>
    </dgm:pt>
    <dgm:pt modelId="{35334DAC-D290-41C3-A795-0F18B14FAB74}">
      <dgm:prSet custT="1"/>
      <dgm:spPr>
        <a:solidFill>
          <a:schemeClr val="accent1">
            <a:lumMod val="20000"/>
            <a:lumOff val="80000"/>
          </a:schemeClr>
        </a:solidFill>
      </dgm:spPr>
      <dgm:t>
        <a:bodyPr vert="vert270"/>
        <a:lstStyle/>
        <a:p>
          <a:pPr rtl="0"/>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Daily Substitute Permit</a:t>
          </a:r>
        </a:p>
      </dgm:t>
    </dgm:pt>
    <dgm:pt modelId="{AD7A1032-F3D1-49C1-BE33-811ACD2F95C1}" type="sibTrans" cxnId="{6F6D9CAD-499F-4F96-AAE9-02672A540426}">
      <dgm:prSet/>
      <dgm:spPr/>
      <dgm:t>
        <a:bodyPr/>
        <a:lstStyle/>
        <a:p>
          <a:endParaRPr lang="en-US"/>
        </a:p>
      </dgm:t>
    </dgm:pt>
    <dgm:pt modelId="{FFF5DDAE-BFF3-4B60-9BE0-0499C8A90322}" type="parTrans" cxnId="{6F6D9CAD-499F-4F96-AAE9-02672A540426}">
      <dgm:prSet/>
      <dgm:spPr/>
      <dgm:t>
        <a:bodyPr/>
        <a:lstStyle/>
        <a:p>
          <a:endParaRPr lang="en-US"/>
        </a:p>
      </dgm:t>
    </dgm:pt>
    <dgm:pt modelId="{FE72DDFC-A1BD-4CB2-B40D-AAABB083BEDB}">
      <dgm:prSet custT="1"/>
      <dgm:spPr>
        <a:solidFill>
          <a:srgbClr val="97BDDD"/>
        </a:solidFill>
      </dgm:spPr>
      <dgm:t>
        <a:bodyPr vert="vert270"/>
        <a:lstStyle/>
        <a:p>
          <a:pPr rtl="0"/>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Special Education Approval</a:t>
          </a:r>
        </a:p>
      </dgm:t>
    </dgm:pt>
    <dgm:pt modelId="{E0ED86A5-20B1-434D-B79E-3C33FD06B4E9}" type="parTrans" cxnId="{67535631-EF03-4D49-ADAC-DEA316858994}">
      <dgm:prSet/>
      <dgm:spPr/>
      <dgm:t>
        <a:bodyPr/>
        <a:lstStyle/>
        <a:p>
          <a:endParaRPr lang="en-US"/>
        </a:p>
      </dgm:t>
    </dgm:pt>
    <dgm:pt modelId="{8C95F06D-331B-456B-A3DF-925EF087FAB7}" type="sibTrans" cxnId="{67535631-EF03-4D49-ADAC-DEA316858994}">
      <dgm:prSet/>
      <dgm:spPr/>
      <dgm:t>
        <a:bodyPr/>
        <a:lstStyle/>
        <a:p>
          <a:endParaRPr lang="en-US"/>
        </a:p>
      </dgm:t>
    </dgm:pt>
    <dgm:pt modelId="{C4665D12-1A57-4ECF-89C8-1D1883D78ECF}">
      <dgm:prSet custT="1"/>
      <dgm:spPr>
        <a:solidFill>
          <a:srgbClr val="97BDDD"/>
        </a:solidFill>
      </dgm:spPr>
      <dgm:t>
        <a:bodyPr vert="vert270"/>
        <a:lstStyle/>
        <a:p>
          <a:pPr rtl="0"/>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Annual  Authorization</a:t>
          </a:r>
        </a:p>
      </dgm:t>
    </dgm:pt>
    <dgm:pt modelId="{E0E6F2B3-A702-4D7B-8DF7-A0288364D9C1}" type="parTrans" cxnId="{C1CE1360-9C29-49A7-B693-17067B38139C}">
      <dgm:prSet/>
      <dgm:spPr/>
      <dgm:t>
        <a:bodyPr/>
        <a:lstStyle/>
        <a:p>
          <a:endParaRPr lang="en-US"/>
        </a:p>
      </dgm:t>
    </dgm:pt>
    <dgm:pt modelId="{F99A62CB-5A94-400E-97AC-00BE7F112D40}" type="sibTrans" cxnId="{C1CE1360-9C29-49A7-B693-17067B38139C}">
      <dgm:prSet/>
      <dgm:spPr/>
      <dgm:t>
        <a:bodyPr/>
        <a:lstStyle/>
        <a:p>
          <a:endParaRPr lang="en-US"/>
        </a:p>
      </dgm:t>
    </dgm:pt>
    <dgm:pt modelId="{1CFD7999-F842-4973-861C-C77A7DD1556A}">
      <dgm:prSet custT="1"/>
      <dgm:spPr>
        <a:solidFill>
          <a:srgbClr val="E6F5FE"/>
        </a:solidFill>
      </dgm:spPr>
      <dgm:t>
        <a:bodyPr vert="vert270"/>
        <a:lstStyle/>
        <a:p>
          <a:pPr rtl="0"/>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School Admin Permit</a:t>
          </a:r>
        </a:p>
      </dgm:t>
    </dgm:pt>
    <dgm:pt modelId="{35A8AAAE-5D53-49EF-BBCF-055BC9D64253}" type="parTrans" cxnId="{E06BFFFE-4815-45B5-976F-FDDB64A37C0F}">
      <dgm:prSet/>
      <dgm:spPr/>
      <dgm:t>
        <a:bodyPr/>
        <a:lstStyle/>
        <a:p>
          <a:endParaRPr lang="en-US"/>
        </a:p>
      </dgm:t>
    </dgm:pt>
    <dgm:pt modelId="{03F25EA5-0161-44CD-AA09-8ED415E7B004}" type="sibTrans" cxnId="{E06BFFFE-4815-45B5-976F-FDDB64A37C0F}">
      <dgm:prSet/>
      <dgm:spPr/>
      <dgm:t>
        <a:bodyPr/>
        <a:lstStyle/>
        <a:p>
          <a:endParaRPr lang="en-US"/>
        </a:p>
      </dgm:t>
    </dgm:pt>
    <dgm:pt modelId="{7A9147DB-705A-43B5-BF78-E68BC658A385}" type="pres">
      <dgm:prSet presAssocID="{8235C288-040F-4DF9-BADC-F42095617EB8}" presName="Name0" presStyleCnt="0">
        <dgm:presLayoutVars>
          <dgm:dir/>
          <dgm:resizeHandles val="exact"/>
        </dgm:presLayoutVars>
      </dgm:prSet>
      <dgm:spPr/>
    </dgm:pt>
    <dgm:pt modelId="{478BAD23-D5BF-412C-AEE1-5336BEEC34F3}" type="pres">
      <dgm:prSet presAssocID="{8235C288-040F-4DF9-BADC-F42095617EB8}" presName="bkgdShp" presStyleLbl="alignAccFollowNode1" presStyleIdx="0" presStyleCnt="1" custScaleX="95137" custScaleY="102386"/>
      <dgm:spPr/>
      <dgm:extLst>
        <a:ext uri="{E40237B7-FDA0-4F09-8148-C483321AD2D9}">
          <dgm14:cNvPr xmlns:dgm14="http://schemas.microsoft.com/office/drawing/2010/diagram" id="0" name="" descr="Graphic indicating multiple options for flexible staffing: permits, authorizations and approvals."/>
        </a:ext>
      </dgm:extLst>
    </dgm:pt>
    <dgm:pt modelId="{A18B8376-34E9-44E4-A1D1-58CE4760C876}" type="pres">
      <dgm:prSet presAssocID="{8235C288-040F-4DF9-BADC-F42095617EB8}" presName="linComp" presStyleCnt="0"/>
      <dgm:spPr/>
    </dgm:pt>
    <dgm:pt modelId="{BE900561-BE3A-436C-8477-BCCE9F85A716}" type="pres">
      <dgm:prSet presAssocID="{35334DAC-D290-41C3-A795-0F18B14FAB74}" presName="compNode" presStyleCnt="0"/>
      <dgm:spPr/>
    </dgm:pt>
    <dgm:pt modelId="{5275E074-2D54-4A76-B31C-2D9E9DCEE83D}" type="pres">
      <dgm:prSet presAssocID="{35334DAC-D290-41C3-A795-0F18B14FAB74}" presName="node" presStyleLbl="node1" presStyleIdx="0" presStyleCnt="7" custLinFactNeighborX="1702" custLinFactNeighborY="2365">
        <dgm:presLayoutVars>
          <dgm:bulletEnabled val="1"/>
        </dgm:presLayoutVars>
      </dgm:prSet>
      <dgm:spPr/>
    </dgm:pt>
    <dgm:pt modelId="{7F02FE32-944F-40B9-84CB-B5446E57705E}" type="pres">
      <dgm:prSet presAssocID="{35334DAC-D290-41C3-A795-0F18B14FAB74}" presName="invisiNode" presStyleLbl="node1" presStyleIdx="0" presStyleCnt="7"/>
      <dgm:spPr/>
    </dgm:pt>
    <dgm:pt modelId="{0375D589-06C8-40AE-A0AF-9236759F2074}" type="pres">
      <dgm:prSet presAssocID="{35334DAC-D290-41C3-A795-0F18B14FAB74}" presName="imagNode" presStyleLbl="fgImgPlace1" presStyleIdx="0" presStyleCnt="7" custLinFactNeighborX="-1567" custLinFactNeighborY="487"/>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3380B087-02B2-4657-8CC5-742B6F8D786E}" type="pres">
      <dgm:prSet presAssocID="{AD7A1032-F3D1-49C1-BE33-811ACD2F95C1}" presName="sibTrans" presStyleLbl="sibTrans2D1" presStyleIdx="0" presStyleCnt="0"/>
      <dgm:spPr/>
    </dgm:pt>
    <dgm:pt modelId="{5F196278-BE1C-412F-A803-1715313514EA}" type="pres">
      <dgm:prSet presAssocID="{162E5AD2-ED15-4866-9C8F-9E9376D77E67}" presName="compNode" presStyleCnt="0"/>
      <dgm:spPr/>
    </dgm:pt>
    <dgm:pt modelId="{68F62442-64B2-453A-99B7-39A1ACF38404}" type="pres">
      <dgm:prSet presAssocID="{162E5AD2-ED15-4866-9C8F-9E9376D77E67}" presName="node" presStyleLbl="node1" presStyleIdx="1" presStyleCnt="7">
        <dgm:presLayoutVars>
          <dgm:bulletEnabled val="1"/>
        </dgm:presLayoutVars>
      </dgm:prSet>
      <dgm:spPr/>
    </dgm:pt>
    <dgm:pt modelId="{E4685E17-0739-4F90-96F3-1F46C5AB08AF}" type="pres">
      <dgm:prSet presAssocID="{162E5AD2-ED15-4866-9C8F-9E9376D77E67}" presName="invisiNode" presStyleLbl="node1" presStyleIdx="1" presStyleCnt="7"/>
      <dgm:spPr/>
    </dgm:pt>
    <dgm:pt modelId="{353DDC7F-714A-471E-A067-B7DBBECD8E46}" type="pres">
      <dgm:prSet presAssocID="{162E5AD2-ED15-4866-9C8F-9E9376D77E67}" presName="imagNode"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C7BB407B-9B83-4F95-ADFD-9BFBA6345824}" type="pres">
      <dgm:prSet presAssocID="{0CB8C264-590D-4805-A46F-705DA6FDB483}" presName="sibTrans" presStyleLbl="sibTrans2D1" presStyleIdx="0" presStyleCnt="0"/>
      <dgm:spPr/>
    </dgm:pt>
    <dgm:pt modelId="{989DB980-60A8-4710-9F9E-66627AD3A336}" type="pres">
      <dgm:prSet presAssocID="{D0E5268D-F3CE-432C-ABA8-569346511625}" presName="compNode" presStyleCnt="0"/>
      <dgm:spPr/>
    </dgm:pt>
    <dgm:pt modelId="{91ACA321-8269-41A6-A439-BE9B1789A141}" type="pres">
      <dgm:prSet presAssocID="{D0E5268D-F3CE-432C-ABA8-569346511625}" presName="node" presStyleLbl="node1" presStyleIdx="2" presStyleCnt="7">
        <dgm:presLayoutVars>
          <dgm:bulletEnabled val="1"/>
        </dgm:presLayoutVars>
      </dgm:prSet>
      <dgm:spPr/>
    </dgm:pt>
    <dgm:pt modelId="{EBFCE80A-82D4-47F4-B402-C2DB5E41ED5E}" type="pres">
      <dgm:prSet presAssocID="{D0E5268D-F3CE-432C-ABA8-569346511625}" presName="invisiNode" presStyleLbl="node1" presStyleIdx="2" presStyleCnt="7"/>
      <dgm:spPr/>
    </dgm:pt>
    <dgm:pt modelId="{EA4D7148-F422-470F-ADA7-69288AA1D236}" type="pres">
      <dgm:prSet presAssocID="{D0E5268D-F3CE-432C-ABA8-569346511625}" presName="imagNode" presStyleLbl="fgImgPlace1" presStyleIdx="2" presStyleCnt="7" custLinFactX="10823" custLinFactNeighborX="100000" custLinFactNeighborY="46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6A0F073E-550B-44B3-8BB2-178F4485EA53}" type="pres">
      <dgm:prSet presAssocID="{C582BEF8-3822-40D8-B729-B19BCA67D468}" presName="sibTrans" presStyleLbl="sibTrans2D1" presStyleIdx="0" presStyleCnt="0"/>
      <dgm:spPr/>
    </dgm:pt>
    <dgm:pt modelId="{1BF88972-F6E0-418E-AF6B-9C53B87DE1BD}" type="pres">
      <dgm:prSet presAssocID="{D5FA3529-DF10-4A08-8438-85F1C058F29B}" presName="compNode" presStyleCnt="0"/>
      <dgm:spPr/>
    </dgm:pt>
    <dgm:pt modelId="{BE752F47-E33E-4616-A216-2558033939F0}" type="pres">
      <dgm:prSet presAssocID="{D5FA3529-DF10-4A08-8438-85F1C058F29B}" presName="node" presStyleLbl="node1" presStyleIdx="3" presStyleCnt="7">
        <dgm:presLayoutVars>
          <dgm:bulletEnabled val="1"/>
        </dgm:presLayoutVars>
      </dgm:prSet>
      <dgm:spPr/>
    </dgm:pt>
    <dgm:pt modelId="{25808282-4A17-4E3A-B725-A79C85FFBDCB}" type="pres">
      <dgm:prSet presAssocID="{D5FA3529-DF10-4A08-8438-85F1C058F29B}" presName="invisiNode" presStyleLbl="node1" presStyleIdx="3" presStyleCnt="7"/>
      <dgm:spPr/>
    </dgm:pt>
    <dgm:pt modelId="{B1E7F8D1-DD27-4142-BC32-55148961B3E6}" type="pres">
      <dgm:prSet presAssocID="{D5FA3529-DF10-4A08-8438-85F1C058F29B}" presName="imagNode" presStyleLbl="fgImgPlace1" presStyleIdx="3" presStyleCnt="7" custLinFactX="-9914" custLinFactNeighborX="-100000" custLinFactNeighborY="466"/>
      <dgm:spPr>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B28719AE-8E4C-489B-A0DB-A889622368DC}" type="pres">
      <dgm:prSet presAssocID="{6D7BD0CD-D203-4405-A272-8C2721B5EA91}" presName="sibTrans" presStyleLbl="sibTrans2D1" presStyleIdx="0" presStyleCnt="0"/>
      <dgm:spPr/>
    </dgm:pt>
    <dgm:pt modelId="{3A13243C-7CEC-4550-BB1F-93952D5ED199}" type="pres">
      <dgm:prSet presAssocID="{C4665D12-1A57-4ECF-89C8-1D1883D78ECF}" presName="compNode" presStyleCnt="0"/>
      <dgm:spPr/>
    </dgm:pt>
    <dgm:pt modelId="{7169DF77-3116-4FF8-85E5-AA5595385DD9}" type="pres">
      <dgm:prSet presAssocID="{C4665D12-1A57-4ECF-89C8-1D1883D78ECF}" presName="node" presStyleLbl="node1" presStyleIdx="4" presStyleCnt="7">
        <dgm:presLayoutVars>
          <dgm:bulletEnabled val="1"/>
        </dgm:presLayoutVars>
      </dgm:prSet>
      <dgm:spPr/>
    </dgm:pt>
    <dgm:pt modelId="{0894171F-C18B-4943-A979-7BF11B443A19}" type="pres">
      <dgm:prSet presAssocID="{C4665D12-1A57-4ECF-89C8-1D1883D78ECF}" presName="invisiNode" presStyleLbl="node1" presStyleIdx="4" presStyleCnt="7"/>
      <dgm:spPr/>
    </dgm:pt>
    <dgm:pt modelId="{E73F4405-C6A3-4AA0-913E-812C78D1753B}" type="pres">
      <dgm:prSet presAssocID="{C4665D12-1A57-4ECF-89C8-1D1883D78ECF}" presName="imagNode" presStyleLbl="fgImgPlace1" presStyleIdx="4"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7"/>
          </dgm14:cNvPr>
        </a:ext>
      </dgm:extLst>
    </dgm:pt>
    <dgm:pt modelId="{14A3AED5-FB4A-4C08-AC47-2D6888E6CF48}" type="pres">
      <dgm:prSet presAssocID="{F99A62CB-5A94-400E-97AC-00BE7F112D40}" presName="sibTrans" presStyleLbl="sibTrans2D1" presStyleIdx="0" presStyleCnt="0"/>
      <dgm:spPr/>
    </dgm:pt>
    <dgm:pt modelId="{98755CD7-A35F-428F-8E17-23490673CD1C}" type="pres">
      <dgm:prSet presAssocID="{FE72DDFC-A1BD-4CB2-B40D-AAABB083BEDB}" presName="compNode" presStyleCnt="0"/>
      <dgm:spPr/>
    </dgm:pt>
    <dgm:pt modelId="{79D0089D-F6EC-4A20-9A7F-F07415A59E93}" type="pres">
      <dgm:prSet presAssocID="{FE72DDFC-A1BD-4CB2-B40D-AAABB083BEDB}" presName="node" presStyleLbl="node1" presStyleIdx="5" presStyleCnt="7">
        <dgm:presLayoutVars>
          <dgm:bulletEnabled val="1"/>
        </dgm:presLayoutVars>
      </dgm:prSet>
      <dgm:spPr/>
    </dgm:pt>
    <dgm:pt modelId="{87A7FAB3-21A6-42A1-95B0-B585684EC6C4}" type="pres">
      <dgm:prSet presAssocID="{FE72DDFC-A1BD-4CB2-B40D-AAABB083BEDB}" presName="invisiNode" presStyleLbl="node1" presStyleIdx="5" presStyleCnt="7"/>
      <dgm:spPr/>
    </dgm:pt>
    <dgm:pt modelId="{38343577-FAD4-4021-AA01-F40FCE99A2B0}" type="pres">
      <dgm:prSet presAssocID="{FE72DDFC-A1BD-4CB2-B40D-AAABB083BEDB}" presName="imagNode" presStyleLbl="fgImgPlace1" presStyleIdx="5" presStyleCnt="7"/>
      <dgm:spPr>
        <a:blipFill>
          <a:blip xmlns:r="http://schemas.openxmlformats.org/officeDocument/2006/relationships" r:embed="rId8">
            <a:extLst>
              <a:ext uri="{28A0092B-C50C-407E-A947-70E740481C1C}">
                <a14:useLocalDpi xmlns:a14="http://schemas.microsoft.com/office/drawing/2010/main" val="0"/>
              </a:ext>
            </a:extLst>
          </a:blip>
          <a:srcRect/>
          <a:stretch>
            <a:fillRect l="-5000" r="-5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9"/>
          </dgm14:cNvPr>
        </a:ext>
      </dgm:extLst>
    </dgm:pt>
    <dgm:pt modelId="{ABDB578C-F670-4803-8D0B-174DF69F1834}" type="pres">
      <dgm:prSet presAssocID="{8C95F06D-331B-456B-A3DF-925EF087FAB7}" presName="sibTrans" presStyleLbl="sibTrans2D1" presStyleIdx="0" presStyleCnt="0"/>
      <dgm:spPr/>
    </dgm:pt>
    <dgm:pt modelId="{53FA0434-A382-4677-92AC-AFA3FACB77A2}" type="pres">
      <dgm:prSet presAssocID="{1CFD7999-F842-4973-861C-C77A7DD1556A}" presName="compNode" presStyleCnt="0"/>
      <dgm:spPr/>
    </dgm:pt>
    <dgm:pt modelId="{1D1B1E77-2408-4E55-9FB8-CA4927908A88}" type="pres">
      <dgm:prSet presAssocID="{1CFD7999-F842-4973-861C-C77A7DD1556A}" presName="node" presStyleLbl="node1" presStyleIdx="6" presStyleCnt="7">
        <dgm:presLayoutVars>
          <dgm:bulletEnabled val="1"/>
        </dgm:presLayoutVars>
      </dgm:prSet>
      <dgm:spPr/>
    </dgm:pt>
    <dgm:pt modelId="{0EFD5BAD-1D75-4FF6-99F6-21F19EC7296E}" type="pres">
      <dgm:prSet presAssocID="{1CFD7999-F842-4973-861C-C77A7DD1556A}" presName="invisiNode" presStyleLbl="node1" presStyleIdx="6" presStyleCnt="7"/>
      <dgm:spPr/>
    </dgm:pt>
    <dgm:pt modelId="{157736A8-C032-4A14-A929-3540EFD48985}" type="pres">
      <dgm:prSet presAssocID="{1CFD7999-F842-4973-861C-C77A7DD1556A}" presName="imagNode" presStyleLbl="fgImgPlace1" presStyleIdx="6" presStyleCnt="7"/>
      <dgm:spPr>
        <a:blipFill>
          <a:blip xmlns:r="http://schemas.openxmlformats.org/officeDocument/2006/relationships" r:embed="rId10">
            <a:extLst>
              <a:ext uri="{28A0092B-C50C-407E-A947-70E740481C1C}">
                <a14:useLocalDpi xmlns:a14="http://schemas.microsoft.com/office/drawing/2010/main" val="0"/>
              </a:ext>
            </a:extLst>
          </a:blip>
          <a:srcRect/>
          <a:stretch>
            <a:fillRect l="-41000" r="-41000"/>
          </a:stretch>
        </a:blipFill>
        <a:ln>
          <a:solidFill>
            <a:schemeClr val="tx1"/>
          </a:solidFill>
        </a:ln>
      </dgm:spPr>
    </dgm:pt>
  </dgm:ptLst>
  <dgm:cxnLst>
    <dgm:cxn modelId="{D687B417-1493-4314-AE47-688217291D2A}" type="presOf" srcId="{162E5AD2-ED15-4866-9C8F-9E9376D77E67}" destId="{68F62442-64B2-453A-99B7-39A1ACF38404}" srcOrd="0" destOrd="0" presId="urn:microsoft.com/office/officeart/2005/8/layout/pList2"/>
    <dgm:cxn modelId="{24D63720-543A-4252-B100-A280E18E5F3F}" type="presOf" srcId="{8235C288-040F-4DF9-BADC-F42095617EB8}" destId="{7A9147DB-705A-43B5-BF78-E68BC658A385}" srcOrd="0" destOrd="0" presId="urn:microsoft.com/office/officeart/2005/8/layout/pList2"/>
    <dgm:cxn modelId="{67535631-EF03-4D49-ADAC-DEA316858994}" srcId="{8235C288-040F-4DF9-BADC-F42095617EB8}" destId="{FE72DDFC-A1BD-4CB2-B40D-AAABB083BEDB}" srcOrd="5" destOrd="0" parTransId="{E0ED86A5-20B1-434D-B79E-3C33FD06B4E9}" sibTransId="{8C95F06D-331B-456B-A3DF-925EF087FAB7}"/>
    <dgm:cxn modelId="{C1CE1360-9C29-49A7-B693-17067B38139C}" srcId="{8235C288-040F-4DF9-BADC-F42095617EB8}" destId="{C4665D12-1A57-4ECF-89C8-1D1883D78ECF}" srcOrd="4" destOrd="0" parTransId="{E0E6F2B3-A702-4D7B-8DF7-A0288364D9C1}" sibTransId="{F99A62CB-5A94-400E-97AC-00BE7F112D40}"/>
    <dgm:cxn modelId="{63FDF864-1CA2-4B3C-99AA-016A00D126E9}" srcId="{8235C288-040F-4DF9-BADC-F42095617EB8}" destId="{D5FA3529-DF10-4A08-8438-85F1C058F29B}" srcOrd="3" destOrd="0" parTransId="{1E8E908E-5B58-4F4C-8402-E834CC45FF49}" sibTransId="{6D7BD0CD-D203-4405-A272-8C2721B5EA91}"/>
    <dgm:cxn modelId="{EF7D9E6B-5167-4A81-9F0E-D377DBE88B21}" type="presOf" srcId="{1CFD7999-F842-4973-861C-C77A7DD1556A}" destId="{1D1B1E77-2408-4E55-9FB8-CA4927908A88}" srcOrd="0" destOrd="0" presId="urn:microsoft.com/office/officeart/2005/8/layout/pList2"/>
    <dgm:cxn modelId="{C528114D-4286-450F-BBF1-00741C5CBD5F}" type="presOf" srcId="{6D7BD0CD-D203-4405-A272-8C2721B5EA91}" destId="{B28719AE-8E4C-489B-A0DB-A889622368DC}" srcOrd="0" destOrd="0" presId="urn:microsoft.com/office/officeart/2005/8/layout/pList2"/>
    <dgm:cxn modelId="{0EDD1773-036C-4A80-9A14-4A23C4499CB2}" type="presOf" srcId="{D0E5268D-F3CE-432C-ABA8-569346511625}" destId="{91ACA321-8269-41A6-A439-BE9B1789A141}" srcOrd="0" destOrd="0" presId="urn:microsoft.com/office/officeart/2005/8/layout/pList2"/>
    <dgm:cxn modelId="{68DEBE8C-4621-458B-8B8C-69D9A45B027A}" type="presOf" srcId="{C4665D12-1A57-4ECF-89C8-1D1883D78ECF}" destId="{7169DF77-3116-4FF8-85E5-AA5595385DD9}" srcOrd="0" destOrd="0" presId="urn:microsoft.com/office/officeart/2005/8/layout/pList2"/>
    <dgm:cxn modelId="{5460CA92-A94E-44A1-8002-0D270F71F233}" srcId="{8235C288-040F-4DF9-BADC-F42095617EB8}" destId="{D0E5268D-F3CE-432C-ABA8-569346511625}" srcOrd="2" destOrd="0" parTransId="{189101CA-771B-4BC7-A964-FFD01BF3EBDC}" sibTransId="{C582BEF8-3822-40D8-B729-B19BCA67D468}"/>
    <dgm:cxn modelId="{98575896-96E5-495C-AE32-C0281718D88E}" type="presOf" srcId="{D5FA3529-DF10-4A08-8438-85F1C058F29B}" destId="{BE752F47-E33E-4616-A216-2558033939F0}" srcOrd="0" destOrd="0" presId="urn:microsoft.com/office/officeart/2005/8/layout/pList2"/>
    <dgm:cxn modelId="{B7BA40A0-DCD1-4F5D-832A-EE3275B3086A}" type="presOf" srcId="{8C95F06D-331B-456B-A3DF-925EF087FAB7}" destId="{ABDB578C-F670-4803-8D0B-174DF69F1834}" srcOrd="0" destOrd="0" presId="urn:microsoft.com/office/officeart/2005/8/layout/pList2"/>
    <dgm:cxn modelId="{F81394AB-B00D-4787-8D47-E16166A81AC0}" type="presOf" srcId="{0CB8C264-590D-4805-A46F-705DA6FDB483}" destId="{C7BB407B-9B83-4F95-ADFD-9BFBA6345824}" srcOrd="0" destOrd="0" presId="urn:microsoft.com/office/officeart/2005/8/layout/pList2"/>
    <dgm:cxn modelId="{6F6D9CAD-499F-4F96-AAE9-02672A540426}" srcId="{8235C288-040F-4DF9-BADC-F42095617EB8}" destId="{35334DAC-D290-41C3-A795-0F18B14FAB74}" srcOrd="0" destOrd="0" parTransId="{FFF5DDAE-BFF3-4B60-9BE0-0499C8A90322}" sibTransId="{AD7A1032-F3D1-49C1-BE33-811ACD2F95C1}"/>
    <dgm:cxn modelId="{833AA7C8-696C-4D5C-A556-7A98A93B0C09}" type="presOf" srcId="{35334DAC-D290-41C3-A795-0F18B14FAB74}" destId="{5275E074-2D54-4A76-B31C-2D9E9DCEE83D}" srcOrd="0" destOrd="0" presId="urn:microsoft.com/office/officeart/2005/8/layout/pList2"/>
    <dgm:cxn modelId="{BF4573CE-4861-44DF-ACFC-07263D3B604F}" type="presOf" srcId="{F99A62CB-5A94-400E-97AC-00BE7F112D40}" destId="{14A3AED5-FB4A-4C08-AC47-2D6888E6CF48}" srcOrd="0" destOrd="0" presId="urn:microsoft.com/office/officeart/2005/8/layout/pList2"/>
    <dgm:cxn modelId="{C8311BD3-0225-44BF-B232-94F5B9260D06}" type="presOf" srcId="{AD7A1032-F3D1-49C1-BE33-811ACD2F95C1}" destId="{3380B087-02B2-4657-8CC5-742B6F8D786E}" srcOrd="0" destOrd="0" presId="urn:microsoft.com/office/officeart/2005/8/layout/pList2"/>
    <dgm:cxn modelId="{5E6CBAE0-8683-4AFE-B911-BD223D9B226D}" type="presOf" srcId="{C582BEF8-3822-40D8-B729-B19BCA67D468}" destId="{6A0F073E-550B-44B3-8BB2-178F4485EA53}" srcOrd="0" destOrd="0" presId="urn:microsoft.com/office/officeart/2005/8/layout/pList2"/>
    <dgm:cxn modelId="{7805CDEF-B358-4EB6-B07E-89935BCCE8CF}" type="presOf" srcId="{FE72DDFC-A1BD-4CB2-B40D-AAABB083BEDB}" destId="{79D0089D-F6EC-4A20-9A7F-F07415A59E93}" srcOrd="0" destOrd="0" presId="urn:microsoft.com/office/officeart/2005/8/layout/pList2"/>
    <dgm:cxn modelId="{B55782FE-E8E9-4C05-AD47-F8829523A8DA}" srcId="{8235C288-040F-4DF9-BADC-F42095617EB8}" destId="{162E5AD2-ED15-4866-9C8F-9E9376D77E67}" srcOrd="1" destOrd="0" parTransId="{25638F3A-AAB7-440A-8D0C-AA43551DF4E4}" sibTransId="{0CB8C264-590D-4805-A46F-705DA6FDB483}"/>
    <dgm:cxn modelId="{E06BFFFE-4815-45B5-976F-FDDB64A37C0F}" srcId="{8235C288-040F-4DF9-BADC-F42095617EB8}" destId="{1CFD7999-F842-4973-861C-C77A7DD1556A}" srcOrd="6" destOrd="0" parTransId="{35A8AAAE-5D53-49EF-BBCF-055BC9D64253}" sibTransId="{03F25EA5-0161-44CD-AA09-8ED415E7B004}"/>
    <dgm:cxn modelId="{7699A1AA-AC13-4A6D-BFB4-0C7E039107AA}" type="presParOf" srcId="{7A9147DB-705A-43B5-BF78-E68BC658A385}" destId="{478BAD23-D5BF-412C-AEE1-5336BEEC34F3}" srcOrd="0" destOrd="0" presId="urn:microsoft.com/office/officeart/2005/8/layout/pList2"/>
    <dgm:cxn modelId="{295FC1D9-07EB-4653-A73E-DEF52B0E1E7E}" type="presParOf" srcId="{7A9147DB-705A-43B5-BF78-E68BC658A385}" destId="{A18B8376-34E9-44E4-A1D1-58CE4760C876}" srcOrd="1" destOrd="0" presId="urn:microsoft.com/office/officeart/2005/8/layout/pList2"/>
    <dgm:cxn modelId="{614FD0CC-22AB-45F9-9EAB-74E3DD14DD0A}" type="presParOf" srcId="{A18B8376-34E9-44E4-A1D1-58CE4760C876}" destId="{BE900561-BE3A-436C-8477-BCCE9F85A716}" srcOrd="0" destOrd="0" presId="urn:microsoft.com/office/officeart/2005/8/layout/pList2"/>
    <dgm:cxn modelId="{FCEC631E-7F81-4024-87DF-6ADCF4BF768E}" type="presParOf" srcId="{BE900561-BE3A-436C-8477-BCCE9F85A716}" destId="{5275E074-2D54-4A76-B31C-2D9E9DCEE83D}" srcOrd="0" destOrd="0" presId="urn:microsoft.com/office/officeart/2005/8/layout/pList2"/>
    <dgm:cxn modelId="{1283CD20-AF36-4F4C-B0EE-3F2288E64DBF}" type="presParOf" srcId="{BE900561-BE3A-436C-8477-BCCE9F85A716}" destId="{7F02FE32-944F-40B9-84CB-B5446E57705E}" srcOrd="1" destOrd="0" presId="urn:microsoft.com/office/officeart/2005/8/layout/pList2"/>
    <dgm:cxn modelId="{584E2964-1B95-4B03-9DBC-0D7646F74164}" type="presParOf" srcId="{BE900561-BE3A-436C-8477-BCCE9F85A716}" destId="{0375D589-06C8-40AE-A0AF-9236759F2074}" srcOrd="2" destOrd="0" presId="urn:microsoft.com/office/officeart/2005/8/layout/pList2"/>
    <dgm:cxn modelId="{5DE0879E-E174-49B1-BB3D-A350A2C521F5}" type="presParOf" srcId="{A18B8376-34E9-44E4-A1D1-58CE4760C876}" destId="{3380B087-02B2-4657-8CC5-742B6F8D786E}" srcOrd="1" destOrd="0" presId="urn:microsoft.com/office/officeart/2005/8/layout/pList2"/>
    <dgm:cxn modelId="{D6561697-B494-437C-829C-618172D858AA}" type="presParOf" srcId="{A18B8376-34E9-44E4-A1D1-58CE4760C876}" destId="{5F196278-BE1C-412F-A803-1715313514EA}" srcOrd="2" destOrd="0" presId="urn:microsoft.com/office/officeart/2005/8/layout/pList2"/>
    <dgm:cxn modelId="{C1131B91-0616-473B-BDE2-7989221F7CD4}" type="presParOf" srcId="{5F196278-BE1C-412F-A803-1715313514EA}" destId="{68F62442-64B2-453A-99B7-39A1ACF38404}" srcOrd="0" destOrd="0" presId="urn:microsoft.com/office/officeart/2005/8/layout/pList2"/>
    <dgm:cxn modelId="{F767B016-9239-456F-B05B-3FED5134D110}" type="presParOf" srcId="{5F196278-BE1C-412F-A803-1715313514EA}" destId="{E4685E17-0739-4F90-96F3-1F46C5AB08AF}" srcOrd="1" destOrd="0" presId="urn:microsoft.com/office/officeart/2005/8/layout/pList2"/>
    <dgm:cxn modelId="{B290BFDA-1F8A-425C-ADB2-57074348487B}" type="presParOf" srcId="{5F196278-BE1C-412F-A803-1715313514EA}" destId="{353DDC7F-714A-471E-A067-B7DBBECD8E46}" srcOrd="2" destOrd="0" presId="urn:microsoft.com/office/officeart/2005/8/layout/pList2"/>
    <dgm:cxn modelId="{40B38D7C-2715-4C58-9315-00E8B08EEA0B}" type="presParOf" srcId="{A18B8376-34E9-44E4-A1D1-58CE4760C876}" destId="{C7BB407B-9B83-4F95-ADFD-9BFBA6345824}" srcOrd="3" destOrd="0" presId="urn:microsoft.com/office/officeart/2005/8/layout/pList2"/>
    <dgm:cxn modelId="{3AC8D611-28E3-4A70-B1B3-BF6C623173A0}" type="presParOf" srcId="{A18B8376-34E9-44E4-A1D1-58CE4760C876}" destId="{989DB980-60A8-4710-9F9E-66627AD3A336}" srcOrd="4" destOrd="0" presId="urn:microsoft.com/office/officeart/2005/8/layout/pList2"/>
    <dgm:cxn modelId="{E031D3F4-38E9-4ED0-BD05-18C055FD3C72}" type="presParOf" srcId="{989DB980-60A8-4710-9F9E-66627AD3A336}" destId="{91ACA321-8269-41A6-A439-BE9B1789A141}" srcOrd="0" destOrd="0" presId="urn:microsoft.com/office/officeart/2005/8/layout/pList2"/>
    <dgm:cxn modelId="{5703B587-6282-495B-920B-054F22BC0616}" type="presParOf" srcId="{989DB980-60A8-4710-9F9E-66627AD3A336}" destId="{EBFCE80A-82D4-47F4-B402-C2DB5E41ED5E}" srcOrd="1" destOrd="0" presId="urn:microsoft.com/office/officeart/2005/8/layout/pList2"/>
    <dgm:cxn modelId="{74AC6641-F252-401B-8E22-29FDCE309D24}" type="presParOf" srcId="{989DB980-60A8-4710-9F9E-66627AD3A336}" destId="{EA4D7148-F422-470F-ADA7-69288AA1D236}" srcOrd="2" destOrd="0" presId="urn:microsoft.com/office/officeart/2005/8/layout/pList2"/>
    <dgm:cxn modelId="{F3666402-4720-483A-B244-0F7BD7917459}" type="presParOf" srcId="{A18B8376-34E9-44E4-A1D1-58CE4760C876}" destId="{6A0F073E-550B-44B3-8BB2-178F4485EA53}" srcOrd="5" destOrd="0" presId="urn:microsoft.com/office/officeart/2005/8/layout/pList2"/>
    <dgm:cxn modelId="{D3D4567E-EEC3-46EE-B3BA-9A9FFEBACA1D}" type="presParOf" srcId="{A18B8376-34E9-44E4-A1D1-58CE4760C876}" destId="{1BF88972-F6E0-418E-AF6B-9C53B87DE1BD}" srcOrd="6" destOrd="0" presId="urn:microsoft.com/office/officeart/2005/8/layout/pList2"/>
    <dgm:cxn modelId="{75FB57F7-5C78-4B10-B470-81D524F0332B}" type="presParOf" srcId="{1BF88972-F6E0-418E-AF6B-9C53B87DE1BD}" destId="{BE752F47-E33E-4616-A216-2558033939F0}" srcOrd="0" destOrd="0" presId="urn:microsoft.com/office/officeart/2005/8/layout/pList2"/>
    <dgm:cxn modelId="{66339095-7CEE-4258-8F1A-07FD151ED6AB}" type="presParOf" srcId="{1BF88972-F6E0-418E-AF6B-9C53B87DE1BD}" destId="{25808282-4A17-4E3A-B725-A79C85FFBDCB}" srcOrd="1" destOrd="0" presId="urn:microsoft.com/office/officeart/2005/8/layout/pList2"/>
    <dgm:cxn modelId="{90345F6B-55E7-45B3-A83A-DE853A3AB6B2}" type="presParOf" srcId="{1BF88972-F6E0-418E-AF6B-9C53B87DE1BD}" destId="{B1E7F8D1-DD27-4142-BC32-55148961B3E6}" srcOrd="2" destOrd="0" presId="urn:microsoft.com/office/officeart/2005/8/layout/pList2"/>
    <dgm:cxn modelId="{EF22F29A-6A7D-46CA-9645-A65D30033001}" type="presParOf" srcId="{A18B8376-34E9-44E4-A1D1-58CE4760C876}" destId="{B28719AE-8E4C-489B-A0DB-A889622368DC}" srcOrd="7" destOrd="0" presId="urn:microsoft.com/office/officeart/2005/8/layout/pList2"/>
    <dgm:cxn modelId="{DB946357-F138-4C96-9EA4-CA802A5520FA}" type="presParOf" srcId="{A18B8376-34E9-44E4-A1D1-58CE4760C876}" destId="{3A13243C-7CEC-4550-BB1F-93952D5ED199}" srcOrd="8" destOrd="0" presId="urn:microsoft.com/office/officeart/2005/8/layout/pList2"/>
    <dgm:cxn modelId="{01186929-031F-40C8-9588-620B61D20E31}" type="presParOf" srcId="{3A13243C-7CEC-4550-BB1F-93952D5ED199}" destId="{7169DF77-3116-4FF8-85E5-AA5595385DD9}" srcOrd="0" destOrd="0" presId="urn:microsoft.com/office/officeart/2005/8/layout/pList2"/>
    <dgm:cxn modelId="{F1F4CC26-7E17-4A82-9931-815535E20AB8}" type="presParOf" srcId="{3A13243C-7CEC-4550-BB1F-93952D5ED199}" destId="{0894171F-C18B-4943-A979-7BF11B443A19}" srcOrd="1" destOrd="0" presId="urn:microsoft.com/office/officeart/2005/8/layout/pList2"/>
    <dgm:cxn modelId="{D60FAF8F-AC40-4785-96D8-1D363A4BF99B}" type="presParOf" srcId="{3A13243C-7CEC-4550-BB1F-93952D5ED199}" destId="{E73F4405-C6A3-4AA0-913E-812C78D1753B}" srcOrd="2" destOrd="0" presId="urn:microsoft.com/office/officeart/2005/8/layout/pList2"/>
    <dgm:cxn modelId="{67011CB6-A6A8-41D0-8C49-42735854D7DE}" type="presParOf" srcId="{A18B8376-34E9-44E4-A1D1-58CE4760C876}" destId="{14A3AED5-FB4A-4C08-AC47-2D6888E6CF48}" srcOrd="9" destOrd="0" presId="urn:microsoft.com/office/officeart/2005/8/layout/pList2"/>
    <dgm:cxn modelId="{232A6C3A-262C-4292-95E0-1B309B41F2BD}" type="presParOf" srcId="{A18B8376-34E9-44E4-A1D1-58CE4760C876}" destId="{98755CD7-A35F-428F-8E17-23490673CD1C}" srcOrd="10" destOrd="0" presId="urn:microsoft.com/office/officeart/2005/8/layout/pList2"/>
    <dgm:cxn modelId="{22CD37A4-F893-4430-A56B-B850A5E04D6F}" type="presParOf" srcId="{98755CD7-A35F-428F-8E17-23490673CD1C}" destId="{79D0089D-F6EC-4A20-9A7F-F07415A59E93}" srcOrd="0" destOrd="0" presId="urn:microsoft.com/office/officeart/2005/8/layout/pList2"/>
    <dgm:cxn modelId="{57D017ED-8F08-4BDD-B1D5-5C498FDBFB96}" type="presParOf" srcId="{98755CD7-A35F-428F-8E17-23490673CD1C}" destId="{87A7FAB3-21A6-42A1-95B0-B585684EC6C4}" srcOrd="1" destOrd="0" presId="urn:microsoft.com/office/officeart/2005/8/layout/pList2"/>
    <dgm:cxn modelId="{44A2CD54-BD9D-4986-B7DC-FD41473B3E5F}" type="presParOf" srcId="{98755CD7-A35F-428F-8E17-23490673CD1C}" destId="{38343577-FAD4-4021-AA01-F40FCE99A2B0}" srcOrd="2" destOrd="0" presId="urn:microsoft.com/office/officeart/2005/8/layout/pList2"/>
    <dgm:cxn modelId="{6080E2EC-0623-4CD1-9A0C-37F1A509569D}" type="presParOf" srcId="{A18B8376-34E9-44E4-A1D1-58CE4760C876}" destId="{ABDB578C-F670-4803-8D0B-174DF69F1834}" srcOrd="11" destOrd="0" presId="urn:microsoft.com/office/officeart/2005/8/layout/pList2"/>
    <dgm:cxn modelId="{139364C3-16DE-43E1-A3EC-EAEF9B3DA51C}" type="presParOf" srcId="{A18B8376-34E9-44E4-A1D1-58CE4760C876}" destId="{53FA0434-A382-4677-92AC-AFA3FACB77A2}" srcOrd="12" destOrd="0" presId="urn:microsoft.com/office/officeart/2005/8/layout/pList2"/>
    <dgm:cxn modelId="{B4A53E1E-76B3-40F4-BD69-9421944F0AA0}" type="presParOf" srcId="{53FA0434-A382-4677-92AC-AFA3FACB77A2}" destId="{1D1B1E77-2408-4E55-9FB8-CA4927908A88}" srcOrd="0" destOrd="0" presId="urn:microsoft.com/office/officeart/2005/8/layout/pList2"/>
    <dgm:cxn modelId="{98ABE5D0-0F97-412E-AA0F-A652EB83CDAB}" type="presParOf" srcId="{53FA0434-A382-4677-92AC-AFA3FACB77A2}" destId="{0EFD5BAD-1D75-4FF6-99F6-21F19EC7296E}" srcOrd="1" destOrd="0" presId="urn:microsoft.com/office/officeart/2005/8/layout/pList2"/>
    <dgm:cxn modelId="{BD02B1DC-2C51-4487-9385-90F2C7B3E0F9}" type="presParOf" srcId="{53FA0434-A382-4677-92AC-AFA3FACB77A2}" destId="{157736A8-C032-4A14-A929-3540EFD48985}" srcOrd="2" destOrd="0" presId="urn:microsoft.com/office/officeart/2005/8/layout/p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1579E-FADE-4B63-96E5-F632EDFEACCE}" type="doc">
      <dgm:prSet loTypeId="urn:microsoft.com/office/officeart/2005/8/layout/hProcess9" loCatId="process" qsTypeId="urn:microsoft.com/office/officeart/2005/8/quickstyle/simple5" qsCatId="simple" csTypeId="urn:microsoft.com/office/officeart/2005/8/colors/accent1_1" csCatId="accent1" phldr="1"/>
      <dgm:spPr/>
      <dgm:t>
        <a:bodyPr/>
        <a:lstStyle/>
        <a:p>
          <a:endParaRPr lang="en-US"/>
        </a:p>
      </dgm:t>
    </dgm:pt>
    <dgm:pt modelId="{59C5E1F0-7226-4267-BC2E-CE52410E2108}">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60 Credits</a:t>
          </a:r>
        </a:p>
      </dgm:t>
    </dgm:pt>
    <dgm:pt modelId="{0C216A84-FCC4-49B5-A183-11462E84F75A}" type="parTrans" cxnId="{38EE5141-E711-4089-8F3F-E9F68E863C72}">
      <dgm:prSet/>
      <dgm:spPr/>
      <dgm:t>
        <a:bodyPr/>
        <a:lstStyle/>
        <a:p>
          <a:endParaRPr lang="en-US"/>
        </a:p>
      </dgm:t>
    </dgm:pt>
    <dgm:pt modelId="{13BC7B96-85EF-484F-A77D-450F3CE0F21E}" type="sibTrans" cxnId="{38EE5141-E711-4089-8F3F-E9F68E863C72}">
      <dgm:prSet/>
      <dgm:spPr/>
      <dgm:t>
        <a:bodyPr/>
        <a:lstStyle/>
        <a:p>
          <a:endParaRPr lang="en-US"/>
        </a:p>
      </dgm:t>
    </dgm:pt>
    <dgm:pt modelId="{B2AC62B1-DEB6-49C3-A14D-A3FF6C786798}">
      <dgm:prSet custT="1"/>
      <dgm:spPr/>
      <dgm:t>
        <a:bodyPr/>
        <a:lstStyle/>
        <a:p>
          <a:pPr>
            <a:lnSpc>
              <a:spcPct val="100000"/>
            </a:lnSpc>
            <a:spcAft>
              <a:spcPts val="0"/>
            </a:spcAft>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Mentor</a:t>
          </a:r>
        </a:p>
      </dgm:t>
    </dgm:pt>
    <dgm:pt modelId="{244B5ABE-F490-4475-BC74-2B79584EAD84}" type="parTrans" cxnId="{446CCFF1-5CB9-478A-ABA0-DAF7918850FE}">
      <dgm:prSet/>
      <dgm:spPr/>
      <dgm:t>
        <a:bodyPr/>
        <a:lstStyle/>
        <a:p>
          <a:endParaRPr lang="en-US"/>
        </a:p>
      </dgm:t>
    </dgm:pt>
    <dgm:pt modelId="{E9D07F96-82DD-405C-85B8-735CB04997FF}" type="sibTrans" cxnId="{446CCFF1-5CB9-478A-ABA0-DAF7918850FE}">
      <dgm:prSet/>
      <dgm:spPr/>
      <dgm:t>
        <a:bodyPr/>
        <a:lstStyle/>
        <a:p>
          <a:endParaRPr lang="en-US"/>
        </a:p>
      </dgm:t>
    </dgm:pt>
    <dgm:pt modelId="{239BEA70-1035-4357-946D-91E7CBFB2A50}">
      <dgm:prSet custT="1"/>
      <dgm:spPr/>
      <dgm:t>
        <a:bodyPr/>
        <a:lstStyle/>
        <a:p>
          <a:pPr marL="0" lvl="0" indent="0" algn="ctr" defTabSz="933450">
            <a:lnSpc>
              <a:spcPct val="100000"/>
            </a:lnSpc>
            <a:spcBef>
              <a:spcPct val="0"/>
            </a:spcBef>
            <a:spcAft>
              <a:spcPts val="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Core Knowledge</a:t>
          </a:r>
        </a:p>
      </dgm:t>
    </dgm:pt>
    <dgm:pt modelId="{B160E63E-0B98-4CF0-9D42-B07D35B5DF22}" type="parTrans" cxnId="{D627CD61-7AD2-4DEC-A6B7-18513784D87A}">
      <dgm:prSet/>
      <dgm:spPr/>
      <dgm:t>
        <a:bodyPr/>
        <a:lstStyle/>
        <a:p>
          <a:endParaRPr lang="en-US"/>
        </a:p>
      </dgm:t>
    </dgm:pt>
    <dgm:pt modelId="{E7B8B407-24C4-49C4-8668-0B531548E939}" type="sibTrans" cxnId="{D627CD61-7AD2-4DEC-A6B7-18513784D87A}">
      <dgm:prSet/>
      <dgm:spPr/>
      <dgm:t>
        <a:bodyPr/>
        <a:lstStyle/>
        <a:p>
          <a:endParaRPr lang="en-US"/>
        </a:p>
      </dgm:t>
    </dgm:pt>
    <dgm:pt modelId="{165B2447-40D5-4F36-B606-76B1E79A1C78}" type="pres">
      <dgm:prSet presAssocID="{4141579E-FADE-4B63-96E5-F632EDFEACCE}" presName="CompostProcess" presStyleCnt="0">
        <dgm:presLayoutVars>
          <dgm:dir/>
          <dgm:resizeHandles val="exact"/>
        </dgm:presLayoutVars>
      </dgm:prSet>
      <dgm:spPr/>
    </dgm:pt>
    <dgm:pt modelId="{0F26D429-1A92-4EE8-8800-6BF849438544}" type="pres">
      <dgm:prSet presAssocID="{4141579E-FADE-4B63-96E5-F632EDFEACCE}" presName="arrow" presStyleLbl="bgShp" presStyleIdx="0" presStyleCnt="1"/>
      <dgm:spPr/>
    </dgm:pt>
    <dgm:pt modelId="{AF595FE0-604E-41CF-9B43-EF0955AEAE64}" type="pres">
      <dgm:prSet presAssocID="{4141579E-FADE-4B63-96E5-F632EDFEACCE}" presName="linearProcess" presStyleCnt="0"/>
      <dgm:spPr/>
    </dgm:pt>
    <dgm:pt modelId="{9956C688-4189-47F9-B635-A863F4FC9DB5}" type="pres">
      <dgm:prSet presAssocID="{59C5E1F0-7226-4267-BC2E-CE52410E2108}" presName="textNode" presStyleLbl="node1" presStyleIdx="0" presStyleCnt="3" custScaleY="122491">
        <dgm:presLayoutVars>
          <dgm:bulletEnabled val="1"/>
        </dgm:presLayoutVars>
      </dgm:prSet>
      <dgm:spPr/>
    </dgm:pt>
    <dgm:pt modelId="{CA366F87-B154-48F5-8A06-26CF8771DFFA}" type="pres">
      <dgm:prSet presAssocID="{13BC7B96-85EF-484F-A77D-450F3CE0F21E}" presName="sibTrans" presStyleCnt="0"/>
      <dgm:spPr/>
    </dgm:pt>
    <dgm:pt modelId="{1CFE4911-85CA-4F5B-89D8-F15614AA419D}" type="pres">
      <dgm:prSet presAssocID="{239BEA70-1035-4357-946D-91E7CBFB2A50}" presName="textNode" presStyleLbl="node1" presStyleIdx="1" presStyleCnt="3" custScaleY="127552" custLinFactNeighborX="3992" custLinFactNeighborY="739">
        <dgm:presLayoutVars>
          <dgm:bulletEnabled val="1"/>
        </dgm:presLayoutVars>
      </dgm:prSet>
      <dgm:spPr/>
    </dgm:pt>
    <dgm:pt modelId="{CC0FD1F9-7967-432D-A9F0-65F546292063}" type="pres">
      <dgm:prSet presAssocID="{E7B8B407-24C4-49C4-8668-0B531548E939}" presName="sibTrans" presStyleCnt="0"/>
      <dgm:spPr/>
    </dgm:pt>
    <dgm:pt modelId="{B680B647-1103-4251-AA04-80ADD66839D7}" type="pres">
      <dgm:prSet presAssocID="{B2AC62B1-DEB6-49C3-A14D-A3FF6C786798}" presName="textNode" presStyleLbl="node1" presStyleIdx="2" presStyleCnt="3" custScaleX="120684" custScaleY="143742">
        <dgm:presLayoutVars>
          <dgm:bulletEnabled val="1"/>
        </dgm:presLayoutVars>
      </dgm:prSet>
      <dgm:spPr/>
    </dgm:pt>
  </dgm:ptLst>
  <dgm:cxnLst>
    <dgm:cxn modelId="{38EE5141-E711-4089-8F3F-E9F68E863C72}" srcId="{4141579E-FADE-4B63-96E5-F632EDFEACCE}" destId="{59C5E1F0-7226-4267-BC2E-CE52410E2108}" srcOrd="0" destOrd="0" parTransId="{0C216A84-FCC4-49B5-A183-11462E84F75A}" sibTransId="{13BC7B96-85EF-484F-A77D-450F3CE0F21E}"/>
    <dgm:cxn modelId="{D627CD61-7AD2-4DEC-A6B7-18513784D87A}" srcId="{4141579E-FADE-4B63-96E5-F632EDFEACCE}" destId="{239BEA70-1035-4357-946D-91E7CBFB2A50}" srcOrd="1" destOrd="0" parTransId="{B160E63E-0B98-4CF0-9D42-B07D35B5DF22}" sibTransId="{E7B8B407-24C4-49C4-8668-0B531548E939}"/>
    <dgm:cxn modelId="{C6865971-3FD2-45C0-BB33-063EA3050D1F}" type="presOf" srcId="{B2AC62B1-DEB6-49C3-A14D-A3FF6C786798}" destId="{B680B647-1103-4251-AA04-80ADD66839D7}" srcOrd="0" destOrd="0" presId="urn:microsoft.com/office/officeart/2005/8/layout/hProcess9"/>
    <dgm:cxn modelId="{892FBE57-31B3-4D07-876B-9F85D932B271}" type="presOf" srcId="{4141579E-FADE-4B63-96E5-F632EDFEACCE}" destId="{165B2447-40D5-4F36-B606-76B1E79A1C78}" srcOrd="0" destOrd="0" presId="urn:microsoft.com/office/officeart/2005/8/layout/hProcess9"/>
    <dgm:cxn modelId="{3422617E-86C7-4F6B-ABD7-AFEB58DAA1BA}" type="presOf" srcId="{239BEA70-1035-4357-946D-91E7CBFB2A50}" destId="{1CFE4911-85CA-4F5B-89D8-F15614AA419D}" srcOrd="0" destOrd="0" presId="urn:microsoft.com/office/officeart/2005/8/layout/hProcess9"/>
    <dgm:cxn modelId="{92FAC8E2-A2B6-43C9-B793-C0AD1C1D5052}" type="presOf" srcId="{59C5E1F0-7226-4267-BC2E-CE52410E2108}" destId="{9956C688-4189-47F9-B635-A863F4FC9DB5}" srcOrd="0" destOrd="0" presId="urn:microsoft.com/office/officeart/2005/8/layout/hProcess9"/>
    <dgm:cxn modelId="{446CCFF1-5CB9-478A-ABA0-DAF7918850FE}" srcId="{4141579E-FADE-4B63-96E5-F632EDFEACCE}" destId="{B2AC62B1-DEB6-49C3-A14D-A3FF6C786798}" srcOrd="2" destOrd="0" parTransId="{244B5ABE-F490-4475-BC74-2B79584EAD84}" sibTransId="{E9D07F96-82DD-405C-85B8-735CB04997FF}"/>
    <dgm:cxn modelId="{6F15E2E9-91C9-45B3-88AA-09ECDA6C9B5D}" type="presParOf" srcId="{165B2447-40D5-4F36-B606-76B1E79A1C78}" destId="{0F26D429-1A92-4EE8-8800-6BF849438544}" srcOrd="0" destOrd="0" presId="urn:microsoft.com/office/officeart/2005/8/layout/hProcess9"/>
    <dgm:cxn modelId="{40A7FFF2-24E5-4C1D-838E-448E33091C2D}" type="presParOf" srcId="{165B2447-40D5-4F36-B606-76B1E79A1C78}" destId="{AF595FE0-604E-41CF-9B43-EF0955AEAE64}" srcOrd="1" destOrd="0" presId="urn:microsoft.com/office/officeart/2005/8/layout/hProcess9"/>
    <dgm:cxn modelId="{39F965B9-608C-4E3A-9432-7228EFC09764}" type="presParOf" srcId="{AF595FE0-604E-41CF-9B43-EF0955AEAE64}" destId="{9956C688-4189-47F9-B635-A863F4FC9DB5}" srcOrd="0" destOrd="0" presId="urn:microsoft.com/office/officeart/2005/8/layout/hProcess9"/>
    <dgm:cxn modelId="{7E971683-D027-4FE1-BB7B-1A4F032EBA09}" type="presParOf" srcId="{AF595FE0-604E-41CF-9B43-EF0955AEAE64}" destId="{CA366F87-B154-48F5-8A06-26CF8771DFFA}" srcOrd="1" destOrd="0" presId="urn:microsoft.com/office/officeart/2005/8/layout/hProcess9"/>
    <dgm:cxn modelId="{E1F046A3-47C1-42AA-9ED2-D99D0EB5D61B}" type="presParOf" srcId="{AF595FE0-604E-41CF-9B43-EF0955AEAE64}" destId="{1CFE4911-85CA-4F5B-89D8-F15614AA419D}" srcOrd="2" destOrd="0" presId="urn:microsoft.com/office/officeart/2005/8/layout/hProcess9"/>
    <dgm:cxn modelId="{78D54A58-E1FF-4DEA-A82F-9BD76EABDF15}" type="presParOf" srcId="{AF595FE0-604E-41CF-9B43-EF0955AEAE64}" destId="{CC0FD1F9-7967-432D-A9F0-65F546292063}" srcOrd="3" destOrd="0" presId="urn:microsoft.com/office/officeart/2005/8/layout/hProcess9"/>
    <dgm:cxn modelId="{3FB7ED26-C899-4427-9B01-1455B9A747D7}" type="presParOf" srcId="{AF595FE0-604E-41CF-9B43-EF0955AEAE64}" destId="{B680B647-1103-4251-AA04-80ADD66839D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1579E-FADE-4B63-96E5-F632EDFEACCE}" type="doc">
      <dgm:prSet loTypeId="urn:microsoft.com/office/officeart/2005/8/layout/hProcess9" loCatId="process" qsTypeId="urn:microsoft.com/office/officeart/2005/8/quickstyle/simple5" qsCatId="simple" csTypeId="urn:microsoft.com/office/officeart/2005/8/colors/accent1_1" csCatId="accent1" phldr="1"/>
      <dgm:spPr/>
      <dgm:t>
        <a:bodyPr/>
        <a:lstStyle/>
        <a:p>
          <a:endParaRPr lang="en-US"/>
        </a:p>
      </dgm:t>
    </dgm:pt>
    <dgm:pt modelId="{36A57FBD-C555-4E0C-AC07-87263C23856A}">
      <dgm:prSet custT="1"/>
      <dgm:spPr/>
      <dgm:t>
        <a:bodyPr/>
        <a:lstStyle/>
        <a:p>
          <a:r>
            <a:rPr lang="en-US" sz="2800" dirty="0">
              <a:solidFill>
                <a:schemeClr val="tx2"/>
              </a:solidFill>
              <a:effectLst/>
              <a:latin typeface="Verdana" panose="020B0604030504040204" pitchFamily="34" charset="0"/>
              <a:ea typeface="Verdana" panose="020B0604030504040204" pitchFamily="34" charset="0"/>
              <a:cs typeface="Tahoma" panose="020B0604030504040204" pitchFamily="34" charset="0"/>
            </a:rPr>
            <a:t>Tier 2 Certificate Holder</a:t>
          </a:r>
        </a:p>
      </dgm:t>
    </dgm:pt>
    <dgm:pt modelId="{7AC2CA99-3BBA-4231-801F-693FA29B80AA}" type="parTrans" cxnId="{1DE9543E-AA55-4A4A-ABF9-FBB3941BF403}">
      <dgm:prSet/>
      <dgm:spPr/>
      <dgm:t>
        <a:bodyPr/>
        <a:lstStyle/>
        <a:p>
          <a:endParaRPr lang="en-US"/>
        </a:p>
      </dgm:t>
    </dgm:pt>
    <dgm:pt modelId="{FBA9CFF8-2492-45D3-A873-FE1C1110E09E}" type="sibTrans" cxnId="{1DE9543E-AA55-4A4A-ABF9-FBB3941BF403}">
      <dgm:prSet/>
      <dgm:spPr/>
      <dgm:t>
        <a:bodyPr/>
        <a:lstStyle/>
        <a:p>
          <a:endParaRPr lang="en-US"/>
        </a:p>
      </dgm:t>
    </dgm:pt>
    <dgm:pt modelId="{59C5E1F0-7226-4267-BC2E-CE52410E2108}">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0.5 FTE or less</a:t>
          </a:r>
        </a:p>
      </dgm:t>
    </dgm:pt>
    <dgm:pt modelId="{0C216A84-FCC4-49B5-A183-11462E84F75A}" type="parTrans" cxnId="{38EE5141-E711-4089-8F3F-E9F68E863C72}">
      <dgm:prSet/>
      <dgm:spPr/>
      <dgm:t>
        <a:bodyPr/>
        <a:lstStyle/>
        <a:p>
          <a:endParaRPr lang="en-US"/>
        </a:p>
      </dgm:t>
    </dgm:pt>
    <dgm:pt modelId="{13BC7B96-85EF-484F-A77D-450F3CE0F21E}" type="sibTrans" cxnId="{38EE5141-E711-4089-8F3F-E9F68E863C72}">
      <dgm:prSet/>
      <dgm:spPr/>
      <dgm:t>
        <a:bodyPr/>
        <a:lstStyle/>
        <a:p>
          <a:endParaRPr lang="en-US"/>
        </a:p>
      </dgm:t>
    </dgm:pt>
    <dgm:pt modelId="{239BEA70-1035-4357-946D-91E7CBFB2A50}">
      <dgm:prSet custT="1"/>
      <dgm:spPr/>
      <dgm:t>
        <a:bodyPr/>
        <a:lstStyle/>
        <a:p>
          <a:pPr marL="0" lvl="0" indent="0" algn="ctr" defTabSz="93345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Core Knowledge</a:t>
          </a:r>
          <a:endParaRPr lang="en-US" sz="28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B160E63E-0B98-4CF0-9D42-B07D35B5DF22}" type="parTrans" cxnId="{D627CD61-7AD2-4DEC-A6B7-18513784D87A}">
      <dgm:prSet/>
      <dgm:spPr/>
      <dgm:t>
        <a:bodyPr/>
        <a:lstStyle/>
        <a:p>
          <a:endParaRPr lang="en-US"/>
        </a:p>
      </dgm:t>
    </dgm:pt>
    <dgm:pt modelId="{E7B8B407-24C4-49C4-8668-0B531548E939}" type="sibTrans" cxnId="{D627CD61-7AD2-4DEC-A6B7-18513784D87A}">
      <dgm:prSet/>
      <dgm:spPr/>
      <dgm:t>
        <a:bodyPr/>
        <a:lstStyle/>
        <a:p>
          <a:endParaRPr lang="en-US"/>
        </a:p>
      </dgm:t>
    </dgm:pt>
    <dgm:pt modelId="{165B2447-40D5-4F36-B606-76B1E79A1C78}" type="pres">
      <dgm:prSet presAssocID="{4141579E-FADE-4B63-96E5-F632EDFEACCE}" presName="CompostProcess" presStyleCnt="0">
        <dgm:presLayoutVars>
          <dgm:dir/>
          <dgm:resizeHandles val="exact"/>
        </dgm:presLayoutVars>
      </dgm:prSet>
      <dgm:spPr/>
    </dgm:pt>
    <dgm:pt modelId="{0F26D429-1A92-4EE8-8800-6BF849438544}" type="pres">
      <dgm:prSet presAssocID="{4141579E-FADE-4B63-96E5-F632EDFEACCE}" presName="arrow" presStyleLbl="bgShp" presStyleIdx="0" presStyleCnt="1"/>
      <dgm:spPr/>
    </dgm:pt>
    <dgm:pt modelId="{AF595FE0-604E-41CF-9B43-EF0955AEAE64}" type="pres">
      <dgm:prSet presAssocID="{4141579E-FADE-4B63-96E5-F632EDFEACCE}" presName="linearProcess" presStyleCnt="0"/>
      <dgm:spPr/>
    </dgm:pt>
    <dgm:pt modelId="{8A78266D-87F6-4D39-95A9-2C95D57442C7}" type="pres">
      <dgm:prSet presAssocID="{36A57FBD-C555-4E0C-AC07-87263C23856A}" presName="textNode" presStyleLbl="node1" presStyleIdx="0" presStyleCnt="3" custScaleX="122290" custScaleY="114317">
        <dgm:presLayoutVars>
          <dgm:bulletEnabled val="1"/>
        </dgm:presLayoutVars>
      </dgm:prSet>
      <dgm:spPr/>
    </dgm:pt>
    <dgm:pt modelId="{5CC0A31B-194B-4222-A852-7023B37EDD7C}" type="pres">
      <dgm:prSet presAssocID="{FBA9CFF8-2492-45D3-A873-FE1C1110E09E}" presName="sibTrans" presStyleCnt="0"/>
      <dgm:spPr/>
    </dgm:pt>
    <dgm:pt modelId="{9956C688-4189-47F9-B635-A863F4FC9DB5}" type="pres">
      <dgm:prSet presAssocID="{59C5E1F0-7226-4267-BC2E-CE52410E2108}" presName="textNode" presStyleLbl="node1" presStyleIdx="1" presStyleCnt="3">
        <dgm:presLayoutVars>
          <dgm:bulletEnabled val="1"/>
        </dgm:presLayoutVars>
      </dgm:prSet>
      <dgm:spPr/>
    </dgm:pt>
    <dgm:pt modelId="{CA366F87-B154-48F5-8A06-26CF8771DFFA}" type="pres">
      <dgm:prSet presAssocID="{13BC7B96-85EF-484F-A77D-450F3CE0F21E}" presName="sibTrans" presStyleCnt="0"/>
      <dgm:spPr/>
    </dgm:pt>
    <dgm:pt modelId="{1CFE4911-85CA-4F5B-89D8-F15614AA419D}" type="pres">
      <dgm:prSet presAssocID="{239BEA70-1035-4357-946D-91E7CBFB2A50}" presName="textNode" presStyleLbl="node1" presStyleIdx="2" presStyleCnt="3" custScaleX="112100" custScaleY="110632">
        <dgm:presLayoutVars>
          <dgm:bulletEnabled val="1"/>
        </dgm:presLayoutVars>
      </dgm:prSet>
      <dgm:spPr/>
    </dgm:pt>
  </dgm:ptLst>
  <dgm:cxnLst>
    <dgm:cxn modelId="{1DE9543E-AA55-4A4A-ABF9-FBB3941BF403}" srcId="{4141579E-FADE-4B63-96E5-F632EDFEACCE}" destId="{36A57FBD-C555-4E0C-AC07-87263C23856A}" srcOrd="0" destOrd="0" parTransId="{7AC2CA99-3BBA-4231-801F-693FA29B80AA}" sibTransId="{FBA9CFF8-2492-45D3-A873-FE1C1110E09E}"/>
    <dgm:cxn modelId="{38EE5141-E711-4089-8F3F-E9F68E863C72}" srcId="{4141579E-FADE-4B63-96E5-F632EDFEACCE}" destId="{59C5E1F0-7226-4267-BC2E-CE52410E2108}" srcOrd="1" destOrd="0" parTransId="{0C216A84-FCC4-49B5-A183-11462E84F75A}" sibTransId="{13BC7B96-85EF-484F-A77D-450F3CE0F21E}"/>
    <dgm:cxn modelId="{D627CD61-7AD2-4DEC-A6B7-18513784D87A}" srcId="{4141579E-FADE-4B63-96E5-F632EDFEACCE}" destId="{239BEA70-1035-4357-946D-91E7CBFB2A50}" srcOrd="2" destOrd="0" parTransId="{B160E63E-0B98-4CF0-9D42-B07D35B5DF22}" sibTransId="{E7B8B407-24C4-49C4-8668-0B531548E939}"/>
    <dgm:cxn modelId="{D09D8D47-A3AC-4A17-83DD-B8D4387AB1B9}" type="presOf" srcId="{59C5E1F0-7226-4267-BC2E-CE52410E2108}" destId="{9956C688-4189-47F9-B635-A863F4FC9DB5}" srcOrd="0" destOrd="0" presId="urn:microsoft.com/office/officeart/2005/8/layout/hProcess9"/>
    <dgm:cxn modelId="{3B519272-37A3-4B5A-8BAC-1E70B999E598}" type="presOf" srcId="{4141579E-FADE-4B63-96E5-F632EDFEACCE}" destId="{165B2447-40D5-4F36-B606-76B1E79A1C78}" srcOrd="0" destOrd="0" presId="urn:microsoft.com/office/officeart/2005/8/layout/hProcess9"/>
    <dgm:cxn modelId="{BD8E1B77-31D3-49D5-AB8F-48DDBF60016C}" type="presOf" srcId="{36A57FBD-C555-4E0C-AC07-87263C23856A}" destId="{8A78266D-87F6-4D39-95A9-2C95D57442C7}" srcOrd="0" destOrd="0" presId="urn:microsoft.com/office/officeart/2005/8/layout/hProcess9"/>
    <dgm:cxn modelId="{BF4864ED-F455-4C9C-9F6F-76D88BD9C1AF}" type="presOf" srcId="{239BEA70-1035-4357-946D-91E7CBFB2A50}" destId="{1CFE4911-85CA-4F5B-89D8-F15614AA419D}" srcOrd="0" destOrd="0" presId="urn:microsoft.com/office/officeart/2005/8/layout/hProcess9"/>
    <dgm:cxn modelId="{399CC502-0A55-477D-B89D-6603FE6939A1}" type="presParOf" srcId="{165B2447-40D5-4F36-B606-76B1E79A1C78}" destId="{0F26D429-1A92-4EE8-8800-6BF849438544}" srcOrd="0" destOrd="0" presId="urn:microsoft.com/office/officeart/2005/8/layout/hProcess9"/>
    <dgm:cxn modelId="{C3EC2CD5-80E1-4E50-AE65-8D15FFB44938}" type="presParOf" srcId="{165B2447-40D5-4F36-B606-76B1E79A1C78}" destId="{AF595FE0-604E-41CF-9B43-EF0955AEAE64}" srcOrd="1" destOrd="0" presId="urn:microsoft.com/office/officeart/2005/8/layout/hProcess9"/>
    <dgm:cxn modelId="{B95D395C-6A03-4100-8008-A43F45416BFD}" type="presParOf" srcId="{AF595FE0-604E-41CF-9B43-EF0955AEAE64}" destId="{8A78266D-87F6-4D39-95A9-2C95D57442C7}" srcOrd="0" destOrd="0" presId="urn:microsoft.com/office/officeart/2005/8/layout/hProcess9"/>
    <dgm:cxn modelId="{A4F2C0DC-4EF6-4B98-9110-96DE4776B30F}" type="presParOf" srcId="{AF595FE0-604E-41CF-9B43-EF0955AEAE64}" destId="{5CC0A31B-194B-4222-A852-7023B37EDD7C}" srcOrd="1" destOrd="0" presId="urn:microsoft.com/office/officeart/2005/8/layout/hProcess9"/>
    <dgm:cxn modelId="{A907F1E6-4DE6-4C0E-86C6-758C0F19A24B}" type="presParOf" srcId="{AF595FE0-604E-41CF-9B43-EF0955AEAE64}" destId="{9956C688-4189-47F9-B635-A863F4FC9DB5}" srcOrd="2" destOrd="0" presId="urn:microsoft.com/office/officeart/2005/8/layout/hProcess9"/>
    <dgm:cxn modelId="{32897476-7AF8-4A69-B255-6248AA3362DD}" type="presParOf" srcId="{AF595FE0-604E-41CF-9B43-EF0955AEAE64}" destId="{CA366F87-B154-48F5-8A06-26CF8771DFFA}" srcOrd="3" destOrd="0" presId="urn:microsoft.com/office/officeart/2005/8/layout/hProcess9"/>
    <dgm:cxn modelId="{2685028A-F1BA-4F1D-B276-D2EF0544AF14}" type="presParOf" srcId="{AF595FE0-604E-41CF-9B43-EF0955AEAE64}" destId="{1CFE4911-85CA-4F5B-89D8-F15614AA419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F1CF1-30A1-4AA4-A7A6-84F11AB0A0CA}" type="doc">
      <dgm:prSet loTypeId="urn:microsoft.com/office/officeart/2005/8/layout/hProcess9" loCatId="process" qsTypeId="urn:microsoft.com/office/officeart/2005/8/quickstyle/simple5" qsCatId="simple" csTypeId="urn:microsoft.com/office/officeart/2005/8/colors/accent1_1" csCatId="accent1" phldr="1"/>
      <dgm:spPr/>
      <dgm:t>
        <a:bodyPr/>
        <a:lstStyle/>
        <a:p>
          <a:endParaRPr lang="en-US"/>
        </a:p>
      </dgm:t>
    </dgm:pt>
    <dgm:pt modelId="{54EA7C95-E1FF-49D0-B1ED-9C90BE3F3430}">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BA/BS+</a:t>
          </a:r>
        </a:p>
      </dgm:t>
    </dgm:pt>
    <dgm:pt modelId="{FDAC7A33-B318-4F16-903E-A6CCF683078A}" type="parTrans" cxnId="{14427F46-41D3-4BCA-BF12-D2D4B64296E6}">
      <dgm:prSet/>
      <dgm:spPr/>
      <dgm:t>
        <a:bodyPr/>
        <a:lstStyle/>
        <a:p>
          <a:endParaRPr lang="en-US"/>
        </a:p>
      </dgm:t>
    </dgm:pt>
    <dgm:pt modelId="{0A2574EC-E02D-40CD-8AAB-2FCAF25047F3}" type="sibTrans" cxnId="{14427F46-41D3-4BCA-BF12-D2D4B64296E6}">
      <dgm:prSet/>
      <dgm:spPr/>
      <dgm:t>
        <a:bodyPr/>
        <a:lstStyle/>
        <a:p>
          <a:endParaRPr lang="en-US"/>
        </a:p>
      </dgm:t>
    </dgm:pt>
    <dgm:pt modelId="{D7D358F7-93BC-4EC0-9992-649E7F90D9BD}">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0.5 FTE</a:t>
          </a:r>
        </a:p>
      </dgm:t>
    </dgm:pt>
    <dgm:pt modelId="{BA479E9B-BD85-407A-8FD4-EEBFACFFC76E}" type="parTrans" cxnId="{C8102514-DC57-4B99-A439-8230AF70D6F0}">
      <dgm:prSet/>
      <dgm:spPr/>
      <dgm:t>
        <a:bodyPr/>
        <a:lstStyle/>
        <a:p>
          <a:endParaRPr lang="en-US"/>
        </a:p>
      </dgm:t>
    </dgm:pt>
    <dgm:pt modelId="{F4C0BF16-5334-41D8-AB9D-AFC27E85CA1F}" type="sibTrans" cxnId="{C8102514-DC57-4B99-A439-8230AF70D6F0}">
      <dgm:prSet/>
      <dgm:spPr/>
      <dgm:t>
        <a:bodyPr/>
        <a:lstStyle/>
        <a:p>
          <a:endParaRPr lang="en-US"/>
        </a:p>
      </dgm:t>
    </dgm:pt>
    <dgm:pt modelId="{699EF5CB-52C4-464C-88F5-96C379A47A9A}">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Expertise</a:t>
          </a:r>
        </a:p>
      </dgm:t>
    </dgm:pt>
    <dgm:pt modelId="{8E7E075E-CA4C-4E2E-899D-D23CEFB833DE}" type="parTrans" cxnId="{02CF8E2A-6484-4CE6-B128-7629651C9BB5}">
      <dgm:prSet/>
      <dgm:spPr/>
      <dgm:t>
        <a:bodyPr/>
        <a:lstStyle/>
        <a:p>
          <a:endParaRPr lang="en-US"/>
        </a:p>
      </dgm:t>
    </dgm:pt>
    <dgm:pt modelId="{8324C4AD-AE8E-4DB6-BAA9-D1C887886F00}" type="sibTrans" cxnId="{02CF8E2A-6484-4CE6-B128-7629651C9BB5}">
      <dgm:prSet/>
      <dgm:spPr/>
      <dgm:t>
        <a:bodyPr/>
        <a:lstStyle/>
        <a:p>
          <a:endParaRPr lang="en-US"/>
        </a:p>
      </dgm:t>
    </dgm:pt>
    <dgm:pt modelId="{F791276E-7E00-48DE-88F0-3B3E7716A2CC}">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Experience</a:t>
          </a:r>
        </a:p>
      </dgm:t>
    </dgm:pt>
    <dgm:pt modelId="{881BA0DA-7690-48EB-A66F-62F3E02CAAA7}" type="parTrans" cxnId="{C2A1B009-8FB0-42A1-8F6A-E6CE9E9C8637}">
      <dgm:prSet/>
      <dgm:spPr/>
      <dgm:t>
        <a:bodyPr/>
        <a:lstStyle/>
        <a:p>
          <a:endParaRPr lang="en-US"/>
        </a:p>
      </dgm:t>
    </dgm:pt>
    <dgm:pt modelId="{D41B7ACC-91BB-49F3-A037-8517FC1E851A}" type="sibTrans" cxnId="{C2A1B009-8FB0-42A1-8F6A-E6CE9E9C8637}">
      <dgm:prSet/>
      <dgm:spPr/>
      <dgm:t>
        <a:bodyPr/>
        <a:lstStyle/>
        <a:p>
          <a:endParaRPr lang="en-US"/>
        </a:p>
      </dgm:t>
    </dgm:pt>
    <dgm:pt modelId="{343E0A04-4F62-4073-A962-57BAB0C5133A}">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Core Knowledge</a:t>
          </a:r>
          <a:endParaRPr lang="en-US"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6F2FE13-38C6-4558-AA7E-14613A5E055F}" type="parTrans" cxnId="{5E399B29-59CB-4940-B07C-7982CF927854}">
      <dgm:prSet/>
      <dgm:spPr/>
      <dgm:t>
        <a:bodyPr/>
        <a:lstStyle/>
        <a:p>
          <a:endParaRPr lang="en-US"/>
        </a:p>
      </dgm:t>
    </dgm:pt>
    <dgm:pt modelId="{42983F05-2C34-411C-911E-AE134486BB71}" type="sibTrans" cxnId="{5E399B29-59CB-4940-B07C-7982CF927854}">
      <dgm:prSet/>
      <dgm:spPr/>
      <dgm:t>
        <a:bodyPr/>
        <a:lstStyle/>
        <a:p>
          <a:endParaRPr lang="en-US"/>
        </a:p>
      </dgm:t>
    </dgm:pt>
    <dgm:pt modelId="{45F1EB22-F4DA-496B-B9F0-3EECE57034FF}" type="pres">
      <dgm:prSet presAssocID="{A61F1CF1-30A1-4AA4-A7A6-84F11AB0A0CA}" presName="CompostProcess" presStyleCnt="0">
        <dgm:presLayoutVars>
          <dgm:dir/>
          <dgm:resizeHandles val="exact"/>
        </dgm:presLayoutVars>
      </dgm:prSet>
      <dgm:spPr/>
    </dgm:pt>
    <dgm:pt modelId="{DF917639-694F-4700-802B-C5D302F82E6B}" type="pres">
      <dgm:prSet presAssocID="{A61F1CF1-30A1-4AA4-A7A6-84F11AB0A0CA}" presName="arrow" presStyleLbl="bgShp" presStyleIdx="0" presStyleCnt="1" custScaleX="117647" custScaleY="100000" custLinFactNeighborX="-21590" custLinFactNeighborY="19895"/>
      <dgm:spPr/>
    </dgm:pt>
    <dgm:pt modelId="{32CCBCF6-26E8-4F00-9789-C2FF9F49A9AB}" type="pres">
      <dgm:prSet presAssocID="{A61F1CF1-30A1-4AA4-A7A6-84F11AB0A0CA}" presName="linearProcess" presStyleCnt="0"/>
      <dgm:spPr/>
    </dgm:pt>
    <dgm:pt modelId="{FFABD48D-9FD6-4C22-91EA-E4564968A55E}" type="pres">
      <dgm:prSet presAssocID="{54EA7C95-E1FF-49D0-B1ED-9C90BE3F3430}" presName="textNode" presStyleLbl="node1" presStyleIdx="0" presStyleCnt="5" custScaleX="478803" custScaleY="74274" custLinFactX="60726" custLinFactNeighborX="100000" custLinFactNeighborY="-73176">
        <dgm:presLayoutVars>
          <dgm:bulletEnabled val="1"/>
        </dgm:presLayoutVars>
      </dgm:prSet>
      <dgm:spPr/>
    </dgm:pt>
    <dgm:pt modelId="{0CDA73C4-1963-46AB-8AE1-BD176993DA38}" type="pres">
      <dgm:prSet presAssocID="{0A2574EC-E02D-40CD-8AAB-2FCAF25047F3}" presName="sibTrans" presStyleCnt="0"/>
      <dgm:spPr/>
    </dgm:pt>
    <dgm:pt modelId="{5C5731C7-884F-4C9E-95E8-29569CE668FA}" type="pres">
      <dgm:prSet presAssocID="{D7D358F7-93BC-4EC0-9992-649E7F90D9BD}" presName="textNode" presStyleLbl="node1" presStyleIdx="1" presStyleCnt="5" custScaleX="417735" custScaleY="64810" custLinFactX="400000" custLinFactNeighborX="460678" custLinFactNeighborY="4644">
        <dgm:presLayoutVars>
          <dgm:bulletEnabled val="1"/>
        </dgm:presLayoutVars>
      </dgm:prSet>
      <dgm:spPr/>
    </dgm:pt>
    <dgm:pt modelId="{96585844-0FC4-4313-AC16-F58AA9496D52}" type="pres">
      <dgm:prSet presAssocID="{F4C0BF16-5334-41D8-AB9D-AFC27E85CA1F}" presName="sibTrans" presStyleCnt="0"/>
      <dgm:spPr/>
    </dgm:pt>
    <dgm:pt modelId="{3941DA73-F47F-42BD-A335-2A755DFE7333}" type="pres">
      <dgm:prSet presAssocID="{699EF5CB-52C4-464C-88F5-96C379A47A9A}" presName="textNode" presStyleLbl="node1" presStyleIdx="2" presStyleCnt="5" custScaleX="809866" custScaleY="63295" custLinFactX="460752" custLinFactNeighborX="500000" custLinFactNeighborY="5106">
        <dgm:presLayoutVars>
          <dgm:bulletEnabled val="1"/>
        </dgm:presLayoutVars>
      </dgm:prSet>
      <dgm:spPr/>
    </dgm:pt>
    <dgm:pt modelId="{F2F65EBD-AA25-4508-9A15-3410F1F6364A}" type="pres">
      <dgm:prSet presAssocID="{8324C4AD-AE8E-4DB6-BAA9-D1C887886F00}" presName="sibTrans" presStyleCnt="0"/>
      <dgm:spPr/>
    </dgm:pt>
    <dgm:pt modelId="{C4385FB8-F27D-428C-BDED-D14F59B3AE0F}" type="pres">
      <dgm:prSet presAssocID="{F791276E-7E00-48DE-88F0-3B3E7716A2CC}" presName="textNode" presStyleLbl="node1" presStyleIdx="3" presStyleCnt="5" custScaleX="931579" custScaleY="63917" custLinFactX="501742" custLinFactNeighborX="600000" custLinFactNeighborY="5090">
        <dgm:presLayoutVars>
          <dgm:bulletEnabled val="1"/>
        </dgm:presLayoutVars>
      </dgm:prSet>
      <dgm:spPr/>
    </dgm:pt>
    <dgm:pt modelId="{29B33A20-D5C7-4490-BF81-5C2D6331BD2B}" type="pres">
      <dgm:prSet presAssocID="{D41B7ACC-91BB-49F3-A037-8517FC1E851A}" presName="sibTrans" presStyleCnt="0"/>
      <dgm:spPr/>
    </dgm:pt>
    <dgm:pt modelId="{460C1818-06B4-4B97-A09A-BE524D9524D5}" type="pres">
      <dgm:prSet presAssocID="{343E0A04-4F62-4073-A962-57BAB0C5133A}" presName="textNode" presStyleLbl="node1" presStyleIdx="4" presStyleCnt="5" custScaleX="1010749" custScaleY="73542" custLinFactX="-1743370" custLinFactNeighborX="-1800000" custLinFactNeighborY="-75253">
        <dgm:presLayoutVars>
          <dgm:bulletEnabled val="1"/>
        </dgm:presLayoutVars>
      </dgm:prSet>
      <dgm:spPr/>
    </dgm:pt>
  </dgm:ptLst>
  <dgm:cxnLst>
    <dgm:cxn modelId="{C2A1B009-8FB0-42A1-8F6A-E6CE9E9C8637}" srcId="{A61F1CF1-30A1-4AA4-A7A6-84F11AB0A0CA}" destId="{F791276E-7E00-48DE-88F0-3B3E7716A2CC}" srcOrd="3" destOrd="0" parTransId="{881BA0DA-7690-48EB-A66F-62F3E02CAAA7}" sibTransId="{D41B7ACC-91BB-49F3-A037-8517FC1E851A}"/>
    <dgm:cxn modelId="{C8102514-DC57-4B99-A439-8230AF70D6F0}" srcId="{A61F1CF1-30A1-4AA4-A7A6-84F11AB0A0CA}" destId="{D7D358F7-93BC-4EC0-9992-649E7F90D9BD}" srcOrd="1" destOrd="0" parTransId="{BA479E9B-BD85-407A-8FD4-EEBFACFFC76E}" sibTransId="{F4C0BF16-5334-41D8-AB9D-AFC27E85CA1F}"/>
    <dgm:cxn modelId="{5E399B29-59CB-4940-B07C-7982CF927854}" srcId="{A61F1CF1-30A1-4AA4-A7A6-84F11AB0A0CA}" destId="{343E0A04-4F62-4073-A962-57BAB0C5133A}" srcOrd="4" destOrd="0" parTransId="{66F2FE13-38C6-4558-AA7E-14613A5E055F}" sibTransId="{42983F05-2C34-411C-911E-AE134486BB71}"/>
    <dgm:cxn modelId="{02CF8E2A-6484-4CE6-B128-7629651C9BB5}" srcId="{A61F1CF1-30A1-4AA4-A7A6-84F11AB0A0CA}" destId="{699EF5CB-52C4-464C-88F5-96C379A47A9A}" srcOrd="2" destOrd="0" parTransId="{8E7E075E-CA4C-4E2E-899D-D23CEFB833DE}" sibTransId="{8324C4AD-AE8E-4DB6-BAA9-D1C887886F00}"/>
    <dgm:cxn modelId="{2736292C-47BD-4C14-AF28-5A8557154DC1}" type="presOf" srcId="{A61F1CF1-30A1-4AA4-A7A6-84F11AB0A0CA}" destId="{45F1EB22-F4DA-496B-B9F0-3EECE57034FF}" srcOrd="0" destOrd="0" presId="urn:microsoft.com/office/officeart/2005/8/layout/hProcess9"/>
    <dgm:cxn modelId="{D3A2662D-AAED-4614-8710-C432F5C59A09}" type="presOf" srcId="{343E0A04-4F62-4073-A962-57BAB0C5133A}" destId="{460C1818-06B4-4B97-A09A-BE524D9524D5}" srcOrd="0" destOrd="0" presId="urn:microsoft.com/office/officeart/2005/8/layout/hProcess9"/>
    <dgm:cxn modelId="{14427F46-41D3-4BCA-BF12-D2D4B64296E6}" srcId="{A61F1CF1-30A1-4AA4-A7A6-84F11AB0A0CA}" destId="{54EA7C95-E1FF-49D0-B1ED-9C90BE3F3430}" srcOrd="0" destOrd="0" parTransId="{FDAC7A33-B318-4F16-903E-A6CCF683078A}" sibTransId="{0A2574EC-E02D-40CD-8AAB-2FCAF25047F3}"/>
    <dgm:cxn modelId="{F2575252-89FF-4E52-8597-D9801D4ED945}" type="presOf" srcId="{699EF5CB-52C4-464C-88F5-96C379A47A9A}" destId="{3941DA73-F47F-42BD-A335-2A755DFE7333}" srcOrd="0" destOrd="0" presId="urn:microsoft.com/office/officeart/2005/8/layout/hProcess9"/>
    <dgm:cxn modelId="{87BA88C0-F1F7-40BD-9A56-47946B169F94}" type="presOf" srcId="{D7D358F7-93BC-4EC0-9992-649E7F90D9BD}" destId="{5C5731C7-884F-4C9E-95E8-29569CE668FA}" srcOrd="0" destOrd="0" presId="urn:microsoft.com/office/officeart/2005/8/layout/hProcess9"/>
    <dgm:cxn modelId="{F7D7A6CC-703E-40E3-AA63-B410363DFF10}" type="presOf" srcId="{F791276E-7E00-48DE-88F0-3B3E7716A2CC}" destId="{C4385FB8-F27D-428C-BDED-D14F59B3AE0F}" srcOrd="0" destOrd="0" presId="urn:microsoft.com/office/officeart/2005/8/layout/hProcess9"/>
    <dgm:cxn modelId="{B5B740EA-1BC6-4AC1-A650-BC26962FC41D}" type="presOf" srcId="{54EA7C95-E1FF-49D0-B1ED-9C90BE3F3430}" destId="{FFABD48D-9FD6-4C22-91EA-E4564968A55E}" srcOrd="0" destOrd="0" presId="urn:microsoft.com/office/officeart/2005/8/layout/hProcess9"/>
    <dgm:cxn modelId="{49F6BB34-701A-40C8-A857-B1EE0F1D1E95}" type="presParOf" srcId="{45F1EB22-F4DA-496B-B9F0-3EECE57034FF}" destId="{DF917639-694F-4700-802B-C5D302F82E6B}" srcOrd="0" destOrd="0" presId="urn:microsoft.com/office/officeart/2005/8/layout/hProcess9"/>
    <dgm:cxn modelId="{8FF621CC-3516-4862-99DF-B7B54ECE811E}" type="presParOf" srcId="{45F1EB22-F4DA-496B-B9F0-3EECE57034FF}" destId="{32CCBCF6-26E8-4F00-9789-C2FF9F49A9AB}" srcOrd="1" destOrd="0" presId="urn:microsoft.com/office/officeart/2005/8/layout/hProcess9"/>
    <dgm:cxn modelId="{85624139-D110-4547-8AC4-57C4D13B8BE6}" type="presParOf" srcId="{32CCBCF6-26E8-4F00-9789-C2FF9F49A9AB}" destId="{FFABD48D-9FD6-4C22-91EA-E4564968A55E}" srcOrd="0" destOrd="0" presId="urn:microsoft.com/office/officeart/2005/8/layout/hProcess9"/>
    <dgm:cxn modelId="{9F7D1BC7-B041-4000-8CC4-7B52C6435EBF}" type="presParOf" srcId="{32CCBCF6-26E8-4F00-9789-C2FF9F49A9AB}" destId="{0CDA73C4-1963-46AB-8AE1-BD176993DA38}" srcOrd="1" destOrd="0" presId="urn:microsoft.com/office/officeart/2005/8/layout/hProcess9"/>
    <dgm:cxn modelId="{3A791B90-7718-4D05-B03F-45025F33D1E2}" type="presParOf" srcId="{32CCBCF6-26E8-4F00-9789-C2FF9F49A9AB}" destId="{5C5731C7-884F-4C9E-95E8-29569CE668FA}" srcOrd="2" destOrd="0" presId="urn:microsoft.com/office/officeart/2005/8/layout/hProcess9"/>
    <dgm:cxn modelId="{0CA9B717-D804-4A2E-AE1B-E7BB015D6D0E}" type="presParOf" srcId="{32CCBCF6-26E8-4F00-9789-C2FF9F49A9AB}" destId="{96585844-0FC4-4313-AC16-F58AA9496D52}" srcOrd="3" destOrd="0" presId="urn:microsoft.com/office/officeart/2005/8/layout/hProcess9"/>
    <dgm:cxn modelId="{9E23E655-6339-410D-ACB5-A0AFAC36C00D}" type="presParOf" srcId="{32CCBCF6-26E8-4F00-9789-C2FF9F49A9AB}" destId="{3941DA73-F47F-42BD-A335-2A755DFE7333}" srcOrd="4" destOrd="0" presId="urn:microsoft.com/office/officeart/2005/8/layout/hProcess9"/>
    <dgm:cxn modelId="{0EF2A612-1DCC-4759-A570-689C36FF2027}" type="presParOf" srcId="{32CCBCF6-26E8-4F00-9789-C2FF9F49A9AB}" destId="{F2F65EBD-AA25-4508-9A15-3410F1F6364A}" srcOrd="5" destOrd="0" presId="urn:microsoft.com/office/officeart/2005/8/layout/hProcess9"/>
    <dgm:cxn modelId="{51E6F006-ED83-44B6-BA4A-59291CDC9FFC}" type="presParOf" srcId="{32CCBCF6-26E8-4F00-9789-C2FF9F49A9AB}" destId="{C4385FB8-F27D-428C-BDED-D14F59B3AE0F}" srcOrd="6" destOrd="0" presId="urn:microsoft.com/office/officeart/2005/8/layout/hProcess9"/>
    <dgm:cxn modelId="{6EDD77B7-A6DF-4D30-9BD0-4E5A580D0684}" type="presParOf" srcId="{32CCBCF6-26E8-4F00-9789-C2FF9F49A9AB}" destId="{29B33A20-D5C7-4490-BF81-5C2D6331BD2B}" srcOrd="7" destOrd="0" presId="urn:microsoft.com/office/officeart/2005/8/layout/hProcess9"/>
    <dgm:cxn modelId="{662A4562-1362-445E-BC35-C3A373CC9859}" type="presParOf" srcId="{32CCBCF6-26E8-4F00-9789-C2FF9F49A9AB}" destId="{460C1818-06B4-4B97-A09A-BE524D9524D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41579E-FADE-4B63-96E5-F632EDFEACCE}" type="doc">
      <dgm:prSet loTypeId="urn:microsoft.com/office/officeart/2005/8/layout/hProcess9" loCatId="process" qsTypeId="urn:microsoft.com/office/officeart/2005/8/quickstyle/simple5" qsCatId="simple" csTypeId="urn:microsoft.com/office/officeart/2005/8/colors/accent1_1" csCatId="accent1" phldr="1"/>
      <dgm:spPr/>
      <dgm:t>
        <a:bodyPr/>
        <a:lstStyle/>
        <a:p>
          <a:endParaRPr lang="en-US"/>
        </a:p>
      </dgm:t>
    </dgm:pt>
    <dgm:pt modelId="{36A57FBD-C555-4E0C-AC07-87263C23856A}">
      <dgm:prSet custT="1"/>
      <dgm:spPr/>
      <dgm:t>
        <a:bodyPr/>
        <a:lstStyle/>
        <a:p>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Program Enrollment</a:t>
          </a:r>
        </a:p>
      </dgm:t>
    </dgm:pt>
    <dgm:pt modelId="{7AC2CA99-3BBA-4231-801F-693FA29B80AA}" type="parTrans" cxnId="{1DE9543E-AA55-4A4A-ABF9-FBB3941BF403}">
      <dgm:prSet/>
      <dgm:spPr/>
      <dgm:t>
        <a:bodyPr/>
        <a:lstStyle/>
        <a:p>
          <a:endParaRPr lang="en-US"/>
        </a:p>
      </dgm:t>
    </dgm:pt>
    <dgm:pt modelId="{FBA9CFF8-2492-45D3-A873-FE1C1110E09E}" type="sibTrans" cxnId="{1DE9543E-AA55-4A4A-ABF9-FBB3941BF403}">
      <dgm:prSet/>
      <dgm:spPr/>
      <dgm:t>
        <a:bodyPr/>
        <a:lstStyle/>
        <a:p>
          <a:endParaRPr lang="en-US"/>
        </a:p>
      </dgm:t>
    </dgm:pt>
    <dgm:pt modelId="{FC60A5DA-113E-43F6-9815-17030A1A82C4}">
      <dgm:prSet custT="1"/>
      <dgm:spPr/>
      <dgm:t>
        <a:bodyPr/>
        <a:lstStyle/>
        <a:p>
          <a:pPr marL="0" lvl="0" indent="0" algn="ctr" defTabSz="11557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3 years</a:t>
          </a:r>
        </a:p>
      </dgm:t>
    </dgm:pt>
    <dgm:pt modelId="{33EF1131-BB4A-4E55-A10F-A0F821F8C59B}" type="parTrans" cxnId="{813D9F8C-D5F8-4AF2-BD3B-D25D37BFE1EE}">
      <dgm:prSet/>
      <dgm:spPr/>
      <dgm:t>
        <a:bodyPr/>
        <a:lstStyle/>
        <a:p>
          <a:endParaRPr lang="en-US"/>
        </a:p>
      </dgm:t>
    </dgm:pt>
    <dgm:pt modelId="{B42AEA07-0F61-402D-B933-F6AE492A7DCF}" type="sibTrans" cxnId="{813D9F8C-D5F8-4AF2-BD3B-D25D37BFE1EE}">
      <dgm:prSet/>
      <dgm:spPr/>
      <dgm:t>
        <a:bodyPr/>
        <a:lstStyle/>
        <a:p>
          <a:endParaRPr lang="en-US"/>
        </a:p>
      </dgm:t>
    </dgm:pt>
    <dgm:pt modelId="{165B2447-40D5-4F36-B606-76B1E79A1C78}" type="pres">
      <dgm:prSet presAssocID="{4141579E-FADE-4B63-96E5-F632EDFEACCE}" presName="CompostProcess" presStyleCnt="0">
        <dgm:presLayoutVars>
          <dgm:dir/>
          <dgm:resizeHandles val="exact"/>
        </dgm:presLayoutVars>
      </dgm:prSet>
      <dgm:spPr/>
    </dgm:pt>
    <dgm:pt modelId="{0F26D429-1A92-4EE8-8800-6BF849438544}" type="pres">
      <dgm:prSet presAssocID="{4141579E-FADE-4B63-96E5-F632EDFEACCE}" presName="arrow" presStyleLbl="bgShp" presStyleIdx="0" presStyleCnt="1"/>
      <dgm:spPr/>
      <dgm:extLst>
        <a:ext uri="{E40237B7-FDA0-4F09-8148-C483321AD2D9}">
          <dgm14:cNvPr xmlns:dgm14="http://schemas.microsoft.com/office/drawing/2010/diagram" id="0" name="" descr="Graphic describing School Administrator requirements."/>
        </a:ext>
      </dgm:extLst>
    </dgm:pt>
    <dgm:pt modelId="{AF595FE0-604E-41CF-9B43-EF0955AEAE64}" type="pres">
      <dgm:prSet presAssocID="{4141579E-FADE-4B63-96E5-F632EDFEACCE}" presName="linearProcess" presStyleCnt="0"/>
      <dgm:spPr/>
    </dgm:pt>
    <dgm:pt modelId="{8A78266D-87F6-4D39-95A9-2C95D57442C7}" type="pres">
      <dgm:prSet presAssocID="{36A57FBD-C555-4E0C-AC07-87263C23856A}" presName="textNode" presStyleLbl="node1" presStyleIdx="0" presStyleCnt="2" custScaleX="68388">
        <dgm:presLayoutVars>
          <dgm:bulletEnabled val="1"/>
        </dgm:presLayoutVars>
      </dgm:prSet>
      <dgm:spPr/>
    </dgm:pt>
    <dgm:pt modelId="{5CC0A31B-194B-4222-A852-7023B37EDD7C}" type="pres">
      <dgm:prSet presAssocID="{FBA9CFF8-2492-45D3-A873-FE1C1110E09E}" presName="sibTrans" presStyleCnt="0"/>
      <dgm:spPr/>
    </dgm:pt>
    <dgm:pt modelId="{3C517AE8-9669-4D99-B7EB-96ED8E17B944}" type="pres">
      <dgm:prSet presAssocID="{FC60A5DA-113E-43F6-9815-17030A1A82C4}" presName="textNode" presStyleLbl="node1" presStyleIdx="1" presStyleCnt="2" custScaleX="57941">
        <dgm:presLayoutVars>
          <dgm:bulletEnabled val="1"/>
        </dgm:presLayoutVars>
      </dgm:prSet>
      <dgm:spPr/>
    </dgm:pt>
  </dgm:ptLst>
  <dgm:cxnLst>
    <dgm:cxn modelId="{F4C1F533-DEA9-4D1A-BD64-48F8D0228D26}" type="presOf" srcId="{FC60A5DA-113E-43F6-9815-17030A1A82C4}" destId="{3C517AE8-9669-4D99-B7EB-96ED8E17B944}" srcOrd="0" destOrd="0" presId="urn:microsoft.com/office/officeart/2005/8/layout/hProcess9"/>
    <dgm:cxn modelId="{1DE9543E-AA55-4A4A-ABF9-FBB3941BF403}" srcId="{4141579E-FADE-4B63-96E5-F632EDFEACCE}" destId="{36A57FBD-C555-4E0C-AC07-87263C23856A}" srcOrd="0" destOrd="0" parTransId="{7AC2CA99-3BBA-4231-801F-693FA29B80AA}" sibTransId="{FBA9CFF8-2492-45D3-A873-FE1C1110E09E}"/>
    <dgm:cxn modelId="{813D9F8C-D5F8-4AF2-BD3B-D25D37BFE1EE}" srcId="{4141579E-FADE-4B63-96E5-F632EDFEACCE}" destId="{FC60A5DA-113E-43F6-9815-17030A1A82C4}" srcOrd="1" destOrd="0" parTransId="{33EF1131-BB4A-4E55-A10F-A0F821F8C59B}" sibTransId="{B42AEA07-0F61-402D-B933-F6AE492A7DCF}"/>
    <dgm:cxn modelId="{14A38EEF-565A-43AD-B959-591944ECC57B}" type="presOf" srcId="{4141579E-FADE-4B63-96E5-F632EDFEACCE}" destId="{165B2447-40D5-4F36-B606-76B1E79A1C78}" srcOrd="0" destOrd="0" presId="urn:microsoft.com/office/officeart/2005/8/layout/hProcess9"/>
    <dgm:cxn modelId="{011373F0-09F9-4745-9C94-B6C843B2D3C1}" type="presOf" srcId="{36A57FBD-C555-4E0C-AC07-87263C23856A}" destId="{8A78266D-87F6-4D39-95A9-2C95D57442C7}" srcOrd="0" destOrd="0" presId="urn:microsoft.com/office/officeart/2005/8/layout/hProcess9"/>
    <dgm:cxn modelId="{265364A7-3088-4189-BD4D-32AEEDBFF683}" type="presParOf" srcId="{165B2447-40D5-4F36-B606-76B1E79A1C78}" destId="{0F26D429-1A92-4EE8-8800-6BF849438544}" srcOrd="0" destOrd="0" presId="urn:microsoft.com/office/officeart/2005/8/layout/hProcess9"/>
    <dgm:cxn modelId="{D1B7ECC5-0C37-46E4-A662-FD5A9AF2503E}" type="presParOf" srcId="{165B2447-40D5-4F36-B606-76B1E79A1C78}" destId="{AF595FE0-604E-41CF-9B43-EF0955AEAE64}" srcOrd="1" destOrd="0" presId="urn:microsoft.com/office/officeart/2005/8/layout/hProcess9"/>
    <dgm:cxn modelId="{375559B4-0596-4026-B9CE-B58C6C7FA021}" type="presParOf" srcId="{AF595FE0-604E-41CF-9B43-EF0955AEAE64}" destId="{8A78266D-87F6-4D39-95A9-2C95D57442C7}" srcOrd="0" destOrd="0" presId="urn:microsoft.com/office/officeart/2005/8/layout/hProcess9"/>
    <dgm:cxn modelId="{794D9399-975A-4FCC-AD36-CB8D8700DB2B}" type="presParOf" srcId="{AF595FE0-604E-41CF-9B43-EF0955AEAE64}" destId="{5CC0A31B-194B-4222-A852-7023B37EDD7C}" srcOrd="1" destOrd="0" presId="urn:microsoft.com/office/officeart/2005/8/layout/hProcess9"/>
    <dgm:cxn modelId="{61024A2C-8350-4EA2-AFFE-0423D5102A63}" type="presParOf" srcId="{AF595FE0-604E-41CF-9B43-EF0955AEAE64}" destId="{3C517AE8-9669-4D99-B7EB-96ED8E17B944}"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C87640-D15E-46CC-AF3F-689B5C2E6261}"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B61EBC49-838E-4589-A06B-E67FC1CD8E88}">
      <dgm:prSet/>
      <dgm:spPr/>
      <dgm:t>
        <a:bodyPr/>
        <a:lstStyle/>
        <a:p>
          <a:r>
            <a:rPr lang="en-US" dirty="0"/>
            <a:t>K-12 School </a:t>
          </a:r>
        </a:p>
      </dgm:t>
    </dgm:pt>
    <dgm:pt modelId="{EB6B0C21-4353-4DAD-A030-9F2495F770C4}" type="parTrans" cxnId="{94DA4BC0-DA8E-4C28-9DF8-C19D7936BFC8}">
      <dgm:prSet/>
      <dgm:spPr/>
      <dgm:t>
        <a:bodyPr/>
        <a:lstStyle/>
        <a:p>
          <a:endParaRPr lang="en-US"/>
        </a:p>
      </dgm:t>
    </dgm:pt>
    <dgm:pt modelId="{70C82355-A5B2-4A75-B2A4-C58024E016E5}" type="sibTrans" cxnId="{94DA4BC0-DA8E-4C28-9DF8-C19D7936BFC8}">
      <dgm:prSet/>
      <dgm:spPr/>
      <dgm:t>
        <a:bodyPr/>
        <a:lstStyle/>
        <a:p>
          <a:endParaRPr lang="en-US"/>
        </a:p>
      </dgm:t>
    </dgm:pt>
    <dgm:pt modelId="{CD3C7357-BE4A-454A-A003-D719053CB6AA}">
      <dgm:prSet/>
      <dgm:spPr/>
      <dgm:t>
        <a:bodyPr/>
        <a:lstStyle/>
        <a:p>
          <a:r>
            <a:rPr lang="en-US" b="0" i="0" dirty="0"/>
            <a:t>Educator Preparation Program</a:t>
          </a:r>
          <a:endParaRPr lang="en-US" dirty="0"/>
        </a:p>
      </dgm:t>
      <dgm:extLst>
        <a:ext uri="{E40237B7-FDA0-4F09-8148-C483321AD2D9}">
          <dgm14:cNvPr xmlns:dgm14="http://schemas.microsoft.com/office/drawing/2010/diagram" id="0" name="" descr="Graphic showing 3 participants in a successful alternative route: K-12 school, educator preparation program, and educator."/>
        </a:ext>
      </dgm:extLst>
    </dgm:pt>
    <dgm:pt modelId="{3133723E-EEF4-46E1-BE0E-1BD867B694A7}" type="parTrans" cxnId="{5CBB0641-59BB-416D-BB7F-6C1F2A226DAE}">
      <dgm:prSet/>
      <dgm:spPr/>
      <dgm:t>
        <a:bodyPr/>
        <a:lstStyle/>
        <a:p>
          <a:endParaRPr lang="en-US"/>
        </a:p>
      </dgm:t>
    </dgm:pt>
    <dgm:pt modelId="{420D35C4-6964-4C45-83C5-ABA81087654A}" type="sibTrans" cxnId="{5CBB0641-59BB-416D-BB7F-6C1F2A226DAE}">
      <dgm:prSet/>
      <dgm:spPr/>
      <dgm:t>
        <a:bodyPr/>
        <a:lstStyle/>
        <a:p>
          <a:endParaRPr lang="en-US"/>
        </a:p>
      </dgm:t>
    </dgm:pt>
    <dgm:pt modelId="{B3DF6F2B-A00A-4D6C-BD17-B1862A0B365E}">
      <dgm:prSet/>
      <dgm:spPr/>
      <dgm:t>
        <a:bodyPr/>
        <a:lstStyle/>
        <a:p>
          <a:r>
            <a:rPr lang="en-US" b="0" i="0" dirty="0"/>
            <a:t>Educator</a:t>
          </a:r>
          <a:endParaRPr lang="en-US" dirty="0"/>
        </a:p>
      </dgm:t>
    </dgm:pt>
    <dgm:pt modelId="{CC562EB9-4038-4347-8EFE-1AFC253AFC59}" type="parTrans" cxnId="{B0A099D9-D8AC-48C1-B980-1A3CB7494E23}">
      <dgm:prSet/>
      <dgm:spPr/>
      <dgm:t>
        <a:bodyPr/>
        <a:lstStyle/>
        <a:p>
          <a:endParaRPr lang="en-US"/>
        </a:p>
      </dgm:t>
    </dgm:pt>
    <dgm:pt modelId="{8E25B1AF-177A-4932-B991-51C5A104E449}" type="sibTrans" cxnId="{B0A099D9-D8AC-48C1-B980-1A3CB7494E23}">
      <dgm:prSet/>
      <dgm:spPr/>
      <dgm:t>
        <a:bodyPr/>
        <a:lstStyle/>
        <a:p>
          <a:endParaRPr lang="en-US"/>
        </a:p>
      </dgm:t>
    </dgm:pt>
    <dgm:pt modelId="{5A9716B9-6969-467B-B7BC-F78550AFBAD1}" type="pres">
      <dgm:prSet presAssocID="{16C87640-D15E-46CC-AF3F-689B5C2E6261}" presName="compositeShape" presStyleCnt="0">
        <dgm:presLayoutVars>
          <dgm:chMax val="7"/>
          <dgm:dir/>
          <dgm:resizeHandles val="exact"/>
        </dgm:presLayoutVars>
      </dgm:prSet>
      <dgm:spPr/>
    </dgm:pt>
    <dgm:pt modelId="{2EDC01FB-136F-472B-BADA-8C3DA2291341}" type="pres">
      <dgm:prSet presAssocID="{16C87640-D15E-46CC-AF3F-689B5C2E6261}" presName="wedge1" presStyleLbl="node1" presStyleIdx="0" presStyleCnt="3"/>
      <dgm:spPr/>
    </dgm:pt>
    <dgm:pt modelId="{7B5EDCBD-AE81-4F59-969A-E8542AB88535}" type="pres">
      <dgm:prSet presAssocID="{16C87640-D15E-46CC-AF3F-689B5C2E6261}" presName="wedge1Tx" presStyleLbl="node1" presStyleIdx="0" presStyleCnt="3">
        <dgm:presLayoutVars>
          <dgm:chMax val="0"/>
          <dgm:chPref val="0"/>
          <dgm:bulletEnabled val="1"/>
        </dgm:presLayoutVars>
      </dgm:prSet>
      <dgm:spPr/>
    </dgm:pt>
    <dgm:pt modelId="{5AFD125A-4147-408D-B1F4-2CFDC10D0F3D}" type="pres">
      <dgm:prSet presAssocID="{16C87640-D15E-46CC-AF3F-689B5C2E6261}" presName="wedge2" presStyleLbl="node1" presStyleIdx="1" presStyleCnt="3"/>
      <dgm:spPr/>
    </dgm:pt>
    <dgm:pt modelId="{E7CA85E4-654D-4026-BB29-0D3E15909982}" type="pres">
      <dgm:prSet presAssocID="{16C87640-D15E-46CC-AF3F-689B5C2E6261}" presName="wedge2Tx" presStyleLbl="node1" presStyleIdx="1" presStyleCnt="3">
        <dgm:presLayoutVars>
          <dgm:chMax val="0"/>
          <dgm:chPref val="0"/>
          <dgm:bulletEnabled val="1"/>
        </dgm:presLayoutVars>
      </dgm:prSet>
      <dgm:spPr/>
    </dgm:pt>
    <dgm:pt modelId="{987678DE-EB9D-4691-906B-2B7B3B87EFBC}" type="pres">
      <dgm:prSet presAssocID="{16C87640-D15E-46CC-AF3F-689B5C2E6261}" presName="wedge3" presStyleLbl="node1" presStyleIdx="2" presStyleCnt="3"/>
      <dgm:spPr/>
    </dgm:pt>
    <dgm:pt modelId="{0A4C206F-AB69-4072-9CCA-508C7BC338F7}" type="pres">
      <dgm:prSet presAssocID="{16C87640-D15E-46CC-AF3F-689B5C2E6261}" presName="wedge3Tx" presStyleLbl="node1" presStyleIdx="2" presStyleCnt="3">
        <dgm:presLayoutVars>
          <dgm:chMax val="0"/>
          <dgm:chPref val="0"/>
          <dgm:bulletEnabled val="1"/>
        </dgm:presLayoutVars>
      </dgm:prSet>
      <dgm:spPr/>
    </dgm:pt>
  </dgm:ptLst>
  <dgm:cxnLst>
    <dgm:cxn modelId="{92BEE200-1516-4F36-B7DA-2299F2AC4AB8}" type="presOf" srcId="{B61EBC49-838E-4589-A06B-E67FC1CD8E88}" destId="{7B5EDCBD-AE81-4F59-969A-E8542AB88535}" srcOrd="1" destOrd="0" presId="urn:microsoft.com/office/officeart/2005/8/layout/chart3"/>
    <dgm:cxn modelId="{66D2381B-9259-4599-9065-E3C109FC03F2}" type="presOf" srcId="{B3DF6F2B-A00A-4D6C-BD17-B1862A0B365E}" destId="{E7CA85E4-654D-4026-BB29-0D3E15909982}" srcOrd="1" destOrd="0" presId="urn:microsoft.com/office/officeart/2005/8/layout/chart3"/>
    <dgm:cxn modelId="{5CBB0641-59BB-416D-BB7F-6C1F2A226DAE}" srcId="{16C87640-D15E-46CC-AF3F-689B5C2E6261}" destId="{CD3C7357-BE4A-454A-A003-D719053CB6AA}" srcOrd="2" destOrd="0" parTransId="{3133723E-EEF4-46E1-BE0E-1BD867B694A7}" sibTransId="{420D35C4-6964-4C45-83C5-ABA81087654A}"/>
    <dgm:cxn modelId="{94DA4BC0-DA8E-4C28-9DF8-C19D7936BFC8}" srcId="{16C87640-D15E-46CC-AF3F-689B5C2E6261}" destId="{B61EBC49-838E-4589-A06B-E67FC1CD8E88}" srcOrd="0" destOrd="0" parTransId="{EB6B0C21-4353-4DAD-A030-9F2495F770C4}" sibTransId="{70C82355-A5B2-4A75-B2A4-C58024E016E5}"/>
    <dgm:cxn modelId="{E0C873D1-DB3F-4FED-B673-3FD8D18C9A21}" type="presOf" srcId="{B61EBC49-838E-4589-A06B-E67FC1CD8E88}" destId="{2EDC01FB-136F-472B-BADA-8C3DA2291341}" srcOrd="0" destOrd="0" presId="urn:microsoft.com/office/officeart/2005/8/layout/chart3"/>
    <dgm:cxn modelId="{B0A099D9-D8AC-48C1-B980-1A3CB7494E23}" srcId="{16C87640-D15E-46CC-AF3F-689B5C2E6261}" destId="{B3DF6F2B-A00A-4D6C-BD17-B1862A0B365E}" srcOrd="1" destOrd="0" parTransId="{CC562EB9-4038-4347-8EFE-1AFC253AFC59}" sibTransId="{8E25B1AF-177A-4932-B991-51C5A104E449}"/>
    <dgm:cxn modelId="{56561CDA-A388-4E16-91CC-F742E6223FA7}" type="presOf" srcId="{B3DF6F2B-A00A-4D6C-BD17-B1862A0B365E}" destId="{5AFD125A-4147-408D-B1F4-2CFDC10D0F3D}" srcOrd="0" destOrd="0" presId="urn:microsoft.com/office/officeart/2005/8/layout/chart3"/>
    <dgm:cxn modelId="{A1B522DD-86DE-4BD5-899F-0DE2F0B27374}" type="presOf" srcId="{CD3C7357-BE4A-454A-A003-D719053CB6AA}" destId="{0A4C206F-AB69-4072-9CCA-508C7BC338F7}" srcOrd="1" destOrd="0" presId="urn:microsoft.com/office/officeart/2005/8/layout/chart3"/>
    <dgm:cxn modelId="{F51161F7-5C92-4DDD-94FF-7596496BEDB2}" type="presOf" srcId="{CD3C7357-BE4A-454A-A003-D719053CB6AA}" destId="{987678DE-EB9D-4691-906B-2B7B3B87EFBC}" srcOrd="0" destOrd="0" presId="urn:microsoft.com/office/officeart/2005/8/layout/chart3"/>
    <dgm:cxn modelId="{B65ED4F9-A1FA-4915-A2E6-2477107ADBEB}" type="presOf" srcId="{16C87640-D15E-46CC-AF3F-689B5C2E6261}" destId="{5A9716B9-6969-467B-B7BC-F78550AFBAD1}" srcOrd="0" destOrd="0" presId="urn:microsoft.com/office/officeart/2005/8/layout/chart3"/>
    <dgm:cxn modelId="{F02BB6B6-8F6E-4791-AA3E-8D9358FAA3CA}" type="presParOf" srcId="{5A9716B9-6969-467B-B7BC-F78550AFBAD1}" destId="{2EDC01FB-136F-472B-BADA-8C3DA2291341}" srcOrd="0" destOrd="0" presId="urn:microsoft.com/office/officeart/2005/8/layout/chart3"/>
    <dgm:cxn modelId="{E7A35883-9EAF-4108-B621-B8D54BF23142}" type="presParOf" srcId="{5A9716B9-6969-467B-B7BC-F78550AFBAD1}" destId="{7B5EDCBD-AE81-4F59-969A-E8542AB88535}" srcOrd="1" destOrd="0" presId="urn:microsoft.com/office/officeart/2005/8/layout/chart3"/>
    <dgm:cxn modelId="{C943DA76-EEA8-4A76-94B2-A8A2664DBBBF}" type="presParOf" srcId="{5A9716B9-6969-467B-B7BC-F78550AFBAD1}" destId="{5AFD125A-4147-408D-B1F4-2CFDC10D0F3D}" srcOrd="2" destOrd="0" presId="urn:microsoft.com/office/officeart/2005/8/layout/chart3"/>
    <dgm:cxn modelId="{BE98783C-DE6B-43B9-A8C7-62A735C442CC}" type="presParOf" srcId="{5A9716B9-6969-467B-B7BC-F78550AFBAD1}" destId="{E7CA85E4-654D-4026-BB29-0D3E15909982}" srcOrd="3" destOrd="0" presId="urn:microsoft.com/office/officeart/2005/8/layout/chart3"/>
    <dgm:cxn modelId="{7DA1E6D9-0F42-4B7D-9907-51D0256B30F3}" type="presParOf" srcId="{5A9716B9-6969-467B-B7BC-F78550AFBAD1}" destId="{987678DE-EB9D-4691-906B-2B7B3B87EFBC}" srcOrd="4" destOrd="0" presId="urn:microsoft.com/office/officeart/2005/8/layout/chart3"/>
    <dgm:cxn modelId="{2942B899-E947-4DE1-884E-24FF2A697717}" type="presParOf" srcId="{5A9716B9-6969-467B-B7BC-F78550AFBAD1}" destId="{0A4C206F-AB69-4072-9CCA-508C7BC338F7}"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70FD8F-0050-42E3-8B3A-6ED7CFB9852E}"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8DB5D7D5-6A1C-4ABC-8850-759A9D876047}">
      <dgm:prSet/>
      <dgm:spPr/>
      <dgm:t>
        <a:bodyPr/>
        <a:lstStyle/>
        <a:p>
          <a:endParaRPr lang="en-US" sz="1800" dirty="0"/>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phldrT="2"/>
      <dgm:spPr/>
      <dgm:t>
        <a:bodyPr/>
        <a:lstStyle/>
        <a:p>
          <a:r>
            <a:rPr lang="en-US" dirty="0"/>
            <a:t>Spring 2020</a:t>
          </a:r>
        </a:p>
      </dgm:t>
    </dgm:pt>
    <dgm:pt modelId="{96262926-A67D-4E4E-9515-5EBC67F0B634}">
      <dgm:prSet custT="1"/>
      <dgm:spPr/>
      <dgm:t>
        <a:bodyPr/>
        <a:lstStyle/>
        <a:p>
          <a:r>
            <a:rPr lang="en-US" sz="2000" dirty="0"/>
            <a:t>Build program models</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E80CA270-6C90-4E17-ACEA-46B56AD54DD1}">
      <dgm:prSet/>
      <dgm:spPr/>
      <dgm:t>
        <a:bodyPr/>
        <a:lstStyle/>
        <a:p>
          <a:endParaRPr lang="en-US" sz="1800" dirty="0"/>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phldrT="3"/>
      <dgm:spPr/>
      <dgm:t>
        <a:bodyPr/>
        <a:lstStyle/>
        <a:p>
          <a:r>
            <a:rPr lang="en-US" dirty="0"/>
            <a:t>Summer 2020</a:t>
          </a:r>
        </a:p>
      </dgm:t>
    </dgm:pt>
    <dgm:pt modelId="{09C152DA-7620-4852-8162-A77EC3609F3F}">
      <dgm:prSet/>
      <dgm:spPr/>
      <dgm:t>
        <a:bodyPr/>
        <a:lstStyle/>
        <a:p>
          <a:endParaRPr lang="en-US" sz="1800" dirty="0"/>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phldrT="4"/>
      <dgm:spPr/>
      <dgm:t>
        <a:bodyPr/>
        <a:lstStyle/>
        <a:p>
          <a:r>
            <a:rPr lang="en-US" dirty="0"/>
            <a:t>Fall 2020</a:t>
          </a:r>
        </a:p>
      </dgm:t>
    </dgm:pt>
    <dgm:pt modelId="{06DBBDAF-BACA-4854-A22B-258C6D365012}">
      <dgm:prSet custT="1"/>
      <dgm:spPr/>
      <dgm:t>
        <a:bodyPr/>
        <a:lstStyle/>
        <a:p>
          <a:r>
            <a:rPr lang="en-US" sz="2000" dirty="0"/>
            <a:t>Stakeholder feedback</a:t>
          </a:r>
        </a:p>
      </dgm:t>
    </dgm:pt>
    <dgm:pt modelId="{D88D9DBA-036F-4A0D-A14A-892FD9A2BCFA}" type="parTrans" cxnId="{19851175-D8CE-4AE2-B210-CB6EE20BF896}">
      <dgm:prSet/>
      <dgm:spPr/>
      <dgm:t>
        <a:bodyPr/>
        <a:lstStyle/>
        <a:p>
          <a:endParaRPr lang="en-US"/>
        </a:p>
      </dgm:t>
    </dgm:pt>
    <dgm:pt modelId="{53259971-D4BC-41CD-9E0C-3211818F954E}" type="sibTrans" cxnId="{19851175-D8CE-4AE2-B210-CB6EE20BF896}">
      <dgm:prSet/>
      <dgm:spPr/>
      <dgm:t>
        <a:bodyPr/>
        <a:lstStyle/>
        <a:p>
          <a:endParaRPr lang="en-US"/>
        </a:p>
      </dgm:t>
    </dgm:pt>
    <dgm:pt modelId="{191B2B73-71D1-4516-AEB3-B944E5C27F6D}">
      <dgm:prSet/>
      <dgm:spPr/>
      <dgm:t>
        <a:bodyPr/>
        <a:lstStyle/>
        <a:p>
          <a:endParaRPr lang="en-US" sz="1800" dirty="0"/>
        </a:p>
      </dgm:t>
    </dgm:pt>
    <dgm:pt modelId="{718DC46E-6EC7-4BF7-939C-3F67F5849326}" type="parTrans" cxnId="{E82268B0-3C99-4934-A0EE-B32CCAD9678F}">
      <dgm:prSet/>
      <dgm:spPr/>
      <dgm:t>
        <a:bodyPr/>
        <a:lstStyle/>
        <a:p>
          <a:endParaRPr lang="en-US"/>
        </a:p>
      </dgm:t>
    </dgm:pt>
    <dgm:pt modelId="{AD2A90A6-CF92-4956-93B7-58D4CAE3627D}" type="sibTrans" cxnId="{E82268B0-3C99-4934-A0EE-B32CCAD9678F}">
      <dgm:prSet phldrT="1"/>
      <dgm:spPr/>
      <dgm:t>
        <a:bodyPr/>
        <a:lstStyle/>
        <a:p>
          <a:r>
            <a:rPr lang="en-US" dirty="0"/>
            <a:t>Winter 2020</a:t>
          </a:r>
        </a:p>
      </dgm:t>
    </dgm:pt>
    <dgm:pt modelId="{63BEE20F-3D41-4062-90D7-7027B65069EA}">
      <dgm:prSet custT="1"/>
      <dgm:spPr/>
      <dgm:t>
        <a:bodyPr/>
        <a:lstStyle/>
        <a:p>
          <a:r>
            <a:rPr lang="en-US" sz="2000" dirty="0"/>
            <a:t>Clarify barriers</a:t>
          </a:r>
        </a:p>
      </dgm:t>
    </dgm:pt>
    <dgm:pt modelId="{A24C7EA5-8FA7-4983-A04F-FD9B19324770}" type="parTrans" cxnId="{A69AC9D5-EAFA-47F3-9644-55F46273DD68}">
      <dgm:prSet/>
      <dgm:spPr/>
      <dgm:t>
        <a:bodyPr/>
        <a:lstStyle/>
        <a:p>
          <a:endParaRPr lang="en-US"/>
        </a:p>
      </dgm:t>
    </dgm:pt>
    <dgm:pt modelId="{2C82793F-55DC-4ED7-80FB-36EACBDDDF88}" type="sibTrans" cxnId="{A69AC9D5-EAFA-47F3-9644-55F46273DD68}">
      <dgm:prSet/>
      <dgm:spPr/>
      <dgm:t>
        <a:bodyPr/>
        <a:lstStyle/>
        <a:p>
          <a:endParaRPr lang="en-US"/>
        </a:p>
      </dgm:t>
    </dgm:pt>
    <dgm:pt modelId="{C8319BAA-0159-416C-8D6F-08D8EDF967A4}">
      <dgm:prSet custT="1"/>
      <dgm:spPr/>
      <dgm:t>
        <a:bodyPr/>
        <a:lstStyle/>
        <a:p>
          <a:r>
            <a:rPr lang="en-US" sz="2000" dirty="0"/>
            <a:t>Establish goals</a:t>
          </a:r>
        </a:p>
      </dgm:t>
    </dgm:pt>
    <dgm:pt modelId="{42C439B8-9221-4240-8391-A53A6FA0A74A}" type="parTrans" cxnId="{2A19D4F8-E9D9-4AA0-926A-C3C884B61A0D}">
      <dgm:prSet/>
      <dgm:spPr/>
      <dgm:t>
        <a:bodyPr/>
        <a:lstStyle/>
        <a:p>
          <a:endParaRPr lang="en-US"/>
        </a:p>
      </dgm:t>
    </dgm:pt>
    <dgm:pt modelId="{0BB0DFAF-A58D-4432-BEE3-72E1E68A5DE5}" type="sibTrans" cxnId="{2A19D4F8-E9D9-4AA0-926A-C3C884B61A0D}">
      <dgm:prSet/>
      <dgm:spPr/>
      <dgm:t>
        <a:bodyPr/>
        <a:lstStyle/>
        <a:p>
          <a:endParaRPr lang="en-US"/>
        </a:p>
      </dgm:t>
    </dgm:pt>
    <dgm:pt modelId="{6475FC48-D1F3-4B02-A9AE-7A8D259613A2}">
      <dgm:prSet custT="1"/>
      <dgm:spPr/>
      <dgm:t>
        <a:bodyPr/>
        <a:lstStyle/>
        <a:p>
          <a:r>
            <a:rPr lang="en-US" sz="2000" dirty="0"/>
            <a:t>Research</a:t>
          </a:r>
        </a:p>
      </dgm:t>
    </dgm:pt>
    <dgm:pt modelId="{1DB62A72-D840-43BE-8A37-F0AE157C989C}" type="parTrans" cxnId="{F80C8C41-6587-408C-8266-F05CFD8D9C54}">
      <dgm:prSet/>
      <dgm:spPr/>
      <dgm:t>
        <a:bodyPr/>
        <a:lstStyle/>
        <a:p>
          <a:endParaRPr lang="en-US"/>
        </a:p>
      </dgm:t>
    </dgm:pt>
    <dgm:pt modelId="{087772D4-F4B2-481F-ADE9-2EC54B8EEA1A}" type="sibTrans" cxnId="{F80C8C41-6587-408C-8266-F05CFD8D9C54}">
      <dgm:prSet/>
      <dgm:spPr/>
      <dgm:t>
        <a:bodyPr/>
        <a:lstStyle/>
        <a:p>
          <a:endParaRPr lang="en-US"/>
        </a:p>
      </dgm:t>
    </dgm:pt>
    <dgm:pt modelId="{8F4C92AC-5A93-4783-8DFB-D74659112905}">
      <dgm:prSet custT="1"/>
      <dgm:spPr/>
      <dgm:t>
        <a:bodyPr/>
        <a:lstStyle/>
        <a:p>
          <a:r>
            <a:rPr lang="en-US" sz="2000" dirty="0"/>
            <a:t>Feedback</a:t>
          </a:r>
        </a:p>
      </dgm:t>
    </dgm:pt>
    <dgm:pt modelId="{FB3224BC-F06F-40AF-8A1E-1EB1C5C4C181}" type="parTrans" cxnId="{3758EE2B-0E25-4FCB-82C2-A2C4C021F659}">
      <dgm:prSet/>
      <dgm:spPr/>
      <dgm:t>
        <a:bodyPr/>
        <a:lstStyle/>
        <a:p>
          <a:endParaRPr lang="en-US"/>
        </a:p>
      </dgm:t>
    </dgm:pt>
    <dgm:pt modelId="{97779393-B847-43C8-881C-C160EB0C19AB}" type="sibTrans" cxnId="{3758EE2B-0E25-4FCB-82C2-A2C4C021F659}">
      <dgm:prSet/>
      <dgm:spPr/>
      <dgm:t>
        <a:bodyPr/>
        <a:lstStyle/>
        <a:p>
          <a:endParaRPr lang="en-US"/>
        </a:p>
      </dgm:t>
    </dgm:pt>
    <dgm:pt modelId="{080CD861-F905-49A0-A822-5DB25CC9473C}">
      <dgm:prSet custT="1"/>
      <dgm:spPr/>
      <dgm:t>
        <a:bodyPr/>
        <a:lstStyle/>
        <a:p>
          <a:r>
            <a:rPr lang="en-US" sz="2000" dirty="0"/>
            <a:t>Identify curricular resources</a:t>
          </a:r>
        </a:p>
        <a:p>
          <a:endParaRPr lang="en-US" sz="1400" dirty="0"/>
        </a:p>
      </dgm:t>
    </dgm:pt>
    <dgm:pt modelId="{E118E25F-1E0D-4FE2-9CA2-01833A5EFD72}" type="parTrans" cxnId="{DE1B32E8-5715-4275-BD06-43C60868064F}">
      <dgm:prSet/>
      <dgm:spPr/>
      <dgm:t>
        <a:bodyPr/>
        <a:lstStyle/>
        <a:p>
          <a:endParaRPr lang="en-US"/>
        </a:p>
      </dgm:t>
    </dgm:pt>
    <dgm:pt modelId="{0E168339-27A9-4BEC-A6AE-152C1F540578}" type="sibTrans" cxnId="{DE1B32E8-5715-4275-BD06-43C60868064F}">
      <dgm:prSet/>
      <dgm:spPr/>
      <dgm:t>
        <a:bodyPr/>
        <a:lstStyle/>
        <a:p>
          <a:endParaRPr lang="en-US"/>
        </a:p>
      </dgm:t>
    </dgm:pt>
    <dgm:pt modelId="{6C8937BE-93F8-4DED-8538-1C601DAEBA66}">
      <dgm:prSet custT="1"/>
      <dgm:spPr/>
      <dgm:t>
        <a:bodyPr/>
        <a:lstStyle/>
        <a:p>
          <a:r>
            <a:rPr lang="en-US" sz="2000" dirty="0"/>
            <a:t>Design modules</a:t>
          </a:r>
        </a:p>
      </dgm:t>
    </dgm:pt>
    <dgm:pt modelId="{A97BE953-FA9D-4BA6-A92C-494DB1F3BA59}" type="sibTrans" cxnId="{FAA8D3DD-12E8-457D-9144-B037C5678347}">
      <dgm:prSet/>
      <dgm:spPr/>
      <dgm:t>
        <a:bodyPr/>
        <a:lstStyle/>
        <a:p>
          <a:endParaRPr lang="en-US"/>
        </a:p>
      </dgm:t>
    </dgm:pt>
    <dgm:pt modelId="{77D169C6-D77F-456D-B18B-D7BE016AD87A}" type="parTrans" cxnId="{FAA8D3DD-12E8-457D-9144-B037C5678347}">
      <dgm:prSet/>
      <dgm:spPr/>
      <dgm:t>
        <a:bodyPr/>
        <a:lstStyle/>
        <a:p>
          <a:endParaRPr lang="en-US"/>
        </a:p>
      </dgm:t>
    </dgm:pt>
    <dgm:pt modelId="{CECE5629-AD3C-4B81-8641-396611CB1719}">
      <dgm:prSet custT="1"/>
      <dgm:spPr/>
      <dgm:t>
        <a:bodyPr/>
        <a:lstStyle/>
        <a:p>
          <a:r>
            <a:rPr lang="en-US" sz="2000" dirty="0"/>
            <a:t>Establish grant criteria</a:t>
          </a:r>
        </a:p>
      </dgm:t>
    </dgm:pt>
    <dgm:pt modelId="{C0BB631E-CAE4-4996-A864-1D9004C184D7}" type="parTrans" cxnId="{E5FCE140-ADD6-472D-BD29-1E3E8FD050BD}">
      <dgm:prSet/>
      <dgm:spPr/>
      <dgm:t>
        <a:bodyPr/>
        <a:lstStyle/>
        <a:p>
          <a:endParaRPr lang="en-US"/>
        </a:p>
      </dgm:t>
    </dgm:pt>
    <dgm:pt modelId="{0564F5C1-912C-480D-96CE-CA57B427CD70}" type="sibTrans" cxnId="{E5FCE140-ADD6-472D-BD29-1E3E8FD050BD}">
      <dgm:prSet/>
      <dgm:spPr/>
      <dgm:t>
        <a:bodyPr/>
        <a:lstStyle/>
        <a:p>
          <a:endParaRPr lang="en-US"/>
        </a:p>
      </dgm:t>
    </dgm:pt>
    <dgm:pt modelId="{EB066EB2-5BA7-4234-914D-2DF3E0F7775B}">
      <dgm:prSet custT="1"/>
      <dgm:spPr/>
      <dgm:t>
        <a:bodyPr/>
        <a:lstStyle/>
        <a:p>
          <a:r>
            <a:rPr lang="en-US" sz="2000" dirty="0"/>
            <a:t>Develop and align resources</a:t>
          </a:r>
        </a:p>
      </dgm:t>
    </dgm:pt>
    <dgm:pt modelId="{9C8002B1-CF20-4578-BFA2-370AA727F3D9}" type="parTrans" cxnId="{0F1956FD-64AF-4D43-BA16-7E74CAAA65E9}">
      <dgm:prSet/>
      <dgm:spPr/>
      <dgm:t>
        <a:bodyPr/>
        <a:lstStyle/>
        <a:p>
          <a:endParaRPr lang="en-US"/>
        </a:p>
      </dgm:t>
    </dgm:pt>
    <dgm:pt modelId="{CA5374E1-5B48-4F52-8407-6FB0167623CA}" type="sibTrans" cxnId="{0F1956FD-64AF-4D43-BA16-7E74CAAA65E9}">
      <dgm:prSet/>
      <dgm:spPr/>
      <dgm:t>
        <a:bodyPr/>
        <a:lstStyle/>
        <a:p>
          <a:endParaRPr lang="en-US"/>
        </a:p>
      </dgm:t>
    </dgm:pt>
    <dgm:pt modelId="{8B0C95B2-1540-47A6-830B-5655BFE621C7}" type="pres">
      <dgm:prSet presAssocID="{6A70FD8F-0050-42E3-8B3A-6ED7CFB9852E}" presName="Name0" presStyleCnt="0">
        <dgm:presLayoutVars>
          <dgm:animLvl val="lvl"/>
          <dgm:resizeHandles val="exact"/>
        </dgm:presLayoutVars>
      </dgm:prSet>
      <dgm:spPr/>
    </dgm:pt>
    <dgm:pt modelId="{CEC524F0-8CE7-4A89-8677-2E0FDB22AE07}" type="pres">
      <dgm:prSet presAssocID="{191B2B73-71D1-4516-AEB3-B944E5C27F6D}" presName="compositeNode" presStyleCnt="0">
        <dgm:presLayoutVars>
          <dgm:bulletEnabled val="1"/>
        </dgm:presLayoutVars>
      </dgm:prSet>
      <dgm:spPr/>
    </dgm:pt>
    <dgm:pt modelId="{0F5A82BE-5538-4A4F-B360-95378C37BAA8}" type="pres">
      <dgm:prSet presAssocID="{191B2B73-71D1-4516-AEB3-B944E5C27F6D}" presName="bgRect" presStyleLbl="alignNode1" presStyleIdx="0" presStyleCnt="4"/>
      <dgm:spPr/>
    </dgm:pt>
    <dgm:pt modelId="{4FF8E284-F54A-4C69-8CA2-AEC3D3E089AC}" type="pres">
      <dgm:prSet presAssocID="{AD2A90A6-CF92-4956-93B7-58D4CAE3627D}" presName="sibTransNodeRect" presStyleLbl="alignNode1" presStyleIdx="0" presStyleCnt="4">
        <dgm:presLayoutVars>
          <dgm:chMax val="0"/>
          <dgm:bulletEnabled val="1"/>
        </dgm:presLayoutVars>
      </dgm:prSet>
      <dgm:spPr/>
    </dgm:pt>
    <dgm:pt modelId="{CE85CC8A-54C3-4935-8C01-DCF2709085E1}" type="pres">
      <dgm:prSet presAssocID="{191B2B73-71D1-4516-AEB3-B944E5C27F6D}" presName="nodeRect" presStyleLbl="alignNode1" presStyleIdx="0" presStyleCnt="4">
        <dgm:presLayoutVars>
          <dgm:bulletEnabled val="1"/>
        </dgm:presLayoutVars>
      </dgm:prSet>
      <dgm:spPr/>
    </dgm:pt>
    <dgm:pt modelId="{EEFAB0D8-CFF8-499D-913B-74736B39AC61}" type="pres">
      <dgm:prSet presAssocID="{AD2A90A6-CF92-4956-93B7-58D4CAE3627D}" presName="sibTrans" presStyleCnt="0"/>
      <dgm:spPr/>
    </dgm:pt>
    <dgm:pt modelId="{61EB8148-B112-4928-B5C7-2C8C7722034F}" type="pres">
      <dgm:prSet presAssocID="{8DB5D7D5-6A1C-4ABC-8850-759A9D876047}" presName="compositeNode" presStyleCnt="0">
        <dgm:presLayoutVars>
          <dgm:bulletEnabled val="1"/>
        </dgm:presLayoutVars>
      </dgm:prSet>
      <dgm:spPr/>
    </dgm:pt>
    <dgm:pt modelId="{12520851-E95E-4D89-A1FE-8D0FD25657B0}" type="pres">
      <dgm:prSet presAssocID="{8DB5D7D5-6A1C-4ABC-8850-759A9D876047}" presName="bgRect" presStyleLbl="alignNode1" presStyleIdx="1" presStyleCnt="4"/>
      <dgm:spPr/>
    </dgm:pt>
    <dgm:pt modelId="{FBCB071A-508E-4E1E-BC54-820897440637}" type="pres">
      <dgm:prSet presAssocID="{BD6E0A2E-99C8-4F5A-971A-CD211D1099FF}" presName="sibTransNodeRect" presStyleLbl="alignNode1" presStyleIdx="1" presStyleCnt="4">
        <dgm:presLayoutVars>
          <dgm:chMax val="0"/>
          <dgm:bulletEnabled val="1"/>
        </dgm:presLayoutVars>
      </dgm:prSet>
      <dgm:spPr/>
    </dgm:pt>
    <dgm:pt modelId="{4AE34747-CEE5-418F-BB34-97D020314503}" type="pres">
      <dgm:prSet presAssocID="{8DB5D7D5-6A1C-4ABC-8850-759A9D876047}" presName="nodeRect" presStyleLbl="alignNode1" presStyleIdx="1" presStyleCnt="4">
        <dgm:presLayoutVars>
          <dgm:bulletEnabled val="1"/>
        </dgm:presLayoutVars>
      </dgm:prSet>
      <dgm:spPr/>
    </dgm:pt>
    <dgm:pt modelId="{940CF007-1186-4654-A5B4-E462DA867689}" type="pres">
      <dgm:prSet presAssocID="{BD6E0A2E-99C8-4F5A-971A-CD211D1099FF}" presName="sibTrans" presStyleCnt="0"/>
      <dgm:spPr/>
    </dgm:pt>
    <dgm:pt modelId="{303F3270-0CA6-4706-8767-BCBFF457472E}" type="pres">
      <dgm:prSet presAssocID="{E80CA270-6C90-4E17-ACEA-46B56AD54DD1}" presName="compositeNode" presStyleCnt="0">
        <dgm:presLayoutVars>
          <dgm:bulletEnabled val="1"/>
        </dgm:presLayoutVars>
      </dgm:prSet>
      <dgm:spPr/>
    </dgm:pt>
    <dgm:pt modelId="{7944FA3E-49CF-4359-B07F-39EB96617B9D}" type="pres">
      <dgm:prSet presAssocID="{E80CA270-6C90-4E17-ACEA-46B56AD54DD1}" presName="bgRect" presStyleLbl="alignNode1" presStyleIdx="2" presStyleCnt="4"/>
      <dgm:spPr/>
    </dgm:pt>
    <dgm:pt modelId="{C05D9932-2369-4ED2-9E1C-1BFE60635674}" type="pres">
      <dgm:prSet presAssocID="{1AFE46E5-6B07-4894-8ECB-21BD7E7B8AF1}" presName="sibTransNodeRect" presStyleLbl="alignNode1" presStyleIdx="2" presStyleCnt="4">
        <dgm:presLayoutVars>
          <dgm:chMax val="0"/>
          <dgm:bulletEnabled val="1"/>
        </dgm:presLayoutVars>
      </dgm:prSet>
      <dgm:spPr/>
    </dgm:pt>
    <dgm:pt modelId="{049927F9-EDED-468F-9094-63C96EE991F0}" type="pres">
      <dgm:prSet presAssocID="{E80CA270-6C90-4E17-ACEA-46B56AD54DD1}" presName="nodeRect" presStyleLbl="alignNode1" presStyleIdx="2" presStyleCnt="4">
        <dgm:presLayoutVars>
          <dgm:bulletEnabled val="1"/>
        </dgm:presLayoutVars>
      </dgm:prSet>
      <dgm:spPr/>
    </dgm:pt>
    <dgm:pt modelId="{A45A15F6-47D7-4FFF-984A-47B75FA0A222}" type="pres">
      <dgm:prSet presAssocID="{1AFE46E5-6B07-4894-8ECB-21BD7E7B8AF1}" presName="sibTrans" presStyleCnt="0"/>
      <dgm:spPr/>
    </dgm:pt>
    <dgm:pt modelId="{D82A7125-B268-425A-B35F-A6F00367C945}" type="pres">
      <dgm:prSet presAssocID="{09C152DA-7620-4852-8162-A77EC3609F3F}" presName="compositeNode" presStyleCnt="0">
        <dgm:presLayoutVars>
          <dgm:bulletEnabled val="1"/>
        </dgm:presLayoutVars>
      </dgm:prSet>
      <dgm:spPr/>
    </dgm:pt>
    <dgm:pt modelId="{A8AD359D-E7D1-45F7-8468-E74D14286CE5}" type="pres">
      <dgm:prSet presAssocID="{09C152DA-7620-4852-8162-A77EC3609F3F}" presName="bgRect" presStyleLbl="alignNode1" presStyleIdx="3" presStyleCnt="4"/>
      <dgm:spPr/>
    </dgm:pt>
    <dgm:pt modelId="{D1D99598-8E79-4E7F-A09F-BFD4CE670A51}" type="pres">
      <dgm:prSet presAssocID="{0AE8D36D-0F0F-4206-AE39-0A2D73987B68}" presName="sibTransNodeRect" presStyleLbl="alignNode1" presStyleIdx="3" presStyleCnt="4">
        <dgm:presLayoutVars>
          <dgm:chMax val="0"/>
          <dgm:bulletEnabled val="1"/>
        </dgm:presLayoutVars>
      </dgm:prSet>
      <dgm:spPr/>
    </dgm:pt>
    <dgm:pt modelId="{664A2D0E-95B8-42F1-8B47-0F00CFB2C40B}" type="pres">
      <dgm:prSet presAssocID="{09C152DA-7620-4852-8162-A77EC3609F3F}" presName="nodeRect" presStyleLbl="alignNode1" presStyleIdx="3" presStyleCnt="4">
        <dgm:presLayoutVars>
          <dgm:bulletEnabled val="1"/>
        </dgm:presLayoutVars>
      </dgm:prSet>
      <dgm:spPr/>
    </dgm:pt>
  </dgm:ptLst>
  <dgm:cxnLst>
    <dgm:cxn modelId="{A07D5303-953A-40CE-8F62-111E3AC3D652}" type="presOf" srcId="{C8319BAA-0159-416C-8D6F-08D8EDF967A4}" destId="{CE85CC8A-54C3-4935-8C01-DCF2709085E1}" srcOrd="0" destOrd="3" presId="urn:microsoft.com/office/officeart/2016/7/layout/LinearBlockProcessNumbered"/>
    <dgm:cxn modelId="{91D98D07-EF05-4F71-BAB6-496F7E20E8DB}" type="presOf" srcId="{8F4C92AC-5A93-4783-8DFB-D74659112905}" destId="{664A2D0E-95B8-42F1-8B47-0F00CFB2C40B}" srcOrd="0" destOrd="3" presId="urn:microsoft.com/office/officeart/2016/7/layout/LinearBlockProcessNumbered"/>
    <dgm:cxn modelId="{FE7BA708-7343-497F-B1C8-E210C7C7C166}" type="presOf" srcId="{AD2A90A6-CF92-4956-93B7-58D4CAE3627D}" destId="{4FF8E284-F54A-4C69-8CA2-AEC3D3E089AC}" srcOrd="0" destOrd="0" presId="urn:microsoft.com/office/officeart/2016/7/layout/LinearBlockProcessNumbered"/>
    <dgm:cxn modelId="{8C5B110A-FBC3-4CBF-BED2-413E87D4DAD5}" srcId="{8DB5D7D5-6A1C-4ABC-8850-759A9D876047}" destId="{96262926-A67D-4E4E-9515-5EBC67F0B634}" srcOrd="0" destOrd="0" parTransId="{EC74E552-C501-4B0E-9400-E8B410F53D50}" sibTransId="{1DA7ACEB-F642-43C1-BCB5-F580B9B985B9}"/>
    <dgm:cxn modelId="{8DDB0715-082E-4980-9343-2FA1BF1114F7}" type="presOf" srcId="{6A70FD8F-0050-42E3-8B3A-6ED7CFB9852E}" destId="{8B0C95B2-1540-47A6-830B-5655BFE621C7}" srcOrd="0" destOrd="0" presId="urn:microsoft.com/office/officeart/2016/7/layout/LinearBlockProcessNumbered"/>
    <dgm:cxn modelId="{AA779716-6C5D-478C-8462-C0C0F960CDF7}" type="presOf" srcId="{09C152DA-7620-4852-8162-A77EC3609F3F}" destId="{A8AD359D-E7D1-45F7-8468-E74D14286CE5}" srcOrd="0" destOrd="0" presId="urn:microsoft.com/office/officeart/2016/7/layout/LinearBlockProcessNumbered"/>
    <dgm:cxn modelId="{C038322B-F8D1-422E-B16A-AF59A0749734}" type="presOf" srcId="{06DBBDAF-BACA-4854-A22B-258C6D365012}" destId="{049927F9-EDED-468F-9094-63C96EE991F0}" srcOrd="0" destOrd="1" presId="urn:microsoft.com/office/officeart/2016/7/layout/LinearBlockProcessNumbered"/>
    <dgm:cxn modelId="{B325ED2B-3E85-4C2F-9D8F-ED4F01D6E7C8}" type="presOf" srcId="{6C8937BE-93F8-4DED-8538-1C601DAEBA66}" destId="{664A2D0E-95B8-42F1-8B47-0F00CFB2C40B}" srcOrd="0" destOrd="1" presId="urn:microsoft.com/office/officeart/2016/7/layout/LinearBlockProcessNumbered"/>
    <dgm:cxn modelId="{3758EE2B-0E25-4FCB-82C2-A2C4C021F659}" srcId="{09C152DA-7620-4852-8162-A77EC3609F3F}" destId="{8F4C92AC-5A93-4783-8DFB-D74659112905}" srcOrd="2" destOrd="0" parTransId="{FB3224BC-F06F-40AF-8A1E-1EB1C5C4C181}" sibTransId="{97779393-B847-43C8-881C-C160EB0C19AB}"/>
    <dgm:cxn modelId="{CEFD2632-1314-4BCB-B2F0-278529053910}" type="presOf" srcId="{1AFE46E5-6B07-4894-8ECB-21BD7E7B8AF1}" destId="{C05D9932-2369-4ED2-9E1C-1BFE60635674}" srcOrd="0" destOrd="0" presId="urn:microsoft.com/office/officeart/2016/7/layout/LinearBlockProcessNumbered"/>
    <dgm:cxn modelId="{E5FCE140-ADD6-472D-BD29-1E3E8FD050BD}" srcId="{09C152DA-7620-4852-8162-A77EC3609F3F}" destId="{CECE5629-AD3C-4B81-8641-396611CB1719}" srcOrd="1" destOrd="0" parTransId="{C0BB631E-CAE4-4996-A864-1D9004C184D7}" sibTransId="{0564F5C1-912C-480D-96CE-CA57B427CD70}"/>
    <dgm:cxn modelId="{F80C8C41-6587-408C-8266-F05CFD8D9C54}" srcId="{191B2B73-71D1-4516-AEB3-B944E5C27F6D}" destId="{6475FC48-D1F3-4B02-A9AE-7A8D259613A2}" srcOrd="0" destOrd="0" parTransId="{1DB62A72-D840-43BE-8A37-F0AE157C989C}" sibTransId="{087772D4-F4B2-481F-ADE9-2EC54B8EEA1A}"/>
    <dgm:cxn modelId="{7044A241-A9F7-4174-BE3E-5F53D664A65D}" type="presOf" srcId="{E80CA270-6C90-4E17-ACEA-46B56AD54DD1}" destId="{7944FA3E-49CF-4359-B07F-39EB96617B9D}" srcOrd="0" destOrd="0" presId="urn:microsoft.com/office/officeart/2016/7/layout/LinearBlockProcessNumbered"/>
    <dgm:cxn modelId="{E86D8247-55E4-4AFD-B629-27591700AC1A}" type="presOf" srcId="{E80CA270-6C90-4E17-ACEA-46B56AD54DD1}" destId="{049927F9-EDED-468F-9094-63C96EE991F0}" srcOrd="1" destOrd="0" presId="urn:microsoft.com/office/officeart/2016/7/layout/LinearBlockProcessNumbered"/>
    <dgm:cxn modelId="{049AEC54-1992-4DDC-9C8F-80377D210D7F}" type="presOf" srcId="{09C152DA-7620-4852-8162-A77EC3609F3F}" destId="{664A2D0E-95B8-42F1-8B47-0F00CFB2C40B}" srcOrd="1" destOrd="0" presId="urn:microsoft.com/office/officeart/2016/7/layout/LinearBlockProcessNumbered"/>
    <dgm:cxn modelId="{19851175-D8CE-4AE2-B210-CB6EE20BF896}" srcId="{E80CA270-6C90-4E17-ACEA-46B56AD54DD1}" destId="{06DBBDAF-BACA-4854-A22B-258C6D365012}" srcOrd="0" destOrd="0" parTransId="{D88D9DBA-036F-4A0D-A14A-892FD9A2BCFA}" sibTransId="{53259971-D4BC-41CD-9E0C-3211818F954E}"/>
    <dgm:cxn modelId="{8777BE88-4478-441A-9C21-DA27BB9A4A0A}" type="presOf" srcId="{63BEE20F-3D41-4062-90D7-7027B65069EA}" destId="{CE85CC8A-54C3-4935-8C01-DCF2709085E1}" srcOrd="0" destOrd="2" presId="urn:microsoft.com/office/officeart/2016/7/layout/LinearBlockProcessNumbered"/>
    <dgm:cxn modelId="{23ECAC8B-17A4-4883-AA0E-06D66B7E788A}" srcId="{6A70FD8F-0050-42E3-8B3A-6ED7CFB9852E}" destId="{09C152DA-7620-4852-8162-A77EC3609F3F}" srcOrd="3" destOrd="0" parTransId="{9F6D14C0-6C82-4CBD-8D6D-B0E117B6F2ED}" sibTransId="{0AE8D36D-0F0F-4206-AE39-0A2D73987B68}"/>
    <dgm:cxn modelId="{7F9BB593-3495-41BE-9845-5E4A21DB7C78}" type="presOf" srcId="{8DB5D7D5-6A1C-4ABC-8850-759A9D876047}" destId="{12520851-E95E-4D89-A1FE-8D0FD25657B0}" srcOrd="0" destOrd="0" presId="urn:microsoft.com/office/officeart/2016/7/layout/LinearBlockProcessNumbered"/>
    <dgm:cxn modelId="{15E8059E-D999-45D3-B9A8-F530497E53B9}" type="presOf" srcId="{8DB5D7D5-6A1C-4ABC-8850-759A9D876047}" destId="{4AE34747-CEE5-418F-BB34-97D020314503}" srcOrd="1" destOrd="0" presId="urn:microsoft.com/office/officeart/2016/7/layout/LinearBlockProcessNumbered"/>
    <dgm:cxn modelId="{765FCEAE-1E76-4DED-9CE5-583108CFA396}" type="presOf" srcId="{191B2B73-71D1-4516-AEB3-B944E5C27F6D}" destId="{CE85CC8A-54C3-4935-8C01-DCF2709085E1}" srcOrd="1" destOrd="0" presId="urn:microsoft.com/office/officeart/2016/7/layout/LinearBlockProcessNumbered"/>
    <dgm:cxn modelId="{E82268B0-3C99-4934-A0EE-B32CCAD9678F}" srcId="{6A70FD8F-0050-42E3-8B3A-6ED7CFB9852E}" destId="{191B2B73-71D1-4516-AEB3-B944E5C27F6D}" srcOrd="0" destOrd="0" parTransId="{718DC46E-6EC7-4BF7-939C-3F67F5849326}" sibTransId="{AD2A90A6-CF92-4956-93B7-58D4CAE3627D}"/>
    <dgm:cxn modelId="{A28346B1-8585-4082-A54C-FAF6AF2BBA62}" type="presOf" srcId="{BD6E0A2E-99C8-4F5A-971A-CD211D1099FF}" destId="{FBCB071A-508E-4E1E-BC54-820897440637}" srcOrd="0" destOrd="0" presId="urn:microsoft.com/office/officeart/2016/7/layout/LinearBlockProcessNumbered"/>
    <dgm:cxn modelId="{F63550C5-3A38-4191-B4F4-4F91682CBC2E}" type="presOf" srcId="{EB066EB2-5BA7-4234-914D-2DF3E0F7775B}" destId="{049927F9-EDED-468F-9094-63C96EE991F0}" srcOrd="0" destOrd="2" presId="urn:microsoft.com/office/officeart/2016/7/layout/LinearBlockProcessNumbered"/>
    <dgm:cxn modelId="{D9A8FBC5-32F6-449D-AF88-B69921C3471B}" type="presOf" srcId="{6475FC48-D1F3-4B02-A9AE-7A8D259613A2}" destId="{CE85CC8A-54C3-4935-8C01-DCF2709085E1}" srcOrd="0" destOrd="1" presId="urn:microsoft.com/office/officeart/2016/7/layout/LinearBlockProcessNumbered"/>
    <dgm:cxn modelId="{76C3CACB-5EA2-4AC8-9377-88AA8581C438}" type="presOf" srcId="{191B2B73-71D1-4516-AEB3-B944E5C27F6D}" destId="{0F5A82BE-5538-4A4F-B360-95378C37BAA8}" srcOrd="0" destOrd="0" presId="urn:microsoft.com/office/officeart/2016/7/layout/LinearBlockProcessNumbered"/>
    <dgm:cxn modelId="{A69AC9D5-EAFA-47F3-9644-55F46273DD68}" srcId="{191B2B73-71D1-4516-AEB3-B944E5C27F6D}" destId="{63BEE20F-3D41-4062-90D7-7027B65069EA}" srcOrd="1" destOrd="0" parTransId="{A24C7EA5-8FA7-4983-A04F-FD9B19324770}" sibTransId="{2C82793F-55DC-4ED7-80FB-36EACBDDDF88}"/>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1" destOrd="0" parTransId="{D8874F40-D7B0-41DE-BB6F-A6014FEAB2D7}" sibTransId="{BD6E0A2E-99C8-4F5A-971A-CD211D1099FF}"/>
    <dgm:cxn modelId="{DE1B32E8-5715-4275-BD06-43C60868064F}" srcId="{8DB5D7D5-6A1C-4ABC-8850-759A9D876047}" destId="{080CD861-F905-49A0-A822-5DB25CC9473C}" srcOrd="1" destOrd="0" parTransId="{E118E25F-1E0D-4FE2-9CA2-01833A5EFD72}" sibTransId="{0E168339-27A9-4BEC-A6AE-152C1F540578}"/>
    <dgm:cxn modelId="{0A996AED-DE8E-4AF8-8CA0-10C13FBCB58C}" type="presOf" srcId="{0AE8D36D-0F0F-4206-AE39-0A2D73987B68}" destId="{D1D99598-8E79-4E7F-A09F-BFD4CE670A51}" srcOrd="0" destOrd="0" presId="urn:microsoft.com/office/officeart/2016/7/layout/LinearBlockProcessNumbered"/>
    <dgm:cxn modelId="{A07C23F4-03F2-4937-B619-E9135099CE28}" type="presOf" srcId="{96262926-A67D-4E4E-9515-5EBC67F0B634}" destId="{4AE34747-CEE5-418F-BB34-97D020314503}" srcOrd="0" destOrd="1" presId="urn:microsoft.com/office/officeart/2016/7/layout/LinearBlockProcessNumbered"/>
    <dgm:cxn modelId="{2DC28DF8-5C1B-4F53-A4C1-D5B63FB54BAF}" srcId="{6A70FD8F-0050-42E3-8B3A-6ED7CFB9852E}" destId="{E80CA270-6C90-4E17-ACEA-46B56AD54DD1}" srcOrd="2" destOrd="0" parTransId="{7EEC8067-96EF-4BE0-8BE3-BA59ED78A31F}" sibTransId="{1AFE46E5-6B07-4894-8ECB-21BD7E7B8AF1}"/>
    <dgm:cxn modelId="{2A19D4F8-E9D9-4AA0-926A-C3C884B61A0D}" srcId="{191B2B73-71D1-4516-AEB3-B944E5C27F6D}" destId="{C8319BAA-0159-416C-8D6F-08D8EDF967A4}" srcOrd="2" destOrd="0" parTransId="{42C439B8-9221-4240-8391-A53A6FA0A74A}" sibTransId="{0BB0DFAF-A58D-4432-BEE3-72E1E68A5DE5}"/>
    <dgm:cxn modelId="{9A6411FB-84FB-4BBC-AC4D-408BB777E18D}" type="presOf" srcId="{080CD861-F905-49A0-A822-5DB25CC9473C}" destId="{4AE34747-CEE5-418F-BB34-97D020314503}" srcOrd="0" destOrd="2" presId="urn:microsoft.com/office/officeart/2016/7/layout/LinearBlockProcessNumbered"/>
    <dgm:cxn modelId="{0F1956FD-64AF-4D43-BA16-7E74CAAA65E9}" srcId="{E80CA270-6C90-4E17-ACEA-46B56AD54DD1}" destId="{EB066EB2-5BA7-4234-914D-2DF3E0F7775B}" srcOrd="1" destOrd="0" parTransId="{9C8002B1-CF20-4578-BFA2-370AA727F3D9}" sibTransId="{CA5374E1-5B48-4F52-8407-6FB0167623CA}"/>
    <dgm:cxn modelId="{EEFCBEFE-46D8-488B-9C37-F2121F77E9B0}" type="presOf" srcId="{CECE5629-AD3C-4B81-8641-396611CB1719}" destId="{664A2D0E-95B8-42F1-8B47-0F00CFB2C40B}" srcOrd="0" destOrd="2" presId="urn:microsoft.com/office/officeart/2016/7/layout/LinearBlockProcessNumbered"/>
    <dgm:cxn modelId="{E5B6BC0B-89D6-426E-BAF6-529A76C93395}" type="presParOf" srcId="{8B0C95B2-1540-47A6-830B-5655BFE621C7}" destId="{CEC524F0-8CE7-4A89-8677-2E0FDB22AE07}" srcOrd="0" destOrd="0" presId="urn:microsoft.com/office/officeart/2016/7/layout/LinearBlockProcessNumbered"/>
    <dgm:cxn modelId="{EDA3FE4E-D62C-4CD7-B816-DD78129B7B94}" type="presParOf" srcId="{CEC524F0-8CE7-4A89-8677-2E0FDB22AE07}" destId="{0F5A82BE-5538-4A4F-B360-95378C37BAA8}" srcOrd="0" destOrd="0" presId="urn:microsoft.com/office/officeart/2016/7/layout/LinearBlockProcessNumbered"/>
    <dgm:cxn modelId="{400AD422-B392-4151-B067-D461DA78E846}" type="presParOf" srcId="{CEC524F0-8CE7-4A89-8677-2E0FDB22AE07}" destId="{4FF8E284-F54A-4C69-8CA2-AEC3D3E089AC}" srcOrd="1" destOrd="0" presId="urn:microsoft.com/office/officeart/2016/7/layout/LinearBlockProcessNumbered"/>
    <dgm:cxn modelId="{9BCD72F8-02D1-4AFA-943A-97F381CE56D0}" type="presParOf" srcId="{CEC524F0-8CE7-4A89-8677-2E0FDB22AE07}" destId="{CE85CC8A-54C3-4935-8C01-DCF2709085E1}" srcOrd="2" destOrd="0" presId="urn:microsoft.com/office/officeart/2016/7/layout/LinearBlockProcessNumbered"/>
    <dgm:cxn modelId="{85EEB872-3F25-487D-8344-B71144A9F61B}" type="presParOf" srcId="{8B0C95B2-1540-47A6-830B-5655BFE621C7}" destId="{EEFAB0D8-CFF8-499D-913B-74736B39AC61}" srcOrd="1" destOrd="0" presId="urn:microsoft.com/office/officeart/2016/7/layout/LinearBlockProcessNumbered"/>
    <dgm:cxn modelId="{A7DFD92F-7195-499A-BA16-92435F51D902}" type="presParOf" srcId="{8B0C95B2-1540-47A6-830B-5655BFE621C7}" destId="{61EB8148-B112-4928-B5C7-2C8C7722034F}" srcOrd="2" destOrd="0" presId="urn:microsoft.com/office/officeart/2016/7/layout/LinearBlockProcessNumbered"/>
    <dgm:cxn modelId="{21964364-EA52-4DFA-9CF8-7AE8C556C99A}" type="presParOf" srcId="{61EB8148-B112-4928-B5C7-2C8C7722034F}" destId="{12520851-E95E-4D89-A1FE-8D0FD25657B0}" srcOrd="0" destOrd="0" presId="urn:microsoft.com/office/officeart/2016/7/layout/LinearBlockProcessNumbered"/>
    <dgm:cxn modelId="{B9D6F38C-CA3D-440C-8511-49B90994BD82}" type="presParOf" srcId="{61EB8148-B112-4928-B5C7-2C8C7722034F}" destId="{FBCB071A-508E-4E1E-BC54-820897440637}" srcOrd="1" destOrd="0" presId="urn:microsoft.com/office/officeart/2016/7/layout/LinearBlockProcessNumbered"/>
    <dgm:cxn modelId="{39E0A435-DC7E-4B3D-936D-30EEC73AAFBB}" type="presParOf" srcId="{61EB8148-B112-4928-B5C7-2C8C7722034F}" destId="{4AE34747-CEE5-418F-BB34-97D020314503}" srcOrd="2" destOrd="0" presId="urn:microsoft.com/office/officeart/2016/7/layout/LinearBlockProcessNumbered"/>
    <dgm:cxn modelId="{DB4AD667-D838-4581-9B72-8D3E0C3BB057}" type="presParOf" srcId="{8B0C95B2-1540-47A6-830B-5655BFE621C7}" destId="{940CF007-1186-4654-A5B4-E462DA867689}" srcOrd="3" destOrd="0" presId="urn:microsoft.com/office/officeart/2016/7/layout/LinearBlockProcessNumbered"/>
    <dgm:cxn modelId="{E12E8986-B99D-4F90-8AF2-543AE28AE7E5}" type="presParOf" srcId="{8B0C95B2-1540-47A6-830B-5655BFE621C7}" destId="{303F3270-0CA6-4706-8767-BCBFF457472E}" srcOrd="4" destOrd="0" presId="urn:microsoft.com/office/officeart/2016/7/layout/LinearBlockProcessNumbered"/>
    <dgm:cxn modelId="{B587BF60-DF72-4892-947A-945F66E6977F}" type="presParOf" srcId="{303F3270-0CA6-4706-8767-BCBFF457472E}" destId="{7944FA3E-49CF-4359-B07F-39EB96617B9D}" srcOrd="0" destOrd="0" presId="urn:microsoft.com/office/officeart/2016/7/layout/LinearBlockProcessNumbered"/>
    <dgm:cxn modelId="{BF501E0D-9E79-4228-B766-53DE82D03D7F}" type="presParOf" srcId="{303F3270-0CA6-4706-8767-BCBFF457472E}" destId="{C05D9932-2369-4ED2-9E1C-1BFE60635674}" srcOrd="1" destOrd="0" presId="urn:microsoft.com/office/officeart/2016/7/layout/LinearBlockProcessNumbered"/>
    <dgm:cxn modelId="{27737BE9-794B-4ABB-9002-F3621D028164}" type="presParOf" srcId="{303F3270-0CA6-4706-8767-BCBFF457472E}" destId="{049927F9-EDED-468F-9094-63C96EE991F0}" srcOrd="2" destOrd="0" presId="urn:microsoft.com/office/officeart/2016/7/layout/LinearBlockProcessNumbered"/>
    <dgm:cxn modelId="{666A3378-FB17-4C10-8DCF-3222A17566CA}" type="presParOf" srcId="{8B0C95B2-1540-47A6-830B-5655BFE621C7}" destId="{A45A15F6-47D7-4FFF-984A-47B75FA0A222}" srcOrd="5" destOrd="0" presId="urn:microsoft.com/office/officeart/2016/7/layout/LinearBlockProcessNumbered"/>
    <dgm:cxn modelId="{6D765D1B-1576-4CAB-9619-0F0AEF251103}" type="presParOf" srcId="{8B0C95B2-1540-47A6-830B-5655BFE621C7}" destId="{D82A7125-B268-425A-B35F-A6F00367C945}" srcOrd="6" destOrd="0" presId="urn:microsoft.com/office/officeart/2016/7/layout/LinearBlockProcessNumbered"/>
    <dgm:cxn modelId="{DAB8A01C-5479-44E5-B8AB-A8C8EB163EE5}" type="presParOf" srcId="{D82A7125-B268-425A-B35F-A6F00367C945}" destId="{A8AD359D-E7D1-45F7-8468-E74D14286CE5}" srcOrd="0" destOrd="0" presId="urn:microsoft.com/office/officeart/2016/7/layout/LinearBlockProcessNumbered"/>
    <dgm:cxn modelId="{93565B8F-3F88-46A6-BE2B-DAFC6939EB59}" type="presParOf" srcId="{D82A7125-B268-425A-B35F-A6F00367C945}" destId="{D1D99598-8E79-4E7F-A09F-BFD4CE670A51}" srcOrd="1" destOrd="0" presId="urn:microsoft.com/office/officeart/2016/7/layout/LinearBlockProcessNumbered"/>
    <dgm:cxn modelId="{2B786D7B-D1B3-41AA-9F31-761FF52E3320}" type="presParOf" srcId="{D82A7125-B268-425A-B35F-A6F00367C945}" destId="{664A2D0E-95B8-42F1-8B47-0F00CFB2C40B}" srcOrd="2" destOrd="0" presId="urn:microsoft.com/office/officeart/2016/7/layout/LinearBlockProcessNumbered"/>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82544-C2EB-4B0E-870A-620E1BCD06A0}">
      <dsp:nvSpPr>
        <dsp:cNvPr id="0" name=""/>
        <dsp:cNvSpPr/>
      </dsp:nvSpPr>
      <dsp:spPr>
        <a:xfrm>
          <a:off x="0" y="0"/>
          <a:ext cx="6882063" cy="212597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536FD5-99C8-48C6-A3B5-DD997324069F}">
      <dsp:nvSpPr>
        <dsp:cNvPr id="0" name=""/>
        <dsp:cNvSpPr/>
      </dsp:nvSpPr>
      <dsp:spPr>
        <a:xfrm>
          <a:off x="206461" y="283463"/>
          <a:ext cx="2021606" cy="15590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AE9F7E-C692-49D6-81EC-48E4746C65DD}">
      <dsp:nvSpPr>
        <dsp:cNvPr id="0" name=""/>
        <dsp:cNvSpPr/>
      </dsp:nvSpPr>
      <dsp:spPr>
        <a:xfrm rot="10800000">
          <a:off x="206461" y="2125979"/>
          <a:ext cx="2021606" cy="2598419"/>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dirty="0"/>
            <a:t>College Credit</a:t>
          </a:r>
        </a:p>
      </dsp:txBody>
      <dsp:txXfrm rot="10800000">
        <a:off x="268632" y="2125979"/>
        <a:ext cx="1897264" cy="2536248"/>
      </dsp:txXfrm>
    </dsp:sp>
    <dsp:sp modelId="{041513D3-4325-42F1-8D10-A089AFB7B9A8}">
      <dsp:nvSpPr>
        <dsp:cNvPr id="0" name=""/>
        <dsp:cNvSpPr/>
      </dsp:nvSpPr>
      <dsp:spPr>
        <a:xfrm>
          <a:off x="2430228" y="283463"/>
          <a:ext cx="2021606" cy="155905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F57D93-0C9E-406C-8372-9E7FF2F58F3B}">
      <dsp:nvSpPr>
        <dsp:cNvPr id="0" name=""/>
        <dsp:cNvSpPr/>
      </dsp:nvSpPr>
      <dsp:spPr>
        <a:xfrm rot="10800000">
          <a:off x="2430228" y="2125979"/>
          <a:ext cx="2021606" cy="2598419"/>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dirty="0"/>
            <a:t>SCECHs</a:t>
          </a:r>
        </a:p>
      </dsp:txBody>
      <dsp:txXfrm rot="10800000">
        <a:off x="2492399" y="2125979"/>
        <a:ext cx="1897264" cy="2536248"/>
      </dsp:txXfrm>
    </dsp:sp>
    <dsp:sp modelId="{41107E71-9E37-4195-8BC9-ED52D09EF6C5}">
      <dsp:nvSpPr>
        <dsp:cNvPr id="0" name=""/>
        <dsp:cNvSpPr/>
      </dsp:nvSpPr>
      <dsp:spPr>
        <a:xfrm>
          <a:off x="4653995" y="283463"/>
          <a:ext cx="2021606" cy="155905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8F3127-0787-444B-BAA9-D9A15AB180D1}">
      <dsp:nvSpPr>
        <dsp:cNvPr id="0" name=""/>
        <dsp:cNvSpPr/>
      </dsp:nvSpPr>
      <dsp:spPr>
        <a:xfrm rot="10800000">
          <a:off x="4653995" y="2125979"/>
          <a:ext cx="2021606" cy="2598419"/>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dirty="0"/>
            <a:t>DPPD</a:t>
          </a:r>
        </a:p>
      </dsp:txBody>
      <dsp:txXfrm rot="10800000">
        <a:off x="4716166" y="2125979"/>
        <a:ext cx="1897264" cy="2536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AD23-D5BF-412C-AEE1-5336BEEC34F3}">
      <dsp:nvSpPr>
        <dsp:cNvPr id="0" name=""/>
        <dsp:cNvSpPr/>
      </dsp:nvSpPr>
      <dsp:spPr>
        <a:xfrm>
          <a:off x="287618" y="-13944"/>
          <a:ext cx="11253623" cy="2393473"/>
        </a:xfrm>
        <a:prstGeom prst="roundRect">
          <a:avLst>
            <a:gd name="adj" fmla="val 10000"/>
          </a:avLst>
        </a:prstGeom>
        <a:solidFill>
          <a:schemeClr val="accent3">
            <a:alpha val="90000"/>
            <a:tint val="55000"/>
            <a:hueOff val="0"/>
            <a:satOff val="0"/>
            <a:lumOff val="0"/>
            <a:alphaOff val="0"/>
          </a:schemeClr>
        </a:solidFill>
        <a:ln w="19050" cap="rnd"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5D589-06C8-40AE-A0AF-9236759F2074}">
      <dsp:nvSpPr>
        <dsp:cNvPr id="0" name=""/>
        <dsp:cNvSpPr/>
      </dsp:nvSpPr>
      <dsp:spPr>
        <a:xfrm>
          <a:off x="341752" y="333985"/>
          <a:ext cx="1460471" cy="17143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275E074-2D54-4A76-B31C-2D9E9DCEE83D}">
      <dsp:nvSpPr>
        <dsp:cNvPr id="0" name=""/>
        <dsp:cNvSpPr/>
      </dsp:nvSpPr>
      <dsp:spPr>
        <a:xfrm rot="10800000">
          <a:off x="389495" y="2351640"/>
          <a:ext cx="1460471" cy="2857184"/>
        </a:xfrm>
        <a:prstGeom prst="round2SameRect">
          <a:avLst>
            <a:gd name="adj1" fmla="val 10500"/>
            <a:gd name="adj2" fmla="val 0"/>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Daily Substitute Permit</a:t>
          </a:r>
        </a:p>
      </dsp:txBody>
      <dsp:txXfrm rot="10800000">
        <a:off x="434410" y="2351640"/>
        <a:ext cx="1370641" cy="2812269"/>
      </dsp:txXfrm>
    </dsp:sp>
    <dsp:sp modelId="{353DDC7F-714A-471E-A067-B7DBBECD8E46}">
      <dsp:nvSpPr>
        <dsp:cNvPr id="0" name=""/>
        <dsp:cNvSpPr/>
      </dsp:nvSpPr>
      <dsp:spPr>
        <a:xfrm>
          <a:off x="1971157" y="325637"/>
          <a:ext cx="1460471" cy="171431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8F62442-64B2-453A-99B7-39A1ACF38404}">
      <dsp:nvSpPr>
        <dsp:cNvPr id="0" name=""/>
        <dsp:cNvSpPr/>
      </dsp:nvSpPr>
      <dsp:spPr>
        <a:xfrm rot="10800000">
          <a:off x="1971157" y="2351640"/>
          <a:ext cx="1460471" cy="2857184"/>
        </a:xfrm>
        <a:prstGeom prst="round2SameRect">
          <a:avLst>
            <a:gd name="adj1" fmla="val 10500"/>
            <a:gd name="adj2" fmla="val 0"/>
          </a:avLst>
        </a:prstGeom>
        <a:solidFill>
          <a:srgbClr val="97BDD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70688" tIns="170688" rIns="170688" bIns="170688" numCol="1" spcCol="1270" anchor="t" anchorCtr="0">
          <a:noAutofit/>
        </a:bodyPr>
        <a:lstStyle/>
        <a:p>
          <a:pPr marL="0" lvl="0" indent="0" algn="ctr" defTabSz="1066800" rtl="0">
            <a:lnSpc>
              <a:spcPct val="90000"/>
            </a:lnSpc>
            <a:spcBef>
              <a:spcPct val="0"/>
            </a:spcBef>
            <a:spcAft>
              <a:spcPts val="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Full-year</a:t>
          </a:r>
        </a:p>
        <a:p>
          <a:pPr marL="0" lvl="0" indent="0" algn="ctr" defTabSz="1066800" rtl="0">
            <a:lnSpc>
              <a:spcPct val="90000"/>
            </a:lnSpc>
            <a:spcBef>
              <a:spcPct val="0"/>
            </a:spcBef>
            <a:spcAft>
              <a:spcPts val="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Basic Permit</a:t>
          </a:r>
        </a:p>
      </dsp:txBody>
      <dsp:txXfrm rot="10800000">
        <a:off x="2016072" y="2351640"/>
        <a:ext cx="1370641" cy="2812269"/>
      </dsp:txXfrm>
    </dsp:sp>
    <dsp:sp modelId="{EA4D7148-F422-470F-ADA7-69288AA1D236}">
      <dsp:nvSpPr>
        <dsp:cNvPr id="0" name=""/>
        <dsp:cNvSpPr/>
      </dsp:nvSpPr>
      <dsp:spPr>
        <a:xfrm>
          <a:off x="5196214" y="333625"/>
          <a:ext cx="1460471" cy="171431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1ACA321-8269-41A6-A439-BE9B1789A141}">
      <dsp:nvSpPr>
        <dsp:cNvPr id="0" name=""/>
        <dsp:cNvSpPr/>
      </dsp:nvSpPr>
      <dsp:spPr>
        <a:xfrm rot="10800000">
          <a:off x="3577675" y="2351640"/>
          <a:ext cx="1460471" cy="2857184"/>
        </a:xfrm>
        <a:prstGeom prst="round2SameRect">
          <a:avLst>
            <a:gd name="adj1" fmla="val 10500"/>
            <a:gd name="adj2" fmla="val 0"/>
          </a:avLst>
        </a:prstGeom>
        <a:solidFill>
          <a:srgbClr val="E6F5F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Full-year Shortage Permit</a:t>
          </a:r>
        </a:p>
      </dsp:txBody>
      <dsp:txXfrm rot="10800000">
        <a:off x="3622590" y="2351640"/>
        <a:ext cx="1370641" cy="2812269"/>
      </dsp:txXfrm>
    </dsp:sp>
    <dsp:sp modelId="{B1E7F8D1-DD27-4142-BC32-55148961B3E6}">
      <dsp:nvSpPr>
        <dsp:cNvPr id="0" name=""/>
        <dsp:cNvSpPr/>
      </dsp:nvSpPr>
      <dsp:spPr>
        <a:xfrm>
          <a:off x="3578931" y="333625"/>
          <a:ext cx="1460471" cy="171431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E752F47-E33E-4616-A216-2558033939F0}">
      <dsp:nvSpPr>
        <dsp:cNvPr id="0" name=""/>
        <dsp:cNvSpPr/>
      </dsp:nvSpPr>
      <dsp:spPr>
        <a:xfrm rot="10800000">
          <a:off x="5184194" y="2351640"/>
          <a:ext cx="1460471" cy="2857184"/>
        </a:xfrm>
        <a:prstGeom prst="round2SameRect">
          <a:avLst>
            <a:gd name="adj1" fmla="val 10500"/>
            <a:gd name="adj2" fmla="val 0"/>
          </a:avLst>
        </a:prstGeom>
        <a:solidFill>
          <a:srgbClr val="CADEE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Expert Permit</a:t>
          </a:r>
        </a:p>
      </dsp:txBody>
      <dsp:txXfrm rot="10800000">
        <a:off x="5229109" y="2351640"/>
        <a:ext cx="1370641" cy="2812269"/>
      </dsp:txXfrm>
    </dsp:sp>
    <dsp:sp modelId="{E73F4405-C6A3-4AA0-913E-812C78D1753B}">
      <dsp:nvSpPr>
        <dsp:cNvPr id="0" name=""/>
        <dsp:cNvSpPr/>
      </dsp:nvSpPr>
      <dsp:spPr>
        <a:xfrm>
          <a:off x="6790713" y="325637"/>
          <a:ext cx="1460471" cy="171431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169DF77-3116-4FF8-85E5-AA5595385DD9}">
      <dsp:nvSpPr>
        <dsp:cNvPr id="0" name=""/>
        <dsp:cNvSpPr/>
      </dsp:nvSpPr>
      <dsp:spPr>
        <a:xfrm rot="10800000">
          <a:off x="6790713" y="2351640"/>
          <a:ext cx="1460471" cy="2857184"/>
        </a:xfrm>
        <a:prstGeom prst="round2SameRect">
          <a:avLst>
            <a:gd name="adj1" fmla="val 10500"/>
            <a:gd name="adj2" fmla="val 0"/>
          </a:avLst>
        </a:prstGeom>
        <a:solidFill>
          <a:srgbClr val="97BDD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Annual  Authorization</a:t>
          </a:r>
        </a:p>
      </dsp:txBody>
      <dsp:txXfrm rot="10800000">
        <a:off x="6835628" y="2351640"/>
        <a:ext cx="1370641" cy="2812269"/>
      </dsp:txXfrm>
    </dsp:sp>
    <dsp:sp modelId="{38343577-FAD4-4021-AA01-F40FCE99A2B0}">
      <dsp:nvSpPr>
        <dsp:cNvPr id="0" name=""/>
        <dsp:cNvSpPr/>
      </dsp:nvSpPr>
      <dsp:spPr>
        <a:xfrm>
          <a:off x="8397232" y="325637"/>
          <a:ext cx="1460471" cy="1714310"/>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9D0089D-F6EC-4A20-9A7F-F07415A59E93}">
      <dsp:nvSpPr>
        <dsp:cNvPr id="0" name=""/>
        <dsp:cNvSpPr/>
      </dsp:nvSpPr>
      <dsp:spPr>
        <a:xfrm rot="10800000">
          <a:off x="8397232" y="2351640"/>
          <a:ext cx="1460471" cy="2857184"/>
        </a:xfrm>
        <a:prstGeom prst="round2SameRect">
          <a:avLst>
            <a:gd name="adj1" fmla="val 10500"/>
            <a:gd name="adj2" fmla="val 0"/>
          </a:avLst>
        </a:prstGeom>
        <a:solidFill>
          <a:srgbClr val="97BDD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Special Education Approval</a:t>
          </a:r>
        </a:p>
      </dsp:txBody>
      <dsp:txXfrm rot="10800000">
        <a:off x="8442147" y="2351640"/>
        <a:ext cx="1370641" cy="2812269"/>
      </dsp:txXfrm>
    </dsp:sp>
    <dsp:sp modelId="{157736A8-C032-4A14-A929-3540EFD48985}">
      <dsp:nvSpPr>
        <dsp:cNvPr id="0" name=""/>
        <dsp:cNvSpPr/>
      </dsp:nvSpPr>
      <dsp:spPr>
        <a:xfrm>
          <a:off x="10003750" y="325637"/>
          <a:ext cx="1460471" cy="1714310"/>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D1B1E77-2408-4E55-9FB8-CA4927908A88}">
      <dsp:nvSpPr>
        <dsp:cNvPr id="0" name=""/>
        <dsp:cNvSpPr/>
      </dsp:nvSpPr>
      <dsp:spPr>
        <a:xfrm rot="10800000">
          <a:off x="10003750" y="2351640"/>
          <a:ext cx="1460471" cy="2857184"/>
        </a:xfrm>
        <a:prstGeom prst="round2SameRect">
          <a:avLst>
            <a:gd name="adj1" fmla="val 10500"/>
            <a:gd name="adj2" fmla="val 0"/>
          </a:avLst>
        </a:prstGeom>
        <a:solidFill>
          <a:srgbClr val="E6F5F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dirty="0">
              <a:solidFill>
                <a:schemeClr val="tx2"/>
              </a:solidFill>
              <a:latin typeface="Tahoma" panose="020B0604030504040204" pitchFamily="34" charset="0"/>
              <a:ea typeface="Tahoma" panose="020B0604030504040204" pitchFamily="34" charset="0"/>
              <a:cs typeface="Tahoma" panose="020B0604030504040204" pitchFamily="34" charset="0"/>
            </a:rPr>
            <a:t>School Admin Permit</a:t>
          </a:r>
        </a:p>
      </dsp:txBody>
      <dsp:txXfrm rot="10800000">
        <a:off x="10048665" y="2351640"/>
        <a:ext cx="1370641" cy="2812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D429-1A92-4EE8-8800-6BF849438544}">
      <dsp:nvSpPr>
        <dsp:cNvPr id="0" name=""/>
        <dsp:cNvSpPr/>
      </dsp:nvSpPr>
      <dsp:spPr>
        <a:xfrm>
          <a:off x="641752" y="0"/>
          <a:ext cx="7273192" cy="3340878"/>
        </a:xfrm>
        <a:prstGeom prst="rightArrow">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956C688-4189-47F9-B635-A863F4FC9DB5}">
      <dsp:nvSpPr>
        <dsp:cNvPr id="0" name=""/>
        <dsp:cNvSpPr/>
      </dsp:nvSpPr>
      <dsp:spPr>
        <a:xfrm>
          <a:off x="759" y="851984"/>
          <a:ext cx="2416598" cy="1636909"/>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60 Credits</a:t>
          </a:r>
        </a:p>
      </dsp:txBody>
      <dsp:txXfrm>
        <a:off x="80666" y="931891"/>
        <a:ext cx="2256784" cy="1477095"/>
      </dsp:txXfrm>
    </dsp:sp>
    <dsp:sp modelId="{1CFE4911-85CA-4F5B-89D8-F15614AA419D}">
      <dsp:nvSpPr>
        <dsp:cNvPr id="0" name=""/>
        <dsp:cNvSpPr/>
      </dsp:nvSpPr>
      <dsp:spPr>
        <a:xfrm>
          <a:off x="2836203" y="828043"/>
          <a:ext cx="2416598" cy="170454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933450">
            <a:lnSpc>
              <a:spcPct val="100000"/>
            </a:lnSpc>
            <a:spcBef>
              <a:spcPct val="0"/>
            </a:spcBef>
            <a:spcAft>
              <a:spcPts val="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Core Knowledge</a:t>
          </a:r>
        </a:p>
      </dsp:txBody>
      <dsp:txXfrm>
        <a:off x="2919412" y="911252"/>
        <a:ext cx="2250180" cy="1538124"/>
      </dsp:txXfrm>
    </dsp:sp>
    <dsp:sp modelId="{B680B647-1103-4251-AA04-80ADD66839D7}">
      <dsp:nvSpPr>
        <dsp:cNvPr id="0" name=""/>
        <dsp:cNvSpPr/>
      </dsp:nvSpPr>
      <dsp:spPr>
        <a:xfrm>
          <a:off x="5639489" y="709990"/>
          <a:ext cx="2916447" cy="1920897"/>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Mentor</a:t>
          </a:r>
        </a:p>
      </dsp:txBody>
      <dsp:txXfrm>
        <a:off x="5733259" y="803760"/>
        <a:ext cx="2728907" cy="1733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D429-1A92-4EE8-8800-6BF849438544}">
      <dsp:nvSpPr>
        <dsp:cNvPr id="0" name=""/>
        <dsp:cNvSpPr/>
      </dsp:nvSpPr>
      <dsp:spPr>
        <a:xfrm>
          <a:off x="641945" y="0"/>
          <a:ext cx="7275378" cy="3476625"/>
        </a:xfrm>
        <a:prstGeom prst="rightArrow">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8A78266D-87F6-4D39-95A9-2C95D57442C7}">
      <dsp:nvSpPr>
        <dsp:cNvPr id="0" name=""/>
        <dsp:cNvSpPr/>
      </dsp:nvSpPr>
      <dsp:spPr>
        <a:xfrm>
          <a:off x="2522" y="943437"/>
          <a:ext cx="2862425" cy="1589749"/>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effectLst/>
              <a:latin typeface="Verdana" panose="020B0604030504040204" pitchFamily="34" charset="0"/>
              <a:ea typeface="Verdana" panose="020B0604030504040204" pitchFamily="34" charset="0"/>
              <a:cs typeface="Tahoma" panose="020B0604030504040204" pitchFamily="34" charset="0"/>
            </a:rPr>
            <a:t>Tier 2 Certificate Holder</a:t>
          </a:r>
        </a:p>
      </dsp:txBody>
      <dsp:txXfrm>
        <a:off x="80127" y="1021042"/>
        <a:ext cx="2707215" cy="1434539"/>
      </dsp:txXfrm>
    </dsp:sp>
    <dsp:sp modelId="{9956C688-4189-47F9-B635-A863F4FC9DB5}">
      <dsp:nvSpPr>
        <dsp:cNvPr id="0" name=""/>
        <dsp:cNvSpPr/>
      </dsp:nvSpPr>
      <dsp:spPr>
        <a:xfrm>
          <a:off x="3228549" y="1042987"/>
          <a:ext cx="2340686" cy="139065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0.5 FTE or less</a:t>
          </a:r>
        </a:p>
      </dsp:txBody>
      <dsp:txXfrm>
        <a:off x="3296435" y="1110873"/>
        <a:ext cx="2204914" cy="1254878"/>
      </dsp:txXfrm>
    </dsp:sp>
    <dsp:sp modelId="{1CFE4911-85CA-4F5B-89D8-F15614AA419D}">
      <dsp:nvSpPr>
        <dsp:cNvPr id="0" name=""/>
        <dsp:cNvSpPr/>
      </dsp:nvSpPr>
      <dsp:spPr>
        <a:xfrm>
          <a:off x="5932837" y="969060"/>
          <a:ext cx="2623909" cy="153850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93345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Core Knowledge</a:t>
          </a:r>
          <a:endParaRPr lang="en-US" sz="28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6007941" y="1044164"/>
        <a:ext cx="2473701" cy="13882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17639-694F-4700-802B-C5D302F82E6B}">
      <dsp:nvSpPr>
        <dsp:cNvPr id="0" name=""/>
        <dsp:cNvSpPr/>
      </dsp:nvSpPr>
      <dsp:spPr>
        <a:xfrm>
          <a:off x="0" y="0"/>
          <a:ext cx="9074612" cy="3945432"/>
        </a:xfrm>
        <a:prstGeom prst="rightArrow">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FABD48D-9FD6-4C22-91EA-E4564968A55E}">
      <dsp:nvSpPr>
        <dsp:cNvPr id="0" name=""/>
        <dsp:cNvSpPr/>
      </dsp:nvSpPr>
      <dsp:spPr>
        <a:xfrm>
          <a:off x="194701" y="231786"/>
          <a:ext cx="1167918" cy="1172172"/>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BA/BS+</a:t>
          </a:r>
        </a:p>
      </dsp:txBody>
      <dsp:txXfrm>
        <a:off x="251714" y="288799"/>
        <a:ext cx="1053892" cy="1058146"/>
      </dsp:txXfrm>
    </dsp:sp>
    <dsp:sp modelId="{5C5731C7-884F-4C9E-95E8-29569CE668FA}">
      <dsp:nvSpPr>
        <dsp:cNvPr id="0" name=""/>
        <dsp:cNvSpPr/>
      </dsp:nvSpPr>
      <dsp:spPr>
        <a:xfrm>
          <a:off x="2377477" y="1534599"/>
          <a:ext cx="1018958" cy="1022813"/>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0.5 FTE</a:t>
          </a:r>
        </a:p>
      </dsp:txBody>
      <dsp:txXfrm>
        <a:off x="2427218" y="1584340"/>
        <a:ext cx="919476" cy="923331"/>
      </dsp:txXfrm>
    </dsp:sp>
    <dsp:sp modelId="{3941DA73-F47F-42BD-A335-2A755DFE7333}">
      <dsp:nvSpPr>
        <dsp:cNvPr id="0" name=""/>
        <dsp:cNvSpPr/>
      </dsp:nvSpPr>
      <dsp:spPr>
        <a:xfrm>
          <a:off x="3601265" y="1553845"/>
          <a:ext cx="1975462" cy="998904"/>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Expertise</a:t>
          </a:r>
        </a:p>
      </dsp:txBody>
      <dsp:txXfrm>
        <a:off x="3650027" y="1602607"/>
        <a:ext cx="1877938" cy="901380"/>
      </dsp:txXfrm>
    </dsp:sp>
    <dsp:sp modelId="{C4385FB8-F27D-428C-BDED-D14F59B3AE0F}">
      <dsp:nvSpPr>
        <dsp:cNvPr id="0" name=""/>
        <dsp:cNvSpPr/>
      </dsp:nvSpPr>
      <dsp:spPr>
        <a:xfrm>
          <a:off x="5758021" y="1548684"/>
          <a:ext cx="2272350" cy="1008720"/>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Experience</a:t>
          </a:r>
        </a:p>
      </dsp:txBody>
      <dsp:txXfrm>
        <a:off x="5807263" y="1597926"/>
        <a:ext cx="2173866" cy="910236"/>
      </dsp:txXfrm>
    </dsp:sp>
    <dsp:sp modelId="{460C1818-06B4-4B97-A09A-BE524D9524D5}">
      <dsp:nvSpPr>
        <dsp:cNvPr id="0" name=""/>
        <dsp:cNvSpPr/>
      </dsp:nvSpPr>
      <dsp:spPr>
        <a:xfrm>
          <a:off x="1618946" y="204783"/>
          <a:ext cx="2465465" cy="1160619"/>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Core Knowledge</a:t>
          </a:r>
          <a:endParaRPr lang="en-US" sz="280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1675603" y="261440"/>
        <a:ext cx="2352151" cy="1047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D429-1A92-4EE8-8800-6BF849438544}">
      <dsp:nvSpPr>
        <dsp:cNvPr id="0" name=""/>
        <dsp:cNvSpPr/>
      </dsp:nvSpPr>
      <dsp:spPr>
        <a:xfrm>
          <a:off x="619629" y="0"/>
          <a:ext cx="7022470" cy="4375562"/>
        </a:xfrm>
        <a:prstGeom prst="rightArrow">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8A78266D-87F6-4D39-95A9-2C95D57442C7}">
      <dsp:nvSpPr>
        <dsp:cNvPr id="0" name=""/>
        <dsp:cNvSpPr/>
      </dsp:nvSpPr>
      <dsp:spPr>
        <a:xfrm>
          <a:off x="1306486" y="1312668"/>
          <a:ext cx="2834322" cy="1750224"/>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Program Enrollment</a:t>
          </a:r>
        </a:p>
      </dsp:txBody>
      <dsp:txXfrm>
        <a:off x="1391925" y="1398107"/>
        <a:ext cx="2663444" cy="1579346"/>
      </dsp:txXfrm>
    </dsp:sp>
    <dsp:sp modelId="{3C517AE8-9669-4D99-B7EB-96ED8E17B944}">
      <dsp:nvSpPr>
        <dsp:cNvPr id="0" name=""/>
        <dsp:cNvSpPr/>
      </dsp:nvSpPr>
      <dsp:spPr>
        <a:xfrm>
          <a:off x="4553894" y="1312668"/>
          <a:ext cx="2401348" cy="1750224"/>
        </a:xfrm>
        <a:prstGeom prst="round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155700">
            <a:lnSpc>
              <a:spcPct val="90000"/>
            </a:lnSpc>
            <a:spcBef>
              <a:spcPct val="0"/>
            </a:spcBef>
            <a:spcAft>
              <a:spcPct val="35000"/>
            </a:spcAft>
            <a:buNone/>
          </a:pPr>
          <a:r>
            <a:rPr lang="en-US" sz="2800" kern="1200" dirty="0">
              <a:solidFill>
                <a:schemeClr val="tx2"/>
              </a:solidFill>
              <a:latin typeface="Verdana" panose="020B0604030504040204" pitchFamily="34" charset="0"/>
              <a:ea typeface="Verdana" panose="020B0604030504040204" pitchFamily="34" charset="0"/>
              <a:cs typeface="Tahoma" panose="020B0604030504040204" pitchFamily="34" charset="0"/>
            </a:rPr>
            <a:t>3 years</a:t>
          </a:r>
        </a:p>
      </dsp:txBody>
      <dsp:txXfrm>
        <a:off x="4639333" y="1398107"/>
        <a:ext cx="2230470" cy="1579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01FB-136F-472B-BADA-8C3DA2291341}">
      <dsp:nvSpPr>
        <dsp:cNvPr id="0" name=""/>
        <dsp:cNvSpPr/>
      </dsp:nvSpPr>
      <dsp:spPr>
        <a:xfrm>
          <a:off x="1251075" y="325407"/>
          <a:ext cx="4049519" cy="4049519"/>
        </a:xfrm>
        <a:prstGeom prst="pie">
          <a:avLst>
            <a:gd name="adj1" fmla="val 16200000"/>
            <a:gd name="adj2" fmla="val 18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K-12 School </a:t>
          </a:r>
        </a:p>
      </dsp:txBody>
      <dsp:txXfrm>
        <a:off x="3452759" y="1072640"/>
        <a:ext cx="1373943" cy="1349839"/>
      </dsp:txXfrm>
    </dsp:sp>
    <dsp:sp modelId="{5AFD125A-4147-408D-B1F4-2CFDC10D0F3D}">
      <dsp:nvSpPr>
        <dsp:cNvPr id="0" name=""/>
        <dsp:cNvSpPr/>
      </dsp:nvSpPr>
      <dsp:spPr>
        <a:xfrm>
          <a:off x="1042331" y="445929"/>
          <a:ext cx="4049519" cy="4049519"/>
        </a:xfrm>
        <a:prstGeom prst="pie">
          <a:avLst>
            <a:gd name="adj1" fmla="val 1800000"/>
            <a:gd name="adj2" fmla="val 90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Educator</a:t>
          </a:r>
          <a:endParaRPr lang="en-US" sz="1800" kern="1200" dirty="0"/>
        </a:p>
      </dsp:txBody>
      <dsp:txXfrm>
        <a:off x="2151128" y="3000982"/>
        <a:ext cx="1831925" cy="1253422"/>
      </dsp:txXfrm>
    </dsp:sp>
    <dsp:sp modelId="{987678DE-EB9D-4691-906B-2B7B3B87EFBC}">
      <dsp:nvSpPr>
        <dsp:cNvPr id="0" name=""/>
        <dsp:cNvSpPr/>
      </dsp:nvSpPr>
      <dsp:spPr>
        <a:xfrm>
          <a:off x="1042331" y="445929"/>
          <a:ext cx="4049519" cy="4049519"/>
        </a:xfrm>
        <a:prstGeom prst="pie">
          <a:avLst>
            <a:gd name="adj1" fmla="val 9000000"/>
            <a:gd name="adj2" fmla="val 162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Educator Preparation Program</a:t>
          </a:r>
          <a:endParaRPr lang="en-US" sz="1800" kern="1200" dirty="0"/>
        </a:p>
      </dsp:txBody>
      <dsp:txXfrm>
        <a:off x="1476208" y="1241370"/>
        <a:ext cx="1373943" cy="13498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A82BE-5538-4A4F-B360-95378C37BAA8}">
      <dsp:nvSpPr>
        <dsp:cNvPr id="0" name=""/>
        <dsp:cNvSpPr/>
      </dsp:nvSpPr>
      <dsp:spPr>
        <a:xfrm>
          <a:off x="218" y="392939"/>
          <a:ext cx="2633732" cy="3160479"/>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154" tIns="0" rIns="260154"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228600" lvl="1" indent="-228600" algn="l" defTabSz="889000">
            <a:lnSpc>
              <a:spcPct val="90000"/>
            </a:lnSpc>
            <a:spcBef>
              <a:spcPct val="0"/>
            </a:spcBef>
            <a:spcAft>
              <a:spcPct val="15000"/>
            </a:spcAft>
            <a:buChar char="•"/>
          </a:pPr>
          <a:r>
            <a:rPr lang="en-US" sz="2000" kern="1200" dirty="0"/>
            <a:t>Research</a:t>
          </a:r>
        </a:p>
        <a:p>
          <a:pPr marL="228600" lvl="1" indent="-228600" algn="l" defTabSz="889000">
            <a:lnSpc>
              <a:spcPct val="90000"/>
            </a:lnSpc>
            <a:spcBef>
              <a:spcPct val="0"/>
            </a:spcBef>
            <a:spcAft>
              <a:spcPct val="15000"/>
            </a:spcAft>
            <a:buChar char="•"/>
          </a:pPr>
          <a:r>
            <a:rPr lang="en-US" sz="2000" kern="1200" dirty="0"/>
            <a:t>Clarify barriers</a:t>
          </a:r>
        </a:p>
        <a:p>
          <a:pPr marL="228600" lvl="1" indent="-228600" algn="l" defTabSz="889000">
            <a:lnSpc>
              <a:spcPct val="90000"/>
            </a:lnSpc>
            <a:spcBef>
              <a:spcPct val="0"/>
            </a:spcBef>
            <a:spcAft>
              <a:spcPct val="15000"/>
            </a:spcAft>
            <a:buChar char="•"/>
          </a:pPr>
          <a:r>
            <a:rPr lang="en-US" sz="2000" kern="1200" dirty="0"/>
            <a:t>Establish goals</a:t>
          </a:r>
        </a:p>
      </dsp:txBody>
      <dsp:txXfrm>
        <a:off x="218" y="1657131"/>
        <a:ext cx="2633732" cy="1896287"/>
      </dsp:txXfrm>
    </dsp:sp>
    <dsp:sp modelId="{4FF8E284-F54A-4C69-8CA2-AEC3D3E089AC}">
      <dsp:nvSpPr>
        <dsp:cNvPr id="0" name=""/>
        <dsp:cNvSpPr/>
      </dsp:nvSpPr>
      <dsp:spPr>
        <a:xfrm>
          <a:off x="218" y="392939"/>
          <a:ext cx="2633732" cy="126419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0154" tIns="165100" rIns="260154" bIns="165100" numCol="1" spcCol="1270" anchor="ctr" anchorCtr="0">
          <a:noAutofit/>
        </a:bodyPr>
        <a:lstStyle/>
        <a:p>
          <a:pPr marL="0" lvl="0" indent="0" algn="l" defTabSz="1466850">
            <a:lnSpc>
              <a:spcPct val="90000"/>
            </a:lnSpc>
            <a:spcBef>
              <a:spcPct val="0"/>
            </a:spcBef>
            <a:spcAft>
              <a:spcPct val="35000"/>
            </a:spcAft>
            <a:buNone/>
          </a:pPr>
          <a:r>
            <a:rPr lang="en-US" sz="3300" kern="1200" dirty="0"/>
            <a:t>Winter 2020</a:t>
          </a:r>
        </a:p>
      </dsp:txBody>
      <dsp:txXfrm>
        <a:off x="218" y="392939"/>
        <a:ext cx="2633732" cy="1264191"/>
      </dsp:txXfrm>
    </dsp:sp>
    <dsp:sp modelId="{12520851-E95E-4D89-A1FE-8D0FD25657B0}">
      <dsp:nvSpPr>
        <dsp:cNvPr id="0" name=""/>
        <dsp:cNvSpPr/>
      </dsp:nvSpPr>
      <dsp:spPr>
        <a:xfrm>
          <a:off x="2844649" y="392939"/>
          <a:ext cx="2633732" cy="3160479"/>
        </a:xfrm>
        <a:prstGeom prst="rect">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154" tIns="0" rIns="260154"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228600" lvl="1" indent="-228600" algn="l" defTabSz="889000">
            <a:lnSpc>
              <a:spcPct val="90000"/>
            </a:lnSpc>
            <a:spcBef>
              <a:spcPct val="0"/>
            </a:spcBef>
            <a:spcAft>
              <a:spcPct val="15000"/>
            </a:spcAft>
            <a:buChar char="•"/>
          </a:pPr>
          <a:r>
            <a:rPr lang="en-US" sz="2000" kern="1200" dirty="0"/>
            <a:t>Build program models</a:t>
          </a:r>
        </a:p>
        <a:p>
          <a:pPr marL="228600" lvl="1" indent="-228600" algn="l" defTabSz="889000">
            <a:lnSpc>
              <a:spcPct val="90000"/>
            </a:lnSpc>
            <a:spcBef>
              <a:spcPct val="0"/>
            </a:spcBef>
            <a:spcAft>
              <a:spcPct val="15000"/>
            </a:spcAft>
            <a:buChar char="•"/>
          </a:pPr>
          <a:r>
            <a:rPr lang="en-US" sz="2000" kern="1200" dirty="0"/>
            <a:t>Identify curricular resources</a:t>
          </a:r>
        </a:p>
        <a:p>
          <a:pPr marL="228600" lvl="1" indent="-228600" algn="l" defTabSz="889000">
            <a:lnSpc>
              <a:spcPct val="90000"/>
            </a:lnSpc>
            <a:spcBef>
              <a:spcPct val="0"/>
            </a:spcBef>
            <a:spcAft>
              <a:spcPct val="15000"/>
            </a:spcAft>
            <a:buChar char="•"/>
          </a:pPr>
          <a:endParaRPr lang="en-US" sz="1400" kern="1200" dirty="0"/>
        </a:p>
      </dsp:txBody>
      <dsp:txXfrm>
        <a:off x="2844649" y="1657131"/>
        <a:ext cx="2633732" cy="1896287"/>
      </dsp:txXfrm>
    </dsp:sp>
    <dsp:sp modelId="{FBCB071A-508E-4E1E-BC54-820897440637}">
      <dsp:nvSpPr>
        <dsp:cNvPr id="0" name=""/>
        <dsp:cNvSpPr/>
      </dsp:nvSpPr>
      <dsp:spPr>
        <a:xfrm>
          <a:off x="2844649" y="392939"/>
          <a:ext cx="2633732" cy="126419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0154" tIns="165100" rIns="260154" bIns="165100" numCol="1" spcCol="1270" anchor="ctr" anchorCtr="0">
          <a:noAutofit/>
        </a:bodyPr>
        <a:lstStyle/>
        <a:p>
          <a:pPr marL="0" lvl="0" indent="0" algn="l" defTabSz="1466850">
            <a:lnSpc>
              <a:spcPct val="90000"/>
            </a:lnSpc>
            <a:spcBef>
              <a:spcPct val="0"/>
            </a:spcBef>
            <a:spcAft>
              <a:spcPct val="35000"/>
            </a:spcAft>
            <a:buNone/>
          </a:pPr>
          <a:r>
            <a:rPr lang="en-US" sz="3300" kern="1200" dirty="0"/>
            <a:t>Spring 2020</a:t>
          </a:r>
        </a:p>
      </dsp:txBody>
      <dsp:txXfrm>
        <a:off x="2844649" y="392939"/>
        <a:ext cx="2633732" cy="1264191"/>
      </dsp:txXfrm>
    </dsp:sp>
    <dsp:sp modelId="{7944FA3E-49CF-4359-B07F-39EB96617B9D}">
      <dsp:nvSpPr>
        <dsp:cNvPr id="0" name=""/>
        <dsp:cNvSpPr/>
      </dsp:nvSpPr>
      <dsp:spPr>
        <a:xfrm>
          <a:off x="5689080" y="392939"/>
          <a:ext cx="2633732" cy="3160479"/>
        </a:xfrm>
        <a:prstGeom prst="rect">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154" tIns="0" rIns="260154"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228600" lvl="1" indent="-228600" algn="l" defTabSz="889000">
            <a:lnSpc>
              <a:spcPct val="90000"/>
            </a:lnSpc>
            <a:spcBef>
              <a:spcPct val="0"/>
            </a:spcBef>
            <a:spcAft>
              <a:spcPct val="15000"/>
            </a:spcAft>
            <a:buChar char="•"/>
          </a:pPr>
          <a:r>
            <a:rPr lang="en-US" sz="2000" kern="1200" dirty="0"/>
            <a:t>Stakeholder feedback</a:t>
          </a:r>
        </a:p>
        <a:p>
          <a:pPr marL="228600" lvl="1" indent="-228600" algn="l" defTabSz="889000">
            <a:lnSpc>
              <a:spcPct val="90000"/>
            </a:lnSpc>
            <a:spcBef>
              <a:spcPct val="0"/>
            </a:spcBef>
            <a:spcAft>
              <a:spcPct val="15000"/>
            </a:spcAft>
            <a:buChar char="•"/>
          </a:pPr>
          <a:r>
            <a:rPr lang="en-US" sz="2000" kern="1200" dirty="0"/>
            <a:t>Develop and align resources</a:t>
          </a:r>
        </a:p>
      </dsp:txBody>
      <dsp:txXfrm>
        <a:off x="5689080" y="1657131"/>
        <a:ext cx="2633732" cy="1896287"/>
      </dsp:txXfrm>
    </dsp:sp>
    <dsp:sp modelId="{C05D9932-2369-4ED2-9E1C-1BFE60635674}">
      <dsp:nvSpPr>
        <dsp:cNvPr id="0" name=""/>
        <dsp:cNvSpPr/>
      </dsp:nvSpPr>
      <dsp:spPr>
        <a:xfrm>
          <a:off x="5689080" y="392939"/>
          <a:ext cx="2633732" cy="126419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0154" tIns="165100" rIns="260154" bIns="165100" numCol="1" spcCol="1270" anchor="ctr" anchorCtr="0">
          <a:noAutofit/>
        </a:bodyPr>
        <a:lstStyle/>
        <a:p>
          <a:pPr marL="0" lvl="0" indent="0" algn="l" defTabSz="1466850">
            <a:lnSpc>
              <a:spcPct val="90000"/>
            </a:lnSpc>
            <a:spcBef>
              <a:spcPct val="0"/>
            </a:spcBef>
            <a:spcAft>
              <a:spcPct val="35000"/>
            </a:spcAft>
            <a:buNone/>
          </a:pPr>
          <a:r>
            <a:rPr lang="en-US" sz="3300" kern="1200" dirty="0"/>
            <a:t>Summer 2020</a:t>
          </a:r>
        </a:p>
      </dsp:txBody>
      <dsp:txXfrm>
        <a:off x="5689080" y="392939"/>
        <a:ext cx="2633732" cy="1264191"/>
      </dsp:txXfrm>
    </dsp:sp>
    <dsp:sp modelId="{A8AD359D-E7D1-45F7-8468-E74D14286CE5}">
      <dsp:nvSpPr>
        <dsp:cNvPr id="0" name=""/>
        <dsp:cNvSpPr/>
      </dsp:nvSpPr>
      <dsp:spPr>
        <a:xfrm>
          <a:off x="8533512" y="392939"/>
          <a:ext cx="2633732" cy="3160479"/>
        </a:xfrm>
        <a:prstGeom prst="rect">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154" tIns="0" rIns="260154"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228600" lvl="1" indent="-228600" algn="l" defTabSz="889000">
            <a:lnSpc>
              <a:spcPct val="90000"/>
            </a:lnSpc>
            <a:spcBef>
              <a:spcPct val="0"/>
            </a:spcBef>
            <a:spcAft>
              <a:spcPct val="15000"/>
            </a:spcAft>
            <a:buChar char="•"/>
          </a:pPr>
          <a:r>
            <a:rPr lang="en-US" sz="2000" kern="1200" dirty="0"/>
            <a:t>Design modules</a:t>
          </a:r>
        </a:p>
        <a:p>
          <a:pPr marL="228600" lvl="1" indent="-228600" algn="l" defTabSz="889000">
            <a:lnSpc>
              <a:spcPct val="90000"/>
            </a:lnSpc>
            <a:spcBef>
              <a:spcPct val="0"/>
            </a:spcBef>
            <a:spcAft>
              <a:spcPct val="15000"/>
            </a:spcAft>
            <a:buChar char="•"/>
          </a:pPr>
          <a:r>
            <a:rPr lang="en-US" sz="2000" kern="1200" dirty="0"/>
            <a:t>Establish grant criteria</a:t>
          </a:r>
        </a:p>
        <a:p>
          <a:pPr marL="228600" lvl="1" indent="-228600" algn="l" defTabSz="889000">
            <a:lnSpc>
              <a:spcPct val="90000"/>
            </a:lnSpc>
            <a:spcBef>
              <a:spcPct val="0"/>
            </a:spcBef>
            <a:spcAft>
              <a:spcPct val="15000"/>
            </a:spcAft>
            <a:buChar char="•"/>
          </a:pPr>
          <a:r>
            <a:rPr lang="en-US" sz="2000" kern="1200" dirty="0"/>
            <a:t>Feedback</a:t>
          </a:r>
        </a:p>
      </dsp:txBody>
      <dsp:txXfrm>
        <a:off x="8533512" y="1657131"/>
        <a:ext cx="2633732" cy="1896287"/>
      </dsp:txXfrm>
    </dsp:sp>
    <dsp:sp modelId="{D1D99598-8E79-4E7F-A09F-BFD4CE670A51}">
      <dsp:nvSpPr>
        <dsp:cNvPr id="0" name=""/>
        <dsp:cNvSpPr/>
      </dsp:nvSpPr>
      <dsp:spPr>
        <a:xfrm>
          <a:off x="8533512" y="392939"/>
          <a:ext cx="2633732" cy="126419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0154" tIns="165100" rIns="260154" bIns="165100" numCol="1" spcCol="1270" anchor="ctr" anchorCtr="0">
          <a:noAutofit/>
        </a:bodyPr>
        <a:lstStyle/>
        <a:p>
          <a:pPr marL="0" lvl="0" indent="0" algn="l" defTabSz="1466850">
            <a:lnSpc>
              <a:spcPct val="90000"/>
            </a:lnSpc>
            <a:spcBef>
              <a:spcPct val="0"/>
            </a:spcBef>
            <a:spcAft>
              <a:spcPct val="35000"/>
            </a:spcAft>
            <a:buNone/>
          </a:pPr>
          <a:r>
            <a:rPr lang="en-US" sz="3300" kern="1200" dirty="0"/>
            <a:t>Fall 2020</a:t>
          </a:r>
        </a:p>
      </dsp:txBody>
      <dsp:txXfrm>
        <a:off x="8533512" y="392939"/>
        <a:ext cx="2633732" cy="126419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E25C88-AA29-4E6A-882A-D3546939C78E}"/>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BC9A845-7CBB-4EAF-8901-3B2E04E578AA}"/>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1FB3A9C6-E980-44C3-B8BD-9318D5ED00CA}" type="datetimeFigureOut">
              <a:rPr lang="en-US"/>
              <a:pPr>
                <a:defRPr/>
              </a:pPr>
              <a:t>2/11/2021</a:t>
            </a:fld>
            <a:endParaRPr lang="en-US"/>
          </a:p>
        </p:txBody>
      </p:sp>
      <p:sp>
        <p:nvSpPr>
          <p:cNvPr id="4" name="Slide Image Placeholder 3">
            <a:extLst>
              <a:ext uri="{FF2B5EF4-FFF2-40B4-BE49-F238E27FC236}">
                <a16:creationId xmlns:a16="http://schemas.microsoft.com/office/drawing/2014/main" id="{1535B23A-B8FB-47D5-A40B-82A432FF2C09}"/>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05EC4A3-88AA-4A8A-B5BA-DA2357E04206}"/>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13F3D9E-F57D-4E7F-817B-849810AE49D8}"/>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66F03E9-A987-4864-9BE6-871335AC93E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FFD79C32-CA50-401A-9F6A-95958DA96E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ichigan.gov/documents/mde/Education_Related_Professional_Learning_604294_7.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chigan.gov/documents/mde/Assignment_Availability_634900_7.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doe.state.mi.us/moecs/PublicProPrep.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legislature.mi.gov/doc.aspx?mcl-380-1233b-amended%5b2%5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ichigan.gov/documents/mde/Assignment_Availability_634900_7.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michigan.gov/documents/mde/CTE_Recent_and_Relevant_Experience_657064_7.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ichigan.gov/mde/0,4615,7-140-6598_88188_40121---,00.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legislature.mi.gov/doc.aspx?mcl-380-1246"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michigan.gov/documents/mde/School_Administrator_Permit_and_Renewal_605462_7.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ichigan.gov/documents/mde/Grow_Your_Own_Addressing_Vacancies_and_Shortages_620643_7.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michigan.gov/documents/mde/Out_Of_State_Applicants_534635_7.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mde.qualtrics.com/jfe/form/SV_41iYKGDpUPJZge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E588A61-2DE6-4BB9-800F-F4D70EC1D0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78925EEC-41CD-48B5-9BC7-07FFF701EC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Office of Educator Excellence is more than just teacher certification… we are more than just a pipeline for the professional.  We see OEE as an ecosystem that is wholly dependent on all the parts… </a:t>
            </a:r>
          </a:p>
          <a:p>
            <a:pPr>
              <a:spcBef>
                <a:spcPct val="0"/>
              </a:spcBef>
            </a:pPr>
            <a:endParaRPr lang="en-US" altLang="en-US"/>
          </a:p>
          <a:p>
            <a:pPr>
              <a:spcBef>
                <a:spcPct val="0"/>
              </a:spcBef>
            </a:pPr>
            <a:r>
              <a:rPr lang="en-US" altLang="en-US"/>
              <a:t>OEE serves the community by providing whole-child centered resources to ensure every student in the P-20 system has equitable access to a high-quality, barrier-free system of education professionals. </a:t>
            </a:r>
          </a:p>
          <a:p>
            <a:pPr>
              <a:spcBef>
                <a:spcPct val="0"/>
              </a:spcBef>
            </a:pPr>
            <a:endParaRPr lang="en-US" altLang="en-US"/>
          </a:p>
          <a:p>
            <a:pPr>
              <a:spcBef>
                <a:spcPct val="0"/>
              </a:spcBef>
            </a:pPr>
            <a:r>
              <a:rPr lang="en-US" altLang="en-US"/>
              <a:t>This is accomplished by the recruitment, preparation, certification, development, support, retention, and recognition of educators through collaboration with internal and external partners.  </a:t>
            </a:r>
          </a:p>
          <a:p>
            <a:pPr>
              <a:spcBef>
                <a:spcPct val="0"/>
              </a:spcBef>
            </a:pPr>
            <a:endParaRPr lang="en-US" altLang="en-US"/>
          </a:p>
          <a:p>
            <a:pPr>
              <a:spcBef>
                <a:spcPct val="0"/>
              </a:spcBef>
            </a:pPr>
            <a:r>
              <a:rPr lang="en-US" altLang="en-US"/>
              <a:t>I am excited to collaborate with you today!</a:t>
            </a:r>
          </a:p>
          <a:p>
            <a:pPr>
              <a:spcBef>
                <a:spcPct val="0"/>
              </a:spcBef>
            </a:pPr>
            <a:endParaRPr lang="en-US" altLang="en-US"/>
          </a:p>
          <a:p>
            <a:pPr>
              <a:spcBef>
                <a:spcPct val="0"/>
              </a:spcBef>
            </a:pPr>
            <a:r>
              <a:rPr lang="en-US" altLang="en-US"/>
              <a:t>QUICK NOTE:   The QR codes found throughout this presentation will take you to either a website or a document that expands upon the information I am sharing.  This QR code leads you directly to the Permits &amp; Placement webpage for additional information.  You can find all the information I am sharing today there, as well as much more!</a:t>
            </a:r>
          </a:p>
          <a:p>
            <a:pPr>
              <a:spcBef>
                <a:spcPct val="0"/>
              </a:spcBef>
            </a:pPr>
            <a:endParaRPr lang="en-US" altLang="en-US"/>
          </a:p>
        </p:txBody>
      </p:sp>
      <p:sp>
        <p:nvSpPr>
          <p:cNvPr id="75780" name="Slide Number Placeholder 3">
            <a:extLst>
              <a:ext uri="{FF2B5EF4-FFF2-40B4-BE49-F238E27FC236}">
                <a16:creationId xmlns:a16="http://schemas.microsoft.com/office/drawing/2014/main" id="{98CE3012-37E9-488F-B9EE-3C58B2031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6D59FAE-4CAB-447B-B57B-3F6C537C8805}"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D733431-78CE-428F-9226-8F40F44D6E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57776E5-2105-4C1B-9B5D-6848765CA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issues that still linger and will impact the 20-21 school year are as follows…</a:t>
            </a:r>
          </a:p>
        </p:txBody>
      </p:sp>
      <p:sp>
        <p:nvSpPr>
          <p:cNvPr id="84996" name="Slide Number Placeholder 3">
            <a:extLst>
              <a:ext uri="{FF2B5EF4-FFF2-40B4-BE49-F238E27FC236}">
                <a16:creationId xmlns:a16="http://schemas.microsoft.com/office/drawing/2014/main" id="{B69DD151-6EA9-4BB0-B105-81CFD63CC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BE7385F-12DE-4CBD-8EF3-E3BC9A074DDD}"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B65C356-0371-4433-B8CD-935C208929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75C96E0-6926-4322-9656-F7BD05C83F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Some certificates and some permits require verification the educator was evaluated in order to renew or progress to the next level.  With the absence of observations and the waiver of the requirement in the previous EO, a superintendent rule waiver allowed MDE to then waive the observation and evaluation requirements for the </a:t>
            </a:r>
            <a:r>
              <a:rPr lang="en-US" altLang="en-US" b="1" i="1"/>
              <a:t>renewal</a:t>
            </a:r>
            <a:r>
              <a:rPr lang="en-US" altLang="en-US"/>
              <a:t> of the Full-Year Basic, Full-Year Shortage, Expert, and School Administrator Permits.  A </a:t>
            </a:r>
            <a:r>
              <a:rPr lang="en-US" altLang="en-US">
                <a:latin typeface="Verdana" panose="020B0604030504040204" pitchFamily="34" charset="0"/>
                <a:ea typeface="Verdana" panose="020B0604030504040204" pitchFamily="34" charset="0"/>
                <a:cs typeface="Aparajita" panose="02020603050405020304" pitchFamily="18" charset="0"/>
              </a:rPr>
              <a:t>certificate or permit may be renewed or progressed regardless of whether the individual received a 2019-2020 rating, if all other requirements are met.</a:t>
            </a:r>
            <a:endParaRPr lang="en-US" altLang="en-US"/>
          </a:p>
        </p:txBody>
      </p:sp>
      <p:sp>
        <p:nvSpPr>
          <p:cNvPr id="86020" name="Slide Number Placeholder 3">
            <a:extLst>
              <a:ext uri="{FF2B5EF4-FFF2-40B4-BE49-F238E27FC236}">
                <a16:creationId xmlns:a16="http://schemas.microsoft.com/office/drawing/2014/main" id="{12087505-27C2-45CF-BE40-A7EBA9462D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47C0D67-F3DA-4807-ABBE-2D030F6003FC}"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1ACC0D5B-4DBE-4ADD-AD8B-F02E1A914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9B349B0A-86DF-4ECC-B4B7-3DE880DF3F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800">
                <a:latin typeface="Verdana" panose="020B0604030504040204" pitchFamily="34" charset="0"/>
                <a:ea typeface="Verdana" panose="020B0604030504040204" pitchFamily="34" charset="0"/>
                <a:cs typeface="Verdana" panose="020B0604030504040204" pitchFamily="34" charset="0"/>
              </a:rPr>
              <a:t>We are working within department and government authority and procedures to continue to identify and find solutions for the 2020-2021 school year.  Specifically we are looking for ways to address, s</a:t>
            </a:r>
            <a:r>
              <a:rPr lang="en-US" altLang="en-US" sz="2400">
                <a:latin typeface="Verdana" panose="020B0604030504040204" pitchFamily="34" charset="0"/>
                <a:ea typeface="Verdana" panose="020B0604030504040204" pitchFamily="34" charset="0"/>
                <a:cs typeface="Verdana" panose="020B0604030504040204" pitchFamily="34" charset="0"/>
              </a:rPr>
              <a:t>tudent teaching, testing availability, and the absence of student growth data for 2020-2021 educator evaluation.  </a:t>
            </a:r>
          </a:p>
          <a:p>
            <a:pPr>
              <a:spcBef>
                <a:spcPct val="0"/>
              </a:spcBef>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a:t>This is not a complete list of what we have identified. The ecosystem mentioned at the beginning is pooling together to problem solve for the field. The best way to stay up to date is look for the MDE weekly Thursday communication (share it out with your colleagues) and….. [next slide]</a:t>
            </a:r>
          </a:p>
        </p:txBody>
      </p:sp>
      <p:sp>
        <p:nvSpPr>
          <p:cNvPr id="87044" name="Slide Number Placeholder 3">
            <a:extLst>
              <a:ext uri="{FF2B5EF4-FFF2-40B4-BE49-F238E27FC236}">
                <a16:creationId xmlns:a16="http://schemas.microsoft.com/office/drawing/2014/main" id="{34BA03D3-810E-4F41-A9A4-605F128313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47A824B-7E4D-4CE5-B8B0-34B6F5309228}"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5609B55-C6B2-4961-B9D5-9736E9B760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7498FDD9-F319-48E2-A90E-B0B2C1DED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MDE supports over 400,000 educators; since each of these changes impacts a certain subset of those educators, we focused on direct communication with affected individuals using the Gov Delivery tool.</a:t>
            </a:r>
          </a:p>
          <a:p>
            <a:pPr>
              <a:spcBef>
                <a:spcPct val="0"/>
              </a:spcBef>
            </a:pPr>
            <a:endParaRPr lang="en-US" altLang="en-US"/>
          </a:p>
          <a:p>
            <a:pPr>
              <a:spcBef>
                <a:spcPct val="0"/>
              </a:spcBef>
            </a:pPr>
            <a:r>
              <a:rPr lang="en-US" altLang="en-US"/>
              <a:t>We also regularly submit items for the MDE’s regular eblasts and newsletter notifications.</a:t>
            </a:r>
          </a:p>
          <a:p>
            <a:pPr>
              <a:spcBef>
                <a:spcPct val="0"/>
              </a:spcBef>
            </a:pPr>
            <a:endParaRPr lang="en-US" altLang="en-US"/>
          </a:p>
          <a:p>
            <a:pPr>
              <a:spcBef>
                <a:spcPct val="0"/>
              </a:spcBef>
            </a:pPr>
            <a:r>
              <a:rPr lang="en-US" altLang="en-US"/>
              <a:t>You may not be aware that we have launched an e-newsletter: Educationally Speaking.  This newsletter is published on the third Tuesday of every month. Sign up for it!</a:t>
            </a:r>
          </a:p>
          <a:p>
            <a:pPr>
              <a:spcBef>
                <a:spcPct val="0"/>
              </a:spcBef>
            </a:pPr>
            <a:endParaRPr lang="en-US" altLang="en-US"/>
          </a:p>
        </p:txBody>
      </p:sp>
      <p:sp>
        <p:nvSpPr>
          <p:cNvPr id="88068" name="Slide Number Placeholder 3">
            <a:extLst>
              <a:ext uri="{FF2B5EF4-FFF2-40B4-BE49-F238E27FC236}">
                <a16:creationId xmlns:a16="http://schemas.microsoft.com/office/drawing/2014/main" id="{E3AAE6AD-9B67-4418-A8F9-23341F6274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C6F0EC1-80EE-4DC5-ADC0-BDA5CC5E087F}"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4DD618A-2D7D-400E-863F-A4C006A4B7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1E99098A-1EAE-48A8-AA25-2558F59FB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1. Be sure to follow the Office of Educator Excellence on social media</a:t>
            </a:r>
          </a:p>
          <a:p>
            <a:pPr>
              <a:spcBef>
                <a:spcPct val="0"/>
              </a:spcBef>
            </a:pPr>
            <a:r>
              <a:rPr lang="en-US" altLang="en-US"/>
              <a:t>2. And post about the great work happening in your school community using the hashtags</a:t>
            </a:r>
          </a:p>
        </p:txBody>
      </p:sp>
      <p:sp>
        <p:nvSpPr>
          <p:cNvPr id="89092" name="Slide Number Placeholder 3">
            <a:extLst>
              <a:ext uri="{FF2B5EF4-FFF2-40B4-BE49-F238E27FC236}">
                <a16:creationId xmlns:a16="http://schemas.microsoft.com/office/drawing/2014/main" id="{2DAB2EAF-2A28-4E2B-99B2-AA903878CE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9ACEE08-DD07-4047-88B0-A168BAC25A37}"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46477B2-90E3-442F-8659-9AD546772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18DA022-332A-43AB-B62D-8196DF6C2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900">
                <a:latin typeface="Verdana" panose="020B0604030504040204" pitchFamily="34" charset="0"/>
                <a:ea typeface="Verdana" panose="020B0604030504040204" pitchFamily="34" charset="0"/>
                <a:cs typeface="Verdana" panose="020B0604030504040204" pitchFamily="34" charset="0"/>
              </a:rPr>
              <a:t>With the November 2017 revised Administrative Rules, we have established the same renewal process for all the certificates… Standard, Professional, Administrator, etc.  The only exception to this is for School Counselors, which is addressed on another slide.  </a:t>
            </a:r>
          </a:p>
          <a:p>
            <a:pPr>
              <a:spcBef>
                <a:spcPct val="0"/>
              </a:spcBef>
            </a:pPr>
            <a:endParaRPr lang="en-US" altLang="en-US" sz="190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sz="1900">
                <a:latin typeface="Verdana" panose="020B0604030504040204" pitchFamily="34" charset="0"/>
                <a:ea typeface="Verdana" panose="020B0604030504040204" pitchFamily="34" charset="0"/>
                <a:cs typeface="Verdana" panose="020B0604030504040204" pitchFamily="34" charset="0"/>
              </a:rPr>
              <a:t>The educator enters a continuous loop of </a:t>
            </a:r>
            <a:r>
              <a:rPr lang="en-US" altLang="en-US" sz="1900" b="1">
                <a:latin typeface="Verdana" panose="020B0604030504040204" pitchFamily="34" charset="0"/>
                <a:ea typeface="Verdana" panose="020B0604030504040204" pitchFamily="34" charset="0"/>
                <a:cs typeface="Verdana" panose="020B0604030504040204" pitchFamily="34" charset="0"/>
              </a:rPr>
              <a:t>Education-Related Professional Learning</a:t>
            </a:r>
            <a:r>
              <a:rPr lang="en-US" altLang="en-US" sz="1900">
                <a:latin typeface="Verdana" panose="020B0604030504040204" pitchFamily="34" charset="0"/>
                <a:ea typeface="Verdana" panose="020B0604030504040204" pitchFamily="34" charset="0"/>
                <a:cs typeface="Verdana" panose="020B0604030504040204" pitchFamily="34" charset="0"/>
              </a:rPr>
              <a:t>. There are no extensions or waivers for these renewal requirements.  </a:t>
            </a:r>
          </a:p>
          <a:p>
            <a:pPr>
              <a:spcBef>
                <a:spcPct val="0"/>
              </a:spcBef>
            </a:pPr>
            <a:endParaRPr lang="en-US" altLang="en-US" sz="190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sz="1900">
                <a:latin typeface="Verdana" panose="020B0604030504040204" pitchFamily="34" charset="0"/>
                <a:ea typeface="Verdana" panose="020B0604030504040204" pitchFamily="34" charset="0"/>
                <a:cs typeface="Verdana" panose="020B0604030504040204" pitchFamily="34" charset="0"/>
              </a:rPr>
              <a:t>The renewal guidance documents for all certificates can be found on our website: </a:t>
            </a:r>
            <a:r>
              <a:rPr lang="en-US" altLang="en-US" sz="1900" b="1">
                <a:latin typeface="Verdana" panose="020B0604030504040204" pitchFamily="34" charset="0"/>
                <a:ea typeface="Verdana" panose="020B0604030504040204" pitchFamily="34" charset="0"/>
                <a:cs typeface="Verdana" panose="020B0604030504040204" pitchFamily="34" charset="0"/>
              </a:rPr>
              <a:t>https://www.michigan.gov/mde/0,4615,7-140-5683_14795_83462---,00.html </a:t>
            </a:r>
          </a:p>
          <a:p>
            <a:pPr>
              <a:spcBef>
                <a:spcPct val="0"/>
              </a:spcBef>
            </a:pPr>
            <a:endParaRPr lang="en-US" altLang="en-US" sz="1900">
              <a:latin typeface="Verdana" panose="020B0604030504040204" pitchFamily="34" charset="0"/>
              <a:ea typeface="Verdana" panose="020B0604030504040204" pitchFamily="34" charset="0"/>
              <a:cs typeface="Verdana" panose="020B0604030504040204" pitchFamily="34" charset="0"/>
            </a:endParaRPr>
          </a:p>
        </p:txBody>
      </p:sp>
      <p:sp>
        <p:nvSpPr>
          <p:cNvPr id="90116" name="Slide Number Placeholder 3">
            <a:extLst>
              <a:ext uri="{FF2B5EF4-FFF2-40B4-BE49-F238E27FC236}">
                <a16:creationId xmlns:a16="http://schemas.microsoft.com/office/drawing/2014/main" id="{FA9EDFF3-2E2C-4A6A-BB49-0BE94D8356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356A1ED-A107-4F4F-B1BA-57063DDBF6D3}"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8ABBA4C-83FC-4C56-A0FA-4339D557C7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97E99D0-7F55-44C6-8D97-0B475101F3DB}"/>
              </a:ext>
            </a:extLst>
          </p:cNvPr>
          <p:cNvSpPr>
            <a:spLocks noGrp="1"/>
          </p:cNvSpPr>
          <p:nvPr>
            <p:ph type="body" idx="1"/>
          </p:nvPr>
        </p:nvSpPr>
        <p:spPr/>
        <p:txBody>
          <a:bodyPr/>
          <a:lstStyle/>
          <a:p>
            <a:pPr fontAlgn="auto">
              <a:spcBef>
                <a:spcPts val="0"/>
              </a:spcBef>
              <a:spcAft>
                <a:spcPts val="0"/>
              </a:spcAft>
              <a:defRPr/>
            </a:pPr>
            <a:r>
              <a:rPr lang="en-US" dirty="0">
                <a:latin typeface="Verdana" panose="020B0604030504040204" pitchFamily="34" charset="0"/>
                <a:ea typeface="Verdana" panose="020B0604030504040204" pitchFamily="34" charset="0"/>
                <a:cs typeface="Verdana" panose="020B0604030504040204" pitchFamily="34" charset="0"/>
              </a:rPr>
              <a:t>To </a:t>
            </a:r>
            <a:r>
              <a:rPr lang="en-US" b="1" dirty="0">
                <a:latin typeface="Verdana" panose="020B0604030504040204" pitchFamily="34" charset="0"/>
                <a:ea typeface="Verdana" panose="020B0604030504040204" pitchFamily="34" charset="0"/>
                <a:cs typeface="Verdana" panose="020B0604030504040204" pitchFamily="34" charset="0"/>
              </a:rPr>
              <a:t>renew</a:t>
            </a:r>
            <a:r>
              <a:rPr lang="en-US" dirty="0">
                <a:latin typeface="Verdana" panose="020B0604030504040204" pitchFamily="34" charset="0"/>
                <a:ea typeface="Verdana" panose="020B0604030504040204" pitchFamily="34" charset="0"/>
                <a:cs typeface="Verdana" panose="020B0604030504040204" pitchFamily="34" charset="0"/>
              </a:rPr>
              <a:t>, educators must obtain ONE of the following:</a:t>
            </a:r>
          </a:p>
          <a:p>
            <a:pPr fontAlgn="auto">
              <a:spcBef>
                <a:spcPts val="0"/>
              </a:spcBef>
              <a:spcAft>
                <a:spcPts val="0"/>
              </a:spcAft>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fontAlgn="auto">
              <a:spcBef>
                <a:spcPts val="0"/>
              </a:spcBef>
              <a:spcAft>
                <a:spcPts val="0"/>
              </a:spcAft>
              <a:buFont typeface="Arial" panose="020B0604020202020204" pitchFamily="34" charset="0"/>
              <a:buChar char="•"/>
              <a:defRPr/>
            </a:pPr>
            <a:r>
              <a:rPr lang="en-US" dirty="0">
                <a:latin typeface="Verdana" panose="020B0604030504040204" pitchFamily="34" charset="0"/>
                <a:ea typeface="Verdana" panose="020B0604030504040204" pitchFamily="34" charset="0"/>
                <a:cs typeface="Verdana" panose="020B0604030504040204" pitchFamily="34" charset="0"/>
              </a:rPr>
              <a:t>6 semester credit hours</a:t>
            </a:r>
          </a:p>
          <a:p>
            <a:pPr marL="171450" indent="-171450" fontAlgn="auto">
              <a:spcBef>
                <a:spcPts val="0"/>
              </a:spcBef>
              <a:spcAft>
                <a:spcPts val="0"/>
              </a:spcAft>
              <a:buFont typeface="Arial" panose="020B0604020202020204" pitchFamily="34" charset="0"/>
              <a:buChar char="•"/>
              <a:defRPr/>
            </a:pPr>
            <a:r>
              <a:rPr lang="en-US" dirty="0">
                <a:latin typeface="Verdana" panose="020B0604030504040204" pitchFamily="34" charset="0"/>
                <a:ea typeface="Verdana" panose="020B0604030504040204" pitchFamily="34" charset="0"/>
                <a:cs typeface="Verdana" panose="020B0604030504040204" pitchFamily="34" charset="0"/>
              </a:rPr>
              <a:t>150 State Continuing Education Clock Hours (or SCECHs)</a:t>
            </a:r>
          </a:p>
          <a:p>
            <a:pPr marL="171450" indent="-171450" fontAlgn="auto">
              <a:spcBef>
                <a:spcPts val="0"/>
              </a:spcBef>
              <a:spcAft>
                <a:spcPts val="0"/>
              </a:spcAft>
              <a:buFont typeface="Arial" panose="020B0604020202020204" pitchFamily="34" charset="0"/>
              <a:buChar char="•"/>
              <a:defRPr/>
            </a:pPr>
            <a:r>
              <a:rPr lang="en-US" dirty="0">
                <a:latin typeface="Verdana" panose="020B0604030504040204" pitchFamily="34" charset="0"/>
                <a:ea typeface="Verdana" panose="020B0604030504040204" pitchFamily="34" charset="0"/>
                <a:cs typeface="Verdana" panose="020B0604030504040204" pitchFamily="34" charset="0"/>
              </a:rPr>
              <a:t>150 District Provided Professional Development (DPPD) hours.</a:t>
            </a:r>
          </a:p>
          <a:p>
            <a:pPr marL="171450" indent="-171450" fontAlgn="auto">
              <a:spcBef>
                <a:spcPts val="0"/>
              </a:spcBef>
              <a:spcAft>
                <a:spcPts val="0"/>
              </a:spcAft>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buFont typeface="Arial" panose="020B0604020202020204" pitchFamily="34" charset="0"/>
              <a:buNone/>
              <a:defRPr/>
            </a:pPr>
            <a:r>
              <a:rPr lang="en-US" dirty="0">
                <a:latin typeface="Verdana" panose="020B0604030504040204" pitchFamily="34" charset="0"/>
                <a:ea typeface="Verdana" panose="020B0604030504040204" pitchFamily="34" charset="0"/>
                <a:cs typeface="Verdana" panose="020B0604030504040204" pitchFamily="34" charset="0"/>
              </a:rPr>
              <a:t>Or any combination of these three professional learning opportunities. These opportunities should be appropriate to grade level and/or endorsement(s) of the certificate the individual holds.</a:t>
            </a:r>
          </a:p>
          <a:p>
            <a:pPr marL="171450" indent="-171450" fontAlgn="auto">
              <a:spcBef>
                <a:spcPts val="0"/>
              </a:spcBef>
              <a:spcAft>
                <a:spcPts val="0"/>
              </a:spcAft>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buFont typeface="Arial" panose="020B0604020202020204" pitchFamily="34" charset="0"/>
              <a:buNone/>
              <a:defRPr/>
            </a:pPr>
            <a:r>
              <a:rPr lang="en-US" dirty="0">
                <a:latin typeface="Verdana" panose="020B0604030504040204" pitchFamily="34" charset="0"/>
                <a:ea typeface="Verdana" panose="020B0604030504040204" pitchFamily="34" charset="0"/>
                <a:cs typeface="Verdana" panose="020B0604030504040204" pitchFamily="34" charset="0"/>
              </a:rPr>
              <a:t>College transcripts are entered by the applicant and supported by college transcripts.  SCECHs, the more convenient from an applicant’s perspective AND from a processing or evaluation perspective, are automatically uploaded into the Michigan Online Educator Certification System (MOECS) by a SCECH coordinator upon completion and are maintained there for future record keeping and auditing.  </a:t>
            </a:r>
            <a:r>
              <a:rPr lang="en-US" b="1" dirty="0">
                <a:latin typeface="Verdana" panose="020B0604030504040204" pitchFamily="34" charset="0"/>
                <a:ea typeface="Verdana" panose="020B0604030504040204" pitchFamily="34" charset="0"/>
                <a:cs typeface="Verdana" panose="020B0604030504040204" pitchFamily="34" charset="0"/>
              </a:rPr>
              <a:t>As of July 1, 2020 all NEW DPPD must be registered as SCECHs.  </a:t>
            </a:r>
            <a:r>
              <a:rPr lang="en-US" dirty="0">
                <a:latin typeface="Verdana" panose="020B0604030504040204" pitchFamily="34" charset="0"/>
                <a:ea typeface="Verdana" panose="020B0604030504040204" pitchFamily="34" charset="0"/>
                <a:cs typeface="Verdana" panose="020B0604030504040204" pitchFamily="34" charset="0"/>
              </a:rPr>
              <a:t>This is key to supporting the retention of teachers as they continue to renew or maintain their certificates.   The documentation aspect of DPPD became an insurmountable stumbling block for educators as well as a statewide Auditor General finding on district record keeping processes for MCL 380.1527.</a:t>
            </a:r>
          </a:p>
          <a:p>
            <a:pPr fontAlgn="auto">
              <a:spcBef>
                <a:spcPts val="0"/>
              </a:spcBef>
              <a:spcAft>
                <a:spcPts val="0"/>
              </a:spcAft>
              <a:buFont typeface="Arial" panose="020B0604020202020204" pitchFamily="34" charset="0"/>
              <a:buNone/>
              <a:defRPr/>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buFont typeface="Arial" panose="020B0604020202020204" pitchFamily="34" charset="0"/>
              <a:buNone/>
              <a:defRPr/>
            </a:pPr>
            <a:r>
              <a:rPr lang="en-US" dirty="0">
                <a:latin typeface="Verdana" panose="020B0604030504040204" pitchFamily="34" charset="0"/>
                <a:ea typeface="Verdana" panose="020B0604030504040204" pitchFamily="34" charset="0"/>
                <a:cs typeface="Verdana" panose="020B0604030504040204" pitchFamily="34" charset="0"/>
              </a:rPr>
              <a:t>More information on </a:t>
            </a:r>
            <a:r>
              <a:rPr lang="en-US" dirty="0"/>
              <a:t>Education-Related Professional Learning options and documentation can be found at in the QR code linked here: </a:t>
            </a:r>
            <a:r>
              <a:rPr lang="en-US" u="sng" dirty="0">
                <a:hlinkClick r:id="rId3"/>
              </a:rPr>
              <a:t>www.michigan.gov/documents/mde/Education_Related_Professional_Learning_604294_7.PDF</a:t>
            </a: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6802BB85-01F7-4C9D-86BD-3A3B24FB00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BE71D04F-A117-4543-AF4F-3EAB407822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Michigan’s staffing flexibilities are found within our system of permits, authorizations and approvals.  Aside from certifications, Administrative Rules, Michigan law and in the case of special education, Federal law, authorize MDE to provide these flexibilities.</a:t>
            </a:r>
          </a:p>
        </p:txBody>
      </p:sp>
      <p:sp>
        <p:nvSpPr>
          <p:cNvPr id="92164" name="Slide Number Placeholder 3">
            <a:extLst>
              <a:ext uri="{FF2B5EF4-FFF2-40B4-BE49-F238E27FC236}">
                <a16:creationId xmlns:a16="http://schemas.microsoft.com/office/drawing/2014/main" id="{015A4A39-8671-42E1-8B89-53B0B15290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419209C-E46C-4BB3-B28B-772A12587A7A}"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F2E9B0D-1E51-43FA-9F25-67DD776AD5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F831FEB3-E046-458A-897E-E3A880FF2D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We believe that we currently have a flexibility that will support just about every staffing need that has arisen.  In fact, you may not know this, but Michigan has an Office of Continuous Improvement (not within the Department of Education!) and they have been recognized nationally for their work on process improvement.  In consultation with their staff, the goal for implementation of policy and processes should be to meet 80% of needs of a particular user.  </a:t>
            </a:r>
          </a:p>
          <a:p>
            <a:pPr>
              <a:spcBef>
                <a:spcPct val="0"/>
              </a:spcBef>
            </a:pPr>
            <a:endParaRPr lang="en-US" altLang="en-US"/>
          </a:p>
          <a:p>
            <a:pPr>
              <a:spcBef>
                <a:spcPct val="0"/>
              </a:spcBef>
            </a:pPr>
            <a:r>
              <a:rPr lang="en-US" altLang="en-US"/>
              <a:t>I feel pretty confident that we are closer to 90% with our current flexibilities.  </a:t>
            </a:r>
          </a:p>
          <a:p>
            <a:pPr>
              <a:spcBef>
                <a:spcPct val="0"/>
              </a:spcBef>
            </a:pPr>
            <a:endParaRPr lang="en-US" altLang="en-US"/>
          </a:p>
          <a:p>
            <a:pPr>
              <a:spcBef>
                <a:spcPct val="0"/>
              </a:spcBef>
            </a:pPr>
            <a:r>
              <a:rPr lang="en-US" altLang="en-US"/>
              <a:t>Stakeholders were convened several years ago to redesign this system and address exceptions to certification.  Will there be exceptions to these exceptions?  Of course!  There always are.  I won’t have time to talk specifically about these one-offs today, but firmly believe that providing guidance, training, and transparency is vital.  We need schools to use this system of flexibilities appropriately as this allows us to collect data for analysis and future adjustments if/when needed.</a:t>
            </a:r>
          </a:p>
          <a:p>
            <a:pPr>
              <a:spcBef>
                <a:spcPct val="0"/>
              </a:spcBef>
            </a:pPr>
            <a:endParaRPr lang="en-US" altLang="en-US"/>
          </a:p>
          <a:p>
            <a:pPr>
              <a:spcBef>
                <a:spcPct val="0"/>
              </a:spcBef>
            </a:pPr>
            <a:r>
              <a:rPr lang="en-US" altLang="en-US"/>
              <a:t>The basic key points for all of these flexibilities include:</a:t>
            </a:r>
          </a:p>
          <a:p>
            <a:pPr marL="628650" lvl="1" indent="-171450">
              <a:spcBef>
                <a:spcPct val="0"/>
              </a:spcBef>
              <a:buFontTx/>
              <a:buChar char="•"/>
            </a:pPr>
            <a:r>
              <a:rPr lang="en-US" altLang="en-US"/>
              <a:t>Permits and Authorizations must be valid and fee paid prior to placement</a:t>
            </a:r>
          </a:p>
          <a:p>
            <a:pPr marL="628650" lvl="1" indent="-171450">
              <a:spcBef>
                <a:spcPct val="0"/>
              </a:spcBef>
              <a:buFontTx/>
              <a:buChar char="•"/>
            </a:pPr>
            <a:r>
              <a:rPr lang="en-US" altLang="en-US"/>
              <a:t>Take note of renewal requirements in advance of next year’s staffing decisions</a:t>
            </a:r>
          </a:p>
          <a:p>
            <a:pPr marL="628650" lvl="1" indent="-171450">
              <a:spcBef>
                <a:spcPct val="0"/>
              </a:spcBef>
              <a:buFontTx/>
              <a:buChar char="•"/>
            </a:pPr>
            <a:r>
              <a:rPr lang="en-US" altLang="en-US"/>
              <a:t>Out-of-state certificates are NOT valid in lieu of Michigan certification or a permit</a:t>
            </a:r>
          </a:p>
          <a:p>
            <a:pPr marL="628650" lvl="1" indent="-171450">
              <a:spcBef>
                <a:spcPct val="0"/>
              </a:spcBef>
              <a:buFontTx/>
              <a:buChar char="•"/>
            </a:pPr>
            <a:r>
              <a:rPr lang="en-US" altLang="en-US"/>
              <a:t>Focus on district/school supports necessary to usher candidates through a </a:t>
            </a:r>
            <a:r>
              <a:rPr lang="en-US" altLang="en-US" b="1"/>
              <a:t>transition</a:t>
            </a:r>
            <a:r>
              <a:rPr lang="en-US" altLang="en-US"/>
              <a:t> from Daily to Full-year to obtaining certification (Grow-Your-Own)</a:t>
            </a:r>
          </a:p>
          <a:p>
            <a:pPr>
              <a:spcBef>
                <a:spcPct val="0"/>
              </a:spcBef>
            </a:pPr>
            <a:endParaRPr lang="en-US" altLang="en-US"/>
          </a:p>
        </p:txBody>
      </p:sp>
      <p:sp>
        <p:nvSpPr>
          <p:cNvPr id="93188" name="Slide Number Placeholder 3">
            <a:extLst>
              <a:ext uri="{FF2B5EF4-FFF2-40B4-BE49-F238E27FC236}">
                <a16:creationId xmlns:a16="http://schemas.microsoft.com/office/drawing/2014/main" id="{EF66CB2D-9D0A-457B-ACEE-92B6CA275C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06E28DF-BBC2-474F-9564-5FEE2A962FEF}"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569FAE6C-0168-46C7-8293-A2D675A01C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095C44F-AAD3-4E24-966B-3E022C3B000B}"/>
              </a:ext>
            </a:extLst>
          </p:cNvPr>
          <p:cNvSpPr>
            <a:spLocks noGrp="1" noChangeArrowheads="1"/>
          </p:cNvSpPr>
          <p:nvPr>
            <p:ph type="body" idx="1"/>
          </p:nvPr>
        </p:nvSpPr>
        <p:spPr/>
        <p:txBody>
          <a:bodyPr/>
          <a:lstStyle/>
          <a:p>
            <a:pPr fontAlgn="auto">
              <a:spcBef>
                <a:spcPts val="0"/>
              </a:spcBef>
              <a:spcAft>
                <a:spcPts val="0"/>
              </a:spcAft>
              <a:defRPr/>
            </a:pPr>
            <a:r>
              <a:rPr lang="en-US" dirty="0"/>
              <a:t>The most common of our permits, the Daily Substitute Permit is designed for intermittent assignments. An intermittent assignment is defined as no more than 90-consecutive calendar days in the same assignment.  </a:t>
            </a:r>
          </a:p>
          <a:p>
            <a:pPr fontAlgn="auto">
              <a:spcBef>
                <a:spcPts val="0"/>
              </a:spcBef>
              <a:spcAft>
                <a:spcPts val="0"/>
              </a:spcAft>
              <a:defRPr/>
            </a:pPr>
            <a:endParaRPr lang="en-US" dirty="0"/>
          </a:p>
          <a:p>
            <a:pPr fontAlgn="auto">
              <a:spcBef>
                <a:spcPts val="0"/>
              </a:spcBef>
              <a:spcAft>
                <a:spcPts val="0"/>
              </a:spcAft>
              <a:defRPr/>
            </a:pPr>
            <a:r>
              <a:rPr lang="en-US" dirty="0"/>
              <a:t>As a minimum standard, law sets the requirement of 60 semester credits hours.  These credits do not need to be consolidated on a single transcript, but at this time must be from a regionally accredited institution. </a:t>
            </a:r>
          </a:p>
          <a:p>
            <a:pPr fontAlgn="auto">
              <a:spcBef>
                <a:spcPts val="0"/>
              </a:spcBef>
              <a:spcAft>
                <a:spcPts val="0"/>
              </a:spcAft>
              <a:defRPr/>
            </a:pPr>
            <a:endParaRPr lang="en-US" dirty="0"/>
          </a:p>
          <a:p>
            <a:pPr fontAlgn="auto">
              <a:spcBef>
                <a:spcPts val="0"/>
              </a:spcBef>
              <a:spcAft>
                <a:spcPts val="0"/>
              </a:spcAft>
              <a:defRPr/>
            </a:pPr>
            <a:r>
              <a:rPr lang="en-US" dirty="0"/>
              <a:t>Important notes about this permit…</a:t>
            </a:r>
          </a:p>
          <a:p>
            <a:pPr marL="228600" indent="-228600" fontAlgn="auto">
              <a:spcBef>
                <a:spcPts val="0"/>
              </a:spcBef>
              <a:spcAft>
                <a:spcPts val="0"/>
              </a:spcAft>
              <a:buFont typeface="+mj-lt"/>
              <a:buAutoNum type="arabicPeriod"/>
              <a:defRPr/>
            </a:pPr>
            <a:r>
              <a:rPr lang="en-US" dirty="0"/>
              <a:t>Most recent change reduced the minimum requirement specified in law (MCL 380.1233) from 90 semester credits to 60. (enables schools to throw a wider net)</a:t>
            </a:r>
          </a:p>
          <a:p>
            <a:pPr marL="228600" indent="-228600" fontAlgn="auto">
              <a:spcBef>
                <a:spcPts val="0"/>
              </a:spcBef>
              <a:spcAft>
                <a:spcPts val="0"/>
              </a:spcAft>
              <a:buFont typeface="+mj-lt"/>
              <a:buAutoNum type="arabicPeriod"/>
              <a:defRPr/>
            </a:pPr>
            <a:r>
              <a:rPr lang="en-US" dirty="0"/>
              <a:t>This change also removed the temporary age restriction in place for part of the 2017-18 school year.  (you may not have even know this was in law for a hot minute!)</a:t>
            </a:r>
          </a:p>
          <a:p>
            <a:pPr marL="228600" indent="-228600" fontAlgn="auto">
              <a:spcBef>
                <a:spcPts val="0"/>
              </a:spcBef>
              <a:spcAft>
                <a:spcPts val="0"/>
              </a:spcAft>
              <a:buFont typeface="+mj-lt"/>
              <a:buAutoNum type="arabicPeriod"/>
              <a:defRPr/>
            </a:pPr>
            <a:r>
              <a:rPr lang="en-US" dirty="0"/>
              <a:t>The Daily permit provides legal placement coverage for 90-consecutive calendar days.</a:t>
            </a:r>
          </a:p>
          <a:p>
            <a:pPr marL="228600" indent="-228600" fontAlgn="auto">
              <a:spcBef>
                <a:spcPts val="0"/>
              </a:spcBef>
              <a:spcAft>
                <a:spcPts val="0"/>
              </a:spcAft>
              <a:buFont typeface="+mj-lt"/>
              <a:buAutoNum type="arabicPeriod"/>
              <a:defRPr/>
            </a:pPr>
            <a:r>
              <a:rPr lang="en-US" dirty="0"/>
              <a:t>This permit is not required for a certified teacher for the first 90-calendar days they are teaching outside the subject areas or grade levels of endorsement. A certified teacher can be placed outside their area of certification for 90-consecutive calendar days WITHOUT a permit.</a:t>
            </a:r>
          </a:p>
          <a:p>
            <a:pPr marL="228600" indent="-228600" fontAlgn="auto">
              <a:spcBef>
                <a:spcPts val="0"/>
              </a:spcBef>
              <a:spcAft>
                <a:spcPts val="0"/>
              </a:spcAft>
              <a:buFont typeface="+mj-lt"/>
              <a:buAutoNum type="arabicPeriod"/>
              <a:defRPr/>
            </a:pPr>
            <a:r>
              <a:rPr lang="en-US" dirty="0"/>
              <a:t>This permit can be extended for an additional 90-calendar days upon application.  This option should be used judiciously as you work closely with the individual to meet the requirements of the full-year permit options (e.g. testing in core areas).  </a:t>
            </a:r>
          </a:p>
          <a:p>
            <a:pPr marL="228600" indent="-228600" fontAlgn="auto">
              <a:spcBef>
                <a:spcPts val="0"/>
              </a:spcBef>
              <a:spcAft>
                <a:spcPts val="0"/>
              </a:spcAft>
              <a:buFont typeface="+mj-lt"/>
              <a:buAutoNum type="arabicPeriod"/>
              <a:defRPr/>
            </a:pPr>
            <a:r>
              <a:rPr lang="en-US" dirty="0"/>
              <a:t>An additional EMERGENCY Extension to this permit may be available but requires individual approval by the State Superintendent.  At this time OEE is unclear on Dr. Rice’s intention of approving any of these. Looking at all other viable options and being proactive in your support of the individual meeting another permit’s requirements is strongly encouraged.</a:t>
            </a:r>
          </a:p>
          <a:p>
            <a:pPr marL="228600" indent="-228600" fontAlgn="auto">
              <a:spcBef>
                <a:spcPts val="0"/>
              </a:spcBef>
              <a:spcAft>
                <a:spcPts val="0"/>
              </a:spcAft>
              <a:buFont typeface="+mj-lt"/>
              <a:buAutoNum type="arabicPeriod"/>
              <a:defRPr/>
            </a:pPr>
            <a:r>
              <a:rPr lang="en-US" dirty="0"/>
              <a:t>And, of course, as indicated on the previous slide, permits must be valid and fee paid prior to placement.</a:t>
            </a:r>
          </a:p>
        </p:txBody>
      </p:sp>
      <p:sp>
        <p:nvSpPr>
          <p:cNvPr id="94212" name="Slide Number Placeholder 3">
            <a:extLst>
              <a:ext uri="{FF2B5EF4-FFF2-40B4-BE49-F238E27FC236}">
                <a16:creationId xmlns:a16="http://schemas.microsoft.com/office/drawing/2014/main" id="{B5D6B0A3-295A-4ED1-9E8D-AD695CD8106F}"/>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fontAlgn="base">
              <a:spcBef>
                <a:spcPct val="0"/>
              </a:spcBef>
              <a:spcAft>
                <a:spcPct val="0"/>
              </a:spcAft>
              <a:defRPr>
                <a:solidFill>
                  <a:schemeClr val="tx1"/>
                </a:solidFill>
                <a:latin typeface="Arial" panose="020B0604020202020204" pitchFamily="34" charset="0"/>
              </a:defRPr>
            </a:lvl6pPr>
            <a:lvl7pPr marL="2971800" indent="-228600" defTabSz="933450" fontAlgn="base">
              <a:spcBef>
                <a:spcPct val="0"/>
              </a:spcBef>
              <a:spcAft>
                <a:spcPct val="0"/>
              </a:spcAft>
              <a:defRPr>
                <a:solidFill>
                  <a:schemeClr val="tx1"/>
                </a:solidFill>
                <a:latin typeface="Arial" panose="020B0604020202020204" pitchFamily="34" charset="0"/>
              </a:defRPr>
            </a:lvl7pPr>
            <a:lvl8pPr marL="3429000" indent="-228600" defTabSz="933450" fontAlgn="base">
              <a:spcBef>
                <a:spcPct val="0"/>
              </a:spcBef>
              <a:spcAft>
                <a:spcPct val="0"/>
              </a:spcAft>
              <a:defRPr>
                <a:solidFill>
                  <a:schemeClr val="tx1"/>
                </a:solidFill>
                <a:latin typeface="Arial" panose="020B0604020202020204" pitchFamily="34" charset="0"/>
              </a:defRPr>
            </a:lvl8pPr>
            <a:lvl9pPr marL="3886200" indent="-228600" defTabSz="933450" fontAlgn="base">
              <a:spcBef>
                <a:spcPct val="0"/>
              </a:spcBef>
              <a:spcAft>
                <a:spcPct val="0"/>
              </a:spcAft>
              <a:defRPr>
                <a:solidFill>
                  <a:schemeClr val="tx1"/>
                </a:solidFill>
                <a:latin typeface="Arial" panose="020B0604020202020204" pitchFamily="34" charset="0"/>
              </a:defRPr>
            </a:lvl9pPr>
          </a:lstStyle>
          <a:p>
            <a:fld id="{94F7A937-22EE-44E8-9599-1B48CC7F31DF}" type="slidenum">
              <a:rPr lang="en-US" altLang="en-US">
                <a:solidFill>
                  <a:srgbClr val="000000"/>
                </a:solidFill>
                <a:ea typeface="ＭＳ Ｐゴシック" panose="020B0600070205080204" pitchFamily="34" charset="-128"/>
              </a:rPr>
              <a:pPr/>
              <a:t>21</a:t>
            </a:fld>
            <a:endParaRPr lang="en-US" altLang="en-US">
              <a:solidFill>
                <a:srgbClr val="000000"/>
              </a:solidFill>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997F3A9-57E0-4979-9F04-2257A25FAF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AE634741-921E-4076-BB56-90CE538DA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you are aware, there have been a handful of COVID-19 related issues around educator certification that has impacted our workforce.  We have been working with the governor’s office to help address these issues.  In addition to fundamentally changing the way all educators are functioning in support of students, I will focus on the following 5 issues and how we’ve hoped to help mitigate the impact on educators. </a:t>
            </a:r>
          </a:p>
          <a:p>
            <a:pPr>
              <a:spcBef>
                <a:spcPct val="0"/>
              </a:spcBef>
            </a:pPr>
            <a:endParaRPr lang="en-US" altLang="en-US"/>
          </a:p>
        </p:txBody>
      </p:sp>
      <p:sp>
        <p:nvSpPr>
          <p:cNvPr id="76804" name="Slide Number Placeholder 3">
            <a:extLst>
              <a:ext uri="{FF2B5EF4-FFF2-40B4-BE49-F238E27FC236}">
                <a16:creationId xmlns:a16="http://schemas.microsoft.com/office/drawing/2014/main" id="{D5B9B970-6671-418A-B7FC-F65BBAC8F0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53DCC90-CA28-4690-9AAB-80985BA6D204}"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62EED2F1-885F-4282-9E58-C88B63478A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44D9EAE-10A4-4050-8E7C-3058F67D8BF7}"/>
              </a:ext>
            </a:extLst>
          </p:cNvPr>
          <p:cNvSpPr>
            <a:spLocks noGrp="1" noChangeArrowheads="1"/>
          </p:cNvSpPr>
          <p:nvPr>
            <p:ph type="body" idx="1"/>
          </p:nvPr>
        </p:nvSpPr>
        <p:spPr/>
        <p:txBody>
          <a:bodyPr/>
          <a:lstStyle/>
          <a:p>
            <a:pPr marL="0" lvl="1" fontAlgn="auto">
              <a:lnSpc>
                <a:spcPct val="120000"/>
              </a:lnSpc>
              <a:spcBef>
                <a:spcPts val="506"/>
              </a:spcBef>
              <a:spcAft>
                <a:spcPts val="1800"/>
              </a:spcAft>
              <a:buFont typeface="Arial" panose="020B0604020202020204" pitchFamily="34" charset="0"/>
              <a:buNone/>
              <a:defRPr/>
            </a:pPr>
            <a:r>
              <a:rPr lang="en-US" altLang="en-US" dirty="0"/>
              <a:t>Basis of all PERMITS – 60 semester credit hours, the Full-year Permits are no exception (for those of you who have been working with permits for more than 10 years, this was NOT always the case!)</a:t>
            </a:r>
          </a:p>
          <a:p>
            <a:pPr marL="0" lvl="1" fontAlgn="auto">
              <a:lnSpc>
                <a:spcPct val="120000"/>
              </a:lnSpc>
              <a:spcBef>
                <a:spcPts val="506"/>
              </a:spcBef>
              <a:spcAft>
                <a:spcPts val="1800"/>
              </a:spcAft>
              <a:buFont typeface="Arial" panose="020B0604020202020204" pitchFamily="34" charset="0"/>
              <a:buNone/>
              <a:defRPr/>
            </a:pPr>
            <a:r>
              <a:rPr lang="en-US" altLang="en-US" dirty="0"/>
              <a:t>Only for CORE subject areas, is testing required.</a:t>
            </a:r>
          </a:p>
          <a:p>
            <a:pPr marL="0" lvl="1" fontAlgn="auto">
              <a:lnSpc>
                <a:spcPct val="120000"/>
              </a:lnSpc>
              <a:spcBef>
                <a:spcPts val="506"/>
              </a:spcBef>
              <a:spcAft>
                <a:spcPts val="1800"/>
              </a:spcAft>
              <a:buFont typeface="Arial" panose="020B0604020202020204" pitchFamily="34" charset="0"/>
              <a:buNone/>
              <a:defRPr/>
            </a:pPr>
            <a:r>
              <a:rPr lang="en-US" altLang="en-US" dirty="0"/>
              <a:t>There are no state-level restrictions on how a school pays permitted individuals.</a:t>
            </a:r>
          </a:p>
          <a:p>
            <a:pPr marL="0" lvl="1" fontAlgn="auto">
              <a:lnSpc>
                <a:spcPct val="120000"/>
              </a:lnSpc>
              <a:spcBef>
                <a:spcPts val="506"/>
              </a:spcBef>
              <a:spcAft>
                <a:spcPts val="1800"/>
              </a:spcAft>
              <a:buFont typeface="Arial" panose="020B0604020202020204" pitchFamily="34" charset="0"/>
              <a:buNone/>
              <a:defRPr/>
            </a:pPr>
            <a:endParaRPr lang="en-US" altLang="en-US" dirty="0"/>
          </a:p>
          <a:p>
            <a:pPr fontAlgn="auto">
              <a:spcBef>
                <a:spcPts val="0"/>
              </a:spcBef>
              <a:spcAft>
                <a:spcPts val="0"/>
              </a:spcAft>
              <a:defRPr/>
            </a:pPr>
            <a:r>
              <a:rPr lang="en-US" altLang="en-US" dirty="0"/>
              <a:t>The most common misconception, however, involves the following guidance: </a:t>
            </a:r>
          </a:p>
          <a:p>
            <a:pPr fontAlgn="auto">
              <a:spcBef>
                <a:spcPts val="0"/>
              </a:spcBef>
              <a:spcAft>
                <a:spcPts val="0"/>
              </a:spcAft>
              <a:buFont typeface="Arial" panose="020B0604020202020204" pitchFamily="34" charset="0"/>
              <a:buNone/>
              <a:defRPr/>
            </a:pPr>
            <a:r>
              <a:rPr lang="en-US" dirty="0"/>
              <a:t>If a school wishes to employ a non-certificated individual, that must maintain documentation and certify an appropriately certificated educator is not available for the assignment. </a:t>
            </a:r>
          </a:p>
          <a:p>
            <a:pPr indent="-171450" fontAlgn="auto">
              <a:spcBef>
                <a:spcPts val="0"/>
              </a:spcBef>
              <a:spcAft>
                <a:spcPts val="0"/>
              </a:spcAft>
              <a:buFont typeface="Arial" panose="020B0604020202020204" pitchFamily="34" charset="0"/>
              <a:buChar char="•"/>
              <a:defRPr/>
            </a:pPr>
            <a:r>
              <a:rPr lang="en-US" dirty="0"/>
              <a:t>The district has sole discretion to determine whether a certified individual is available for the assignment (focus on availability vs. appropriately certificated)</a:t>
            </a:r>
          </a:p>
          <a:p>
            <a:pPr indent="-171450" fontAlgn="auto">
              <a:spcBef>
                <a:spcPts val="0"/>
              </a:spcBef>
              <a:spcAft>
                <a:spcPts val="0"/>
              </a:spcAft>
              <a:buFont typeface="Arial" panose="020B0604020202020204" pitchFamily="34" charset="0"/>
              <a:buChar char="•"/>
              <a:defRPr/>
            </a:pPr>
            <a:r>
              <a:rPr lang="en-US" dirty="0"/>
              <a:t>If a district determines that a qualified and certified educator is NOT available, the district may take advantage of the flexibilities offered through the permit system.</a:t>
            </a:r>
          </a:p>
          <a:p>
            <a:pPr indent="-171450" fontAlgn="auto">
              <a:spcBef>
                <a:spcPts val="0"/>
              </a:spcBef>
              <a:spcAft>
                <a:spcPts val="0"/>
              </a:spcAft>
              <a:buFont typeface="Arial" panose="020B0604020202020204" pitchFamily="34" charset="0"/>
              <a:buChar char="•"/>
              <a:defRPr/>
            </a:pPr>
            <a:endParaRPr lang="en-US" dirty="0"/>
          </a:p>
          <a:p>
            <a:pPr fontAlgn="auto">
              <a:spcBef>
                <a:spcPts val="0"/>
              </a:spcBef>
              <a:spcAft>
                <a:spcPts val="0"/>
              </a:spcAft>
              <a:buFont typeface="Arial" panose="020B0604020202020204" pitchFamily="34" charset="0"/>
              <a:buNone/>
              <a:defRPr/>
            </a:pPr>
            <a:r>
              <a:rPr lang="en-US" dirty="0"/>
              <a:t>This documentation is really for the school’s protection and not for MDE’s.  Regular complaints from certified teachers being passed over for employment come through OEE and they are re-directed to their lawyers.  For more information on this, please review OEE’s Available for Assignment Definition linked here and available through the QR code.</a:t>
            </a:r>
          </a:p>
          <a:p>
            <a:pPr fontAlgn="auto">
              <a:spcBef>
                <a:spcPts val="0"/>
              </a:spcBef>
              <a:spcAft>
                <a:spcPts val="0"/>
              </a:spcAft>
              <a:buFont typeface="Arial" panose="020B0604020202020204" pitchFamily="34" charset="0"/>
              <a:buNone/>
              <a:defRPr/>
            </a:pPr>
            <a:endParaRPr lang="en-US" dirty="0"/>
          </a:p>
          <a:p>
            <a:pPr marL="0" lvl="1" indent="-385785" fontAlgn="auto">
              <a:lnSpc>
                <a:spcPct val="120000"/>
              </a:lnSpc>
              <a:spcBef>
                <a:spcPts val="506"/>
              </a:spcBef>
              <a:spcAft>
                <a:spcPts val="1800"/>
              </a:spcAft>
              <a:buFont typeface="Arial" panose="020B0604020202020204" pitchFamily="34" charset="0"/>
              <a:buChar char="•"/>
              <a:defRPr/>
            </a:pPr>
            <a:r>
              <a:rPr lang="en-US" altLang="en-US" dirty="0"/>
              <a:t>Take note of renewal requirements in advance of next year’s staffing decisions.</a:t>
            </a:r>
          </a:p>
          <a:p>
            <a:pPr marL="0" lvl="1" indent="-385785" fontAlgn="auto">
              <a:lnSpc>
                <a:spcPct val="120000"/>
              </a:lnSpc>
              <a:spcBef>
                <a:spcPts val="506"/>
              </a:spcBef>
              <a:spcAft>
                <a:spcPts val="506"/>
              </a:spcAft>
              <a:buFont typeface="Arial" panose="020B0604020202020204" pitchFamily="34" charset="0"/>
              <a:buChar char="•"/>
              <a:defRPr/>
            </a:pPr>
            <a:r>
              <a:rPr lang="en-US" altLang="en-US" dirty="0"/>
              <a:t>Focus on district/school supports necessary to usher candidates through a transition from Daily to Full-year to obtaining certification (Grow-Your-Own).</a:t>
            </a:r>
          </a:p>
          <a:p>
            <a:pPr marL="0" lvl="1" indent="-385785" fontAlgn="auto">
              <a:lnSpc>
                <a:spcPct val="120000"/>
              </a:lnSpc>
              <a:spcBef>
                <a:spcPts val="506"/>
              </a:spcBef>
              <a:spcAft>
                <a:spcPts val="506"/>
              </a:spcAft>
              <a:buFont typeface="Arial" panose="020B0604020202020204" pitchFamily="34" charset="0"/>
              <a:buChar char="•"/>
              <a:defRPr/>
            </a:pPr>
            <a:r>
              <a:rPr lang="en-US" altLang="en-US" dirty="0"/>
              <a:t>Out-of-state certificates are NOT valid in lieu of Michigan certification or a permit.</a:t>
            </a:r>
          </a:p>
          <a:p>
            <a:pPr marL="0" lvl="1" fontAlgn="auto">
              <a:lnSpc>
                <a:spcPct val="120000"/>
              </a:lnSpc>
              <a:spcBef>
                <a:spcPts val="506"/>
              </a:spcBef>
              <a:spcAft>
                <a:spcPts val="506"/>
              </a:spcAft>
              <a:buFont typeface="Arial" panose="020B0604020202020204" pitchFamily="34" charset="0"/>
              <a:buNone/>
              <a:defRPr/>
            </a:pPr>
            <a:endParaRPr lang="en-US" altLang="en-US" dirty="0"/>
          </a:p>
          <a:p>
            <a:pPr marL="0" lvl="1" fontAlgn="auto">
              <a:lnSpc>
                <a:spcPct val="120000"/>
              </a:lnSpc>
              <a:spcBef>
                <a:spcPts val="506"/>
              </a:spcBef>
              <a:spcAft>
                <a:spcPts val="506"/>
              </a:spcAft>
              <a:buFont typeface="Arial" panose="020B0604020202020204" pitchFamily="34" charset="0"/>
              <a:buNone/>
              <a:defRPr/>
            </a:pPr>
            <a:r>
              <a:rPr lang="en-US" altLang="en-US" dirty="0"/>
              <a:t>I’ll speak directly to the NEW School Administrator Permit, it’s validity and how it is designed to support law (MCL 380.1246) later in this presentation.</a:t>
            </a:r>
            <a:endParaRPr lang="en-US" dirty="0"/>
          </a:p>
          <a:p>
            <a:pPr fontAlgn="auto">
              <a:spcBef>
                <a:spcPts val="0"/>
              </a:spcBef>
              <a:spcAft>
                <a:spcPts val="0"/>
              </a:spcAft>
              <a:buFont typeface="Arial" panose="020B0604020202020204" pitchFamily="34" charset="0"/>
              <a:buNone/>
              <a:defRPr/>
            </a:pPr>
            <a:endParaRPr lang="en-US" dirty="0"/>
          </a:p>
          <a:p>
            <a:pPr fontAlgn="auto">
              <a:spcBef>
                <a:spcPts val="0"/>
              </a:spcBef>
              <a:spcAft>
                <a:spcPts val="0"/>
              </a:spcAft>
              <a:buFont typeface="Arial" panose="020B0604020202020204" pitchFamily="34" charset="0"/>
              <a:buNone/>
              <a:defRPr/>
            </a:pPr>
            <a:r>
              <a:rPr lang="en-US" dirty="0"/>
              <a:t>Additional Guidance: </a:t>
            </a:r>
          </a:p>
          <a:p>
            <a:pPr fontAlgn="auto">
              <a:spcBef>
                <a:spcPts val="0"/>
              </a:spcBef>
              <a:spcAft>
                <a:spcPts val="0"/>
              </a:spcAft>
              <a:buFont typeface="Arial" panose="020B0604020202020204" pitchFamily="34" charset="0"/>
              <a:buNone/>
              <a:defRPr/>
            </a:pPr>
            <a:r>
              <a:rPr lang="en-US" dirty="0"/>
              <a:t>Permits and Placement website: </a:t>
            </a:r>
            <a:r>
              <a:rPr lang="en-US" u="sng" dirty="0"/>
              <a:t>https://www.michigan.gov/mde/0,4615,7-140-5683_14795_83467---,00.html   </a:t>
            </a:r>
          </a:p>
          <a:p>
            <a:pPr fontAlgn="auto">
              <a:spcBef>
                <a:spcPts val="0"/>
              </a:spcBef>
              <a:spcAft>
                <a:spcPts val="0"/>
              </a:spcAft>
              <a:buFont typeface="Arial" panose="020B0604020202020204" pitchFamily="34" charset="0"/>
              <a:buNone/>
              <a:defRPr/>
            </a:pPr>
            <a:r>
              <a:rPr lang="en-US" dirty="0">
                <a:hlinkClick r:id="rId3"/>
              </a:rPr>
              <a:t>available for the assignment</a:t>
            </a:r>
            <a:r>
              <a:rPr lang="en-US" dirty="0"/>
              <a:t> </a:t>
            </a:r>
          </a:p>
          <a:p>
            <a:pPr fontAlgn="auto">
              <a:spcBef>
                <a:spcPts val="0"/>
              </a:spcBef>
              <a:spcAft>
                <a:spcPts val="0"/>
              </a:spcAft>
              <a:buFont typeface="Arial" panose="020B0604020202020204" pitchFamily="34" charset="0"/>
              <a:buNone/>
              <a:defRPr/>
            </a:pPr>
            <a:r>
              <a:rPr lang="en-US" dirty="0">
                <a:hlinkClick r:id="rId3"/>
              </a:rPr>
              <a:t>https://www.michigan.gov/documents/mde/Assignment_Availability_634900_7.pdf</a:t>
            </a:r>
            <a:endParaRPr lang="en-US" dirty="0"/>
          </a:p>
          <a:p>
            <a:pPr fontAlgn="auto">
              <a:spcBef>
                <a:spcPts val="0"/>
              </a:spcBef>
              <a:spcAft>
                <a:spcPts val="0"/>
              </a:spcAft>
              <a:defRPr/>
            </a:pPr>
            <a:endParaRPr lang="en-US" altLang="en-US" dirty="0"/>
          </a:p>
        </p:txBody>
      </p:sp>
      <p:sp>
        <p:nvSpPr>
          <p:cNvPr id="95236" name="Slide Number Placeholder 3">
            <a:extLst>
              <a:ext uri="{FF2B5EF4-FFF2-40B4-BE49-F238E27FC236}">
                <a16:creationId xmlns:a16="http://schemas.microsoft.com/office/drawing/2014/main" id="{DB99E551-007A-4C85-872B-6D6E6296271C}"/>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fontAlgn="base">
              <a:spcBef>
                <a:spcPct val="0"/>
              </a:spcBef>
              <a:spcAft>
                <a:spcPct val="0"/>
              </a:spcAft>
              <a:defRPr>
                <a:solidFill>
                  <a:schemeClr val="tx1"/>
                </a:solidFill>
                <a:latin typeface="Arial" panose="020B0604020202020204" pitchFamily="34" charset="0"/>
              </a:defRPr>
            </a:lvl6pPr>
            <a:lvl7pPr marL="2971800" indent="-228600" defTabSz="933450" fontAlgn="base">
              <a:spcBef>
                <a:spcPct val="0"/>
              </a:spcBef>
              <a:spcAft>
                <a:spcPct val="0"/>
              </a:spcAft>
              <a:defRPr>
                <a:solidFill>
                  <a:schemeClr val="tx1"/>
                </a:solidFill>
                <a:latin typeface="Arial" panose="020B0604020202020204" pitchFamily="34" charset="0"/>
              </a:defRPr>
            </a:lvl7pPr>
            <a:lvl8pPr marL="3429000" indent="-228600" defTabSz="933450" fontAlgn="base">
              <a:spcBef>
                <a:spcPct val="0"/>
              </a:spcBef>
              <a:spcAft>
                <a:spcPct val="0"/>
              </a:spcAft>
              <a:defRPr>
                <a:solidFill>
                  <a:schemeClr val="tx1"/>
                </a:solidFill>
                <a:latin typeface="Arial" panose="020B0604020202020204" pitchFamily="34" charset="0"/>
              </a:defRPr>
            </a:lvl8pPr>
            <a:lvl9pPr marL="3886200" indent="-228600" defTabSz="933450" fontAlgn="base">
              <a:spcBef>
                <a:spcPct val="0"/>
              </a:spcBef>
              <a:spcAft>
                <a:spcPct val="0"/>
              </a:spcAft>
              <a:defRPr>
                <a:solidFill>
                  <a:schemeClr val="tx1"/>
                </a:solidFill>
                <a:latin typeface="Arial" panose="020B0604020202020204" pitchFamily="34" charset="0"/>
              </a:defRPr>
            </a:lvl9pPr>
          </a:lstStyle>
          <a:p>
            <a:fld id="{A9CC0BE0-06AF-458A-A3CC-2F7CFE5516B2}" type="slidenum">
              <a:rPr lang="en-US" altLang="en-US">
                <a:solidFill>
                  <a:srgbClr val="000000"/>
                </a:solidFill>
                <a:ea typeface="ＭＳ Ｐゴシック" panose="020B0600070205080204" pitchFamily="34" charset="-128"/>
              </a:rPr>
              <a:pPr/>
              <a:t>22</a:t>
            </a:fld>
            <a:endParaRPr lang="en-US" altLang="en-US">
              <a:solidFill>
                <a:srgbClr val="000000"/>
              </a:solidFill>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0BB4C73-452B-4B1E-A233-F047BE7E19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80E2D55A-1E1C-4CCF-8791-64916C618D6C}"/>
              </a:ext>
            </a:extLst>
          </p:cNvPr>
          <p:cNvSpPr>
            <a:spLocks noGrp="1" noChangeArrowheads="1"/>
          </p:cNvSpPr>
          <p:nvPr>
            <p:ph type="body" idx="1"/>
          </p:nvPr>
        </p:nvSpPr>
        <p:spPr/>
        <p:txBody>
          <a:bodyPr/>
          <a:lstStyle/>
          <a:p>
            <a:pPr marL="0" lvl="1" fontAlgn="auto">
              <a:lnSpc>
                <a:spcPct val="120000"/>
              </a:lnSpc>
              <a:spcBef>
                <a:spcPts val="506"/>
              </a:spcBef>
              <a:spcAft>
                <a:spcPts val="1800"/>
              </a:spcAft>
              <a:buFont typeface="Arial" panose="020B0604020202020204" pitchFamily="34" charset="0"/>
              <a:buNone/>
              <a:defRPr/>
            </a:pPr>
            <a:r>
              <a:rPr lang="en-US" dirty="0"/>
              <a:t>This full-year permit can be obtained in core areas, non-core areas, electives, special education and non-CTE career pathway courses.  </a:t>
            </a:r>
          </a:p>
          <a:p>
            <a:pPr marL="0" lvl="1" fontAlgn="auto">
              <a:lnSpc>
                <a:spcPct val="120000"/>
              </a:lnSpc>
              <a:spcBef>
                <a:spcPts val="506"/>
              </a:spcBef>
              <a:spcAft>
                <a:spcPts val="1800"/>
              </a:spcAft>
              <a:buFont typeface="Arial" panose="020B0604020202020204" pitchFamily="34" charset="0"/>
              <a:buNone/>
              <a:defRPr/>
            </a:pPr>
            <a:endParaRPr lang="en-US" dirty="0"/>
          </a:p>
          <a:p>
            <a:pPr marL="0" lvl="1" fontAlgn="auto">
              <a:lnSpc>
                <a:spcPct val="120000"/>
              </a:lnSpc>
              <a:spcBef>
                <a:spcPts val="506"/>
              </a:spcBef>
              <a:spcAft>
                <a:spcPts val="1800"/>
              </a:spcAft>
              <a:buFont typeface="Arial" panose="020B0604020202020204" pitchFamily="34" charset="0"/>
              <a:buNone/>
              <a:defRPr/>
            </a:pPr>
            <a:r>
              <a:rPr lang="en-US" dirty="0"/>
              <a:t>To obtain the Full-year Basic Permit for an individual who is not endorsed or certified for an assignment, the school must verify or provide the following requirements:</a:t>
            </a:r>
          </a:p>
          <a:p>
            <a:pPr marL="0" lvl="1" fontAlgn="auto">
              <a:lnSpc>
                <a:spcPct val="120000"/>
              </a:lnSpc>
              <a:spcBef>
                <a:spcPts val="506"/>
              </a:spcBef>
              <a:spcAft>
                <a:spcPts val="1800"/>
              </a:spcAft>
              <a:buFont typeface="Arial" panose="020B0604020202020204" pitchFamily="34" charset="0"/>
              <a:buNone/>
              <a:defRPr/>
            </a:pPr>
            <a:endParaRPr lang="en-US" dirty="0"/>
          </a:p>
          <a:p>
            <a:pPr marL="171450" lvl="1" indent="-171450" fontAlgn="auto">
              <a:lnSpc>
                <a:spcPct val="120000"/>
              </a:lnSpc>
              <a:spcBef>
                <a:spcPts val="506"/>
              </a:spcBef>
              <a:spcAft>
                <a:spcPts val="1800"/>
              </a:spcAft>
              <a:buFont typeface="Arial" panose="020B0604020202020204" pitchFamily="34" charset="0"/>
              <a:buChar char="•"/>
              <a:defRPr/>
            </a:pPr>
            <a:r>
              <a:rPr lang="en-US" dirty="0"/>
              <a:t>The individual must have documentation that they have successfully completed 60 semester credits hours, as required in law. This is the exact same requirement as the Daily Substitute Permit.</a:t>
            </a:r>
          </a:p>
          <a:p>
            <a:pPr marL="0" lvl="1" fontAlgn="auto">
              <a:lnSpc>
                <a:spcPct val="120000"/>
              </a:lnSpc>
              <a:spcBef>
                <a:spcPts val="506"/>
              </a:spcBef>
              <a:spcAft>
                <a:spcPts val="1800"/>
              </a:spcAft>
              <a:buFont typeface="Arial" panose="020B0604020202020204" pitchFamily="34" charset="0"/>
              <a:buNone/>
              <a:defRPr/>
            </a:pPr>
            <a:r>
              <a:rPr lang="en-US" dirty="0"/>
              <a:t>If the assignment is for a core subject area, the school must verify that the individual has sufficient content knowledge.  This is done by way of having a major in the subject (or related subject) OR testing.  The tests are automatically populated in the system and a Full-year permit is auto-approved upon application when the test is matched to the SSN.</a:t>
            </a:r>
            <a:r>
              <a:rPr lang="en-US" altLang="en-US" dirty="0"/>
              <a:t>  Non-core subject area permits are auto approved!</a:t>
            </a:r>
          </a:p>
          <a:p>
            <a:pPr marL="0" lvl="1" fontAlgn="auto">
              <a:lnSpc>
                <a:spcPct val="120000"/>
              </a:lnSpc>
              <a:spcBef>
                <a:spcPts val="506"/>
              </a:spcBef>
              <a:spcAft>
                <a:spcPts val="1800"/>
              </a:spcAft>
              <a:buFont typeface="Arial" panose="020B0604020202020204" pitchFamily="34" charset="0"/>
              <a:buNone/>
              <a:defRPr/>
            </a:pPr>
            <a:endParaRPr lang="en-US" dirty="0"/>
          </a:p>
          <a:p>
            <a:pPr marL="171450" lvl="1" indent="-171450" fontAlgn="auto">
              <a:lnSpc>
                <a:spcPct val="120000"/>
              </a:lnSpc>
              <a:spcBef>
                <a:spcPts val="506"/>
              </a:spcBef>
              <a:spcAft>
                <a:spcPts val="1800"/>
              </a:spcAft>
              <a:buFont typeface="Arial" panose="020B0604020202020204" pitchFamily="34" charset="0"/>
              <a:buChar char="•"/>
              <a:defRPr/>
            </a:pPr>
            <a:r>
              <a:rPr lang="en-US" dirty="0"/>
              <a:t>Additionally, the individual should be provided a mentor teacher with experience and/or expertise.  This is vital for retention and building a schools staffing capacity. </a:t>
            </a:r>
          </a:p>
          <a:p>
            <a:pPr marL="0" lvl="1" fontAlgn="auto">
              <a:lnSpc>
                <a:spcPct val="120000"/>
              </a:lnSpc>
              <a:spcBef>
                <a:spcPts val="506"/>
              </a:spcBef>
              <a:spcAft>
                <a:spcPts val="1800"/>
              </a:spcAft>
              <a:buFont typeface="Arial" panose="020B0604020202020204" pitchFamily="34" charset="0"/>
              <a:buNone/>
              <a:defRPr/>
            </a:pPr>
            <a:endParaRPr lang="en-US" dirty="0"/>
          </a:p>
          <a:p>
            <a:pPr marL="0" lvl="1" fontAlgn="auto">
              <a:lnSpc>
                <a:spcPct val="120000"/>
              </a:lnSpc>
              <a:spcBef>
                <a:spcPts val="506"/>
              </a:spcBef>
              <a:spcAft>
                <a:spcPts val="1800"/>
              </a:spcAft>
              <a:buFont typeface="Arial" panose="020B0604020202020204" pitchFamily="34" charset="0"/>
              <a:buNone/>
              <a:defRPr/>
            </a:pPr>
            <a:r>
              <a:rPr lang="en-US" dirty="0"/>
              <a:t>Posting and advertising is no longer a requirement.  MDE recognizes that schools have a wider variety of tools to seek out potential job candidates than just a newspaper or college job bulletins.  However, we still strongly encourage schools to seek out and partner with the Michigan college &amp; universities offering specific preparation program for which they have vacancies.  </a:t>
            </a:r>
          </a:p>
          <a:p>
            <a:pPr marL="0" lvl="1" fontAlgn="auto">
              <a:lnSpc>
                <a:spcPct val="120000"/>
              </a:lnSpc>
              <a:spcBef>
                <a:spcPts val="506"/>
              </a:spcBef>
              <a:spcAft>
                <a:spcPts val="1800"/>
              </a:spcAft>
              <a:buFont typeface="Arial" panose="020B0604020202020204" pitchFamily="34" charset="0"/>
              <a:buNone/>
              <a:defRPr/>
            </a:pPr>
            <a:endParaRPr lang="en-US" dirty="0"/>
          </a:p>
          <a:p>
            <a:pPr marL="0" lvl="1" fontAlgn="auto">
              <a:lnSpc>
                <a:spcPct val="120000"/>
              </a:lnSpc>
              <a:spcBef>
                <a:spcPts val="506"/>
              </a:spcBef>
              <a:spcAft>
                <a:spcPts val="1800"/>
              </a:spcAft>
              <a:buFont typeface="Arial" panose="020B0604020202020204" pitchFamily="34" charset="0"/>
              <a:buNone/>
              <a:defRPr/>
            </a:pPr>
            <a:r>
              <a:rPr lang="en-US" dirty="0"/>
              <a:t> </a:t>
            </a:r>
            <a:r>
              <a:rPr lang="en-US" dirty="0">
                <a:hlinkClick r:id="rId3"/>
              </a:rPr>
              <a:t>https://mdoe.state.mi.us/moecs/PublicProPrep.aspx</a:t>
            </a:r>
            <a:r>
              <a:rPr lang="en-US" dirty="0"/>
              <a:t> </a:t>
            </a:r>
          </a:p>
          <a:p>
            <a:pPr marL="0" lvl="1" fontAlgn="auto">
              <a:lnSpc>
                <a:spcPct val="120000"/>
              </a:lnSpc>
              <a:spcBef>
                <a:spcPts val="506"/>
              </a:spcBef>
              <a:spcAft>
                <a:spcPts val="1800"/>
              </a:spcAft>
              <a:buFont typeface="Arial" panose="020B0604020202020204" pitchFamily="34" charset="0"/>
              <a:buNone/>
              <a:defRPr/>
            </a:pPr>
            <a:endParaRPr lang="en-US" dirty="0"/>
          </a:p>
          <a:p>
            <a:pPr marL="0" lvl="1" fontAlgn="auto">
              <a:lnSpc>
                <a:spcPct val="120000"/>
              </a:lnSpc>
              <a:spcBef>
                <a:spcPts val="506"/>
              </a:spcBef>
              <a:spcAft>
                <a:spcPts val="1800"/>
              </a:spcAft>
              <a:buFont typeface="Arial" panose="020B0604020202020204" pitchFamily="34" charset="0"/>
              <a:buNone/>
              <a:defRPr/>
            </a:pPr>
            <a:r>
              <a:rPr lang="en-US" altLang="en-US" dirty="0"/>
              <a:t>Renewals </a:t>
            </a:r>
          </a:p>
          <a:p>
            <a:pPr marL="0" lvl="1" fontAlgn="auto">
              <a:lnSpc>
                <a:spcPct val="120000"/>
              </a:lnSpc>
              <a:spcBef>
                <a:spcPts val="506"/>
              </a:spcBef>
              <a:spcAft>
                <a:spcPts val="1800"/>
              </a:spcAft>
              <a:buFont typeface="Arial" panose="020B0604020202020204" pitchFamily="34" charset="0"/>
              <a:buNone/>
              <a:defRPr/>
            </a:pPr>
            <a:r>
              <a:rPr lang="en-US" altLang="en-US" dirty="0"/>
              <a:t>The first renewal requires that the individual enroll in a preparation program and have either an effective or highly effective rating on a formal observation.  </a:t>
            </a:r>
          </a:p>
          <a:p>
            <a:pPr marL="0" lvl="1" fontAlgn="auto">
              <a:lnSpc>
                <a:spcPct val="120000"/>
              </a:lnSpc>
              <a:spcBef>
                <a:spcPts val="506"/>
              </a:spcBef>
              <a:spcAft>
                <a:spcPts val="1800"/>
              </a:spcAft>
              <a:buFont typeface="Arial" panose="020B0604020202020204" pitchFamily="34" charset="0"/>
              <a:buNone/>
              <a:defRPr/>
            </a:pPr>
            <a:r>
              <a:rPr lang="en-US" altLang="en-US" dirty="0"/>
              <a:t>Subsequent renewals require progress in the preparation program with a minimum of 6 semester credit hours and continue to have either an effective or highly effective rating on a formal observation.  </a:t>
            </a:r>
          </a:p>
          <a:p>
            <a:pPr marL="0" lvl="1" fontAlgn="auto">
              <a:lnSpc>
                <a:spcPct val="120000"/>
              </a:lnSpc>
              <a:spcBef>
                <a:spcPts val="506"/>
              </a:spcBef>
              <a:spcAft>
                <a:spcPts val="1800"/>
              </a:spcAft>
              <a:buFont typeface="Arial" panose="020B0604020202020204" pitchFamily="34" charset="0"/>
              <a:buNone/>
              <a:defRPr/>
            </a:pPr>
            <a:endParaRPr lang="en-US" altLang="en-US" dirty="0"/>
          </a:p>
          <a:p>
            <a:pPr marL="0" lvl="1" fontAlgn="auto">
              <a:lnSpc>
                <a:spcPct val="120000"/>
              </a:lnSpc>
              <a:spcBef>
                <a:spcPts val="506"/>
              </a:spcBef>
              <a:spcAft>
                <a:spcPts val="1800"/>
              </a:spcAft>
              <a:buFont typeface="Arial" panose="020B0604020202020204" pitchFamily="34" charset="0"/>
              <a:buNone/>
              <a:defRPr/>
            </a:pPr>
            <a:r>
              <a:rPr lang="en-US" altLang="en-US" dirty="0"/>
              <a:t>The renewal requirements should not be an after-thought, but should be addressed proactively as a part of the supports you provide to these “new teachers.”</a:t>
            </a:r>
          </a:p>
          <a:p>
            <a:pPr fontAlgn="auto">
              <a:spcBef>
                <a:spcPts val="0"/>
              </a:spcBef>
              <a:spcAft>
                <a:spcPts val="0"/>
              </a:spcAft>
              <a:defRPr/>
            </a:pPr>
            <a:endParaRPr lang="en-US" sz="1050" dirty="0">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altLang="en-US" dirty="0"/>
          </a:p>
        </p:txBody>
      </p:sp>
      <p:sp>
        <p:nvSpPr>
          <p:cNvPr id="96260" name="Slide Number Placeholder 3">
            <a:extLst>
              <a:ext uri="{FF2B5EF4-FFF2-40B4-BE49-F238E27FC236}">
                <a16:creationId xmlns:a16="http://schemas.microsoft.com/office/drawing/2014/main" id="{9A6F4BA7-1189-44EB-B422-EE6AF604551E}"/>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8E93590-F8DF-4DDD-A058-6E2020A9F7C4}" type="slidenum">
              <a:rPr lang="en-US" altLang="en-US"/>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6F3D1C6D-10BF-4278-8FB5-53DCDF3181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0FEA720-0D29-4A2F-8D05-D3C225AECF3D}"/>
              </a:ext>
            </a:extLst>
          </p:cNvPr>
          <p:cNvSpPr>
            <a:spLocks noGrp="1" noChangeArrowheads="1"/>
          </p:cNvSpPr>
          <p:nvPr>
            <p:ph type="body" idx="1"/>
          </p:nvPr>
        </p:nvSpPr>
        <p:spPr/>
        <p:txBody>
          <a:bodyPr/>
          <a:lstStyle/>
          <a:p>
            <a:pPr fontAlgn="auto">
              <a:spcBef>
                <a:spcPts val="0"/>
              </a:spcBef>
              <a:spcAft>
                <a:spcPts val="0"/>
              </a:spcAft>
              <a:defRPr/>
            </a:pPr>
            <a:r>
              <a:rPr lang="en-US" dirty="0">
                <a:solidFill>
                  <a:schemeClr val="tx2"/>
                </a:solidFill>
                <a:latin typeface="Verdana" panose="020B0604030504040204" pitchFamily="34" charset="0"/>
                <a:ea typeface="Verdana" panose="020B0604030504040204" pitchFamily="34" charset="0"/>
                <a:cs typeface="Tahoma" panose="020B0604030504040204" pitchFamily="34" charset="0"/>
              </a:rPr>
              <a:t>This full-year permit can be obtained in core areas, non-core areas, electives, and non-CTE industrial technologies (e.g. career pathway courses).  It is not available for special education assignments.</a:t>
            </a:r>
          </a:p>
          <a:p>
            <a:pPr fontAlgn="auto">
              <a:spcBef>
                <a:spcPts val="0"/>
              </a:spcBef>
              <a:spcAft>
                <a:spcPts val="0"/>
              </a:spcAft>
              <a:defRPr/>
            </a:pPr>
            <a:endParaRPr lang="en-US"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fontAlgn="auto">
              <a:spcBef>
                <a:spcPts val="0"/>
              </a:spcBef>
              <a:spcAft>
                <a:spcPts val="0"/>
              </a:spcAft>
              <a:defRPr/>
            </a:pPr>
            <a:r>
              <a:rPr lang="en-US" dirty="0">
                <a:solidFill>
                  <a:schemeClr val="tx2"/>
                </a:solidFill>
                <a:latin typeface="Verdana" panose="020B0604030504040204" pitchFamily="34" charset="0"/>
                <a:ea typeface="Verdana" panose="020B0604030504040204" pitchFamily="34" charset="0"/>
                <a:cs typeface="Tahoma" panose="020B0604030504040204" pitchFamily="34" charset="0"/>
              </a:rPr>
              <a:t>To obtain the Full-year Shortage Permit for an individual who is not endorsed or certified for an assignment, the school must verify or provide the following requirements:</a:t>
            </a:r>
          </a:p>
          <a:p>
            <a:pPr fontAlgn="auto">
              <a:spcBef>
                <a:spcPts val="0"/>
              </a:spcBef>
              <a:spcAft>
                <a:spcPts val="0"/>
              </a:spcAft>
              <a:defRPr/>
            </a:pPr>
            <a:endParaRPr lang="en-US"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171450" indent="-171450" fontAlgn="auto">
              <a:spcBef>
                <a:spcPts val="0"/>
              </a:spcBef>
              <a:spcAft>
                <a:spcPts val="0"/>
              </a:spcAft>
              <a:buFont typeface="Arial" panose="020B0604020202020204" pitchFamily="34" charset="0"/>
              <a:buChar char="•"/>
              <a:defRPr/>
            </a:pPr>
            <a:r>
              <a:rPr lang="en-US" dirty="0">
                <a:solidFill>
                  <a:schemeClr val="tx2"/>
                </a:solidFill>
                <a:latin typeface="Verdana" panose="020B0604030504040204" pitchFamily="34" charset="0"/>
                <a:ea typeface="Verdana" panose="020B0604030504040204" pitchFamily="34" charset="0"/>
                <a:cs typeface="Tahoma" panose="020B0604030504040204" pitchFamily="34" charset="0"/>
              </a:rPr>
              <a:t>The individual must hold Michigan’s second tier certificate or higher.  This includes the Professional, 18-Hour Continuing, 30-Hour Continuing, Life and Permanent Certificates.</a:t>
            </a:r>
          </a:p>
          <a:p>
            <a:pPr marL="171450" indent="-171450" fontAlgn="auto">
              <a:spcBef>
                <a:spcPts val="0"/>
              </a:spcBef>
              <a:spcAft>
                <a:spcPts val="0"/>
              </a:spcAft>
              <a:buFont typeface="Arial" panose="020B0604020202020204" pitchFamily="34" charset="0"/>
              <a:buChar char="•"/>
              <a:defRPr/>
            </a:pPr>
            <a:r>
              <a:rPr lang="en-US" dirty="0">
                <a:solidFill>
                  <a:schemeClr val="tx2"/>
                </a:solidFill>
                <a:latin typeface="Verdana" panose="020B0604030504040204" pitchFamily="34" charset="0"/>
                <a:ea typeface="Verdana" panose="020B0604030504040204" pitchFamily="34" charset="0"/>
                <a:cs typeface="Tahoma" panose="020B0604030504040204" pitchFamily="34" charset="0"/>
              </a:rPr>
              <a:t>If the assignment is for a core subject area, the school must verify that the individual has sufficient content knowledge.  This is done by way of having a major in the subject (or related subject) OR testing.  The tests are automatically populated in the system and this permit is also auto-approved upon application when the test is matched to the SSN.</a:t>
            </a:r>
            <a:r>
              <a:rPr lang="en-US" altLang="en-US" dirty="0">
                <a:latin typeface="Verdana" panose="020B0604030504040204" pitchFamily="34" charset="0"/>
                <a:ea typeface="Verdana" panose="020B0604030504040204" pitchFamily="34" charset="0"/>
                <a:cs typeface="Tahoma" panose="020B0604030504040204" pitchFamily="34" charset="0"/>
              </a:rPr>
              <a:t>  Non-core subject area permits are auto approved!</a:t>
            </a:r>
          </a:p>
          <a:p>
            <a:pPr marL="171450" indent="-171450" fontAlgn="auto">
              <a:spcBef>
                <a:spcPts val="0"/>
              </a:spcBef>
              <a:spcAft>
                <a:spcPts val="0"/>
              </a:spcAft>
              <a:buFont typeface="Arial" panose="020B0604020202020204" pitchFamily="34" charset="0"/>
              <a:buChar char="•"/>
              <a:defRPr/>
            </a:pPr>
            <a:endParaRPr lang="en-US"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fontAlgn="auto">
              <a:spcBef>
                <a:spcPts val="0"/>
              </a:spcBef>
              <a:spcAft>
                <a:spcPts val="0"/>
              </a:spcAft>
              <a:defRPr/>
            </a:pPr>
            <a:r>
              <a:rPr lang="en-US" altLang="en-US" b="1" dirty="0">
                <a:solidFill>
                  <a:srgbClr val="8CADAE">
                    <a:lumMod val="50000"/>
                  </a:srgbClr>
                </a:solidFill>
                <a:latin typeface="Tahoma" panose="020B0604030504040204" pitchFamily="34" charset="0"/>
                <a:ea typeface="Tahoma" panose="020B0604030504040204" pitchFamily="34" charset="0"/>
                <a:cs typeface="Tahoma" panose="020B0604030504040204" pitchFamily="34" charset="0"/>
              </a:rPr>
              <a:t>Renewals</a:t>
            </a:r>
          </a:p>
          <a:p>
            <a:pPr fontAlgn="auto">
              <a:spcBef>
                <a:spcPts val="0"/>
              </a:spcBef>
              <a:spcAft>
                <a:spcPts val="0"/>
              </a:spcAft>
              <a:defRPr/>
            </a:pPr>
            <a:r>
              <a:rPr lang="en-US" altLang="en-US" dirty="0">
                <a:solidFill>
                  <a:srgbClr val="8CADAE">
                    <a:lumMod val="50000"/>
                  </a:srgbClr>
                </a:solidFill>
                <a:latin typeface="Tahoma" panose="020B0604030504040204" pitchFamily="34" charset="0"/>
                <a:ea typeface="Tahoma" panose="020B0604030504040204" pitchFamily="34" charset="0"/>
                <a:cs typeface="Tahoma" panose="020B0604030504040204" pitchFamily="34" charset="0"/>
              </a:rPr>
              <a:t>All renewals simply require that the individual have either an effective or highly effective rating on a formal observation.  </a:t>
            </a:r>
          </a:p>
          <a:p>
            <a:pPr fontAlgn="auto">
              <a:spcBef>
                <a:spcPts val="0"/>
              </a:spcBef>
              <a:spcAft>
                <a:spcPts val="0"/>
              </a:spcAft>
              <a:defRPr/>
            </a:pPr>
            <a:endParaRPr lang="en-US" altLang="en-US" dirty="0">
              <a:solidFill>
                <a:srgbClr val="8CADAE">
                  <a:lumMod val="50000"/>
                </a:srgbClr>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altLang="en-US" dirty="0">
                <a:solidFill>
                  <a:srgbClr val="8CADAE">
                    <a:lumMod val="50000"/>
                  </a:srgbClr>
                </a:solidFill>
                <a:latin typeface="Tahoma" panose="020B0604030504040204" pitchFamily="34" charset="0"/>
                <a:ea typeface="Tahoma" panose="020B0604030504040204" pitchFamily="34" charset="0"/>
                <a:cs typeface="Tahoma" panose="020B0604030504040204" pitchFamily="34" charset="0"/>
              </a:rPr>
              <a:t>If more than 0.5 FTE is required for the assignment, the Full-year Basic Permit must be utilized.  </a:t>
            </a:r>
          </a:p>
          <a:p>
            <a:pPr fontAlgn="auto">
              <a:spcBef>
                <a:spcPts val="0"/>
              </a:spcBef>
              <a:spcAft>
                <a:spcPts val="0"/>
              </a:spcAft>
              <a:defRPr/>
            </a:pPr>
            <a:r>
              <a:rPr lang="en-US" altLang="en-US" dirty="0">
                <a:solidFill>
                  <a:srgbClr val="8CADAE">
                    <a:lumMod val="50000"/>
                  </a:srgbClr>
                </a:solidFill>
                <a:latin typeface="Tahoma" panose="020B0604030504040204" pitchFamily="34" charset="0"/>
                <a:ea typeface="Tahoma" panose="020B0604030504040204" pitchFamily="34" charset="0"/>
                <a:cs typeface="Tahoma" panose="020B0604030504040204" pitchFamily="34" charset="0"/>
              </a:rPr>
              <a:t>If the holder does not have the second-tier certificate, the Full-year Basic Permit must be utilized.  </a:t>
            </a:r>
          </a:p>
          <a:p>
            <a:pPr fontAlgn="auto">
              <a:spcBef>
                <a:spcPts val="0"/>
              </a:spcBef>
              <a:spcAft>
                <a:spcPts val="0"/>
              </a:spcAft>
              <a:defRPr/>
            </a:pPr>
            <a:endParaRPr lang="en-US" altLang="en-US" dirty="0">
              <a:solidFill>
                <a:srgbClr val="8CADAE">
                  <a:lumMod val="50000"/>
                </a:srgbClr>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altLang="en-US" dirty="0"/>
          </a:p>
        </p:txBody>
      </p:sp>
      <p:sp>
        <p:nvSpPr>
          <p:cNvPr id="97284" name="Slide Number Placeholder 3">
            <a:extLst>
              <a:ext uri="{FF2B5EF4-FFF2-40B4-BE49-F238E27FC236}">
                <a16:creationId xmlns:a16="http://schemas.microsoft.com/office/drawing/2014/main" id="{755DDBDE-E536-41DE-A9F3-2E384F4635B7}"/>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04B4ABC-7B87-4DC0-9317-1F32D8643982}" type="slidenum">
              <a:rPr lang="en-US" altLang="en-US"/>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8345B7E8-0EE2-4BC2-96AF-45CD3EF75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ACE06D0-05C9-404C-99DC-9F86904A3522}"/>
              </a:ext>
            </a:extLst>
          </p:cNvPr>
          <p:cNvSpPr>
            <a:spLocks noGrp="1"/>
          </p:cNvSpPr>
          <p:nvPr>
            <p:ph type="body" idx="1"/>
          </p:nvPr>
        </p:nvSpPr>
        <p:spPr/>
        <p:txBody>
          <a:bodyPr/>
          <a:lstStyle/>
          <a:p>
            <a:pPr fontAlgn="auto">
              <a:spcBef>
                <a:spcPts val="0"/>
              </a:spcBef>
              <a:spcAft>
                <a:spcPts val="0"/>
              </a:spcAft>
              <a:buClr>
                <a:srgbClr val="7030A0"/>
              </a:buClr>
              <a:defRPr/>
            </a:pPr>
            <a:r>
              <a:rPr lang="en-US" dirty="0">
                <a:solidFill>
                  <a:schemeClr val="tx2"/>
                </a:solidFill>
                <a:latin typeface="Verdana" panose="020B0604030504040204" pitchFamily="34" charset="0"/>
              </a:rPr>
              <a:t>This is the appropriate time to talk briefly about the process to ADD endorsements….</a:t>
            </a:r>
          </a:p>
          <a:p>
            <a:pPr fontAlgn="auto">
              <a:spcBef>
                <a:spcPts val="0"/>
              </a:spcBef>
              <a:spcAft>
                <a:spcPts val="0"/>
              </a:spcAft>
              <a:buClr>
                <a:srgbClr val="7030A0"/>
              </a:buClr>
              <a:defRPr/>
            </a:pPr>
            <a:r>
              <a:rPr lang="en-US" dirty="0">
                <a:solidFill>
                  <a:schemeClr val="tx2"/>
                </a:solidFill>
                <a:latin typeface="Verdana" panose="020B0604030504040204" pitchFamily="34" charset="0"/>
              </a:rPr>
              <a:t>There are many misconceptions out there and we’d like to first dispel these two myths:</a:t>
            </a:r>
          </a:p>
          <a:p>
            <a:pPr fontAlgn="auto">
              <a:spcBef>
                <a:spcPts val="0"/>
              </a:spcBef>
              <a:spcAft>
                <a:spcPts val="0"/>
              </a:spcAft>
              <a:buClr>
                <a:srgbClr val="7030A0"/>
              </a:buClr>
              <a:defRPr/>
            </a:pPr>
            <a:endParaRPr lang="en-US" dirty="0">
              <a:solidFill>
                <a:schemeClr val="tx2"/>
              </a:solidFill>
              <a:latin typeface="Verdana" panose="020B0604030504040204" pitchFamily="34" charset="0"/>
            </a:endParaRPr>
          </a:p>
          <a:p>
            <a:pPr fontAlgn="auto">
              <a:spcBef>
                <a:spcPts val="0"/>
              </a:spcBef>
              <a:spcAft>
                <a:spcPts val="0"/>
              </a:spcAft>
              <a:buClr>
                <a:srgbClr val="7030A0"/>
              </a:buClr>
              <a:defRPr/>
            </a:pPr>
            <a:r>
              <a:rPr lang="en-US" dirty="0">
                <a:solidFill>
                  <a:schemeClr val="tx2"/>
                </a:solidFill>
                <a:latin typeface="Verdana" panose="020B0604030504040204" pitchFamily="34" charset="0"/>
              </a:rPr>
              <a:t>1.  You don’t need to complete an entire master’s degree to add an endorsement.  While there are a small number that do (e.g. Reading Specialist, Teacher Leader), these are typically not REQUIRED endorsements and are designed to elevate the professional and develop more of a career ladder.)</a:t>
            </a:r>
          </a:p>
          <a:p>
            <a:pPr marL="228600" indent="-228600" fontAlgn="auto">
              <a:spcBef>
                <a:spcPts val="0"/>
              </a:spcBef>
              <a:spcAft>
                <a:spcPts val="0"/>
              </a:spcAft>
              <a:buClr>
                <a:srgbClr val="7030A0"/>
              </a:buClr>
              <a:buFontTx/>
              <a:buAutoNum type="arabicPeriod" startAt="2"/>
              <a:defRPr/>
            </a:pPr>
            <a:r>
              <a:rPr lang="en-US" dirty="0">
                <a:solidFill>
                  <a:schemeClr val="tx2"/>
                </a:solidFill>
                <a:latin typeface="Verdana" panose="020B0604030504040204" pitchFamily="34" charset="0"/>
              </a:rPr>
              <a:t>You can’t just test to add an endorsement either.</a:t>
            </a:r>
          </a:p>
          <a:p>
            <a:pPr fontAlgn="auto">
              <a:spcBef>
                <a:spcPts val="0"/>
              </a:spcBef>
              <a:spcAft>
                <a:spcPts val="0"/>
              </a:spcAft>
              <a:buClr>
                <a:srgbClr val="7030A0"/>
              </a:buClr>
              <a:defRPr/>
            </a:pPr>
            <a:endParaRPr lang="en-US" dirty="0">
              <a:solidFill>
                <a:schemeClr val="tx2"/>
              </a:solidFill>
              <a:latin typeface="Verdana" panose="020B0604030504040204" pitchFamily="34" charset="0"/>
            </a:endParaRPr>
          </a:p>
          <a:p>
            <a:pPr fontAlgn="auto">
              <a:spcBef>
                <a:spcPts val="0"/>
              </a:spcBef>
              <a:spcAft>
                <a:spcPts val="0"/>
              </a:spcAft>
              <a:buClr>
                <a:srgbClr val="7030A0"/>
              </a:buClr>
              <a:defRPr/>
            </a:pPr>
            <a:r>
              <a:rPr lang="en-US" dirty="0">
                <a:solidFill>
                  <a:schemeClr val="tx2"/>
                </a:solidFill>
                <a:latin typeface="Verdana" panose="020B0604030504040204" pitchFamily="34" charset="0"/>
              </a:rPr>
              <a:t>IN-STATE</a:t>
            </a:r>
          </a:p>
          <a:p>
            <a:pPr fontAlgn="auto">
              <a:spcBef>
                <a:spcPts val="0"/>
              </a:spcBef>
              <a:spcAft>
                <a:spcPts val="0"/>
              </a:spcAft>
              <a:buClr>
                <a:srgbClr val="7030A0"/>
              </a:buClr>
              <a:defRPr/>
            </a:pPr>
            <a:r>
              <a:rPr lang="en-US" dirty="0">
                <a:solidFill>
                  <a:schemeClr val="tx2"/>
                </a:solidFill>
                <a:latin typeface="Verdana" panose="020B0604030504040204" pitchFamily="34" charset="0"/>
              </a:rPr>
              <a:t>Complete:</a:t>
            </a:r>
          </a:p>
          <a:p>
            <a:pPr marL="228600" indent="-228600" fontAlgn="auto">
              <a:spcBef>
                <a:spcPts val="0"/>
              </a:spcBef>
              <a:spcAft>
                <a:spcPts val="0"/>
              </a:spcAft>
              <a:buClr>
                <a:srgbClr val="7030A0"/>
              </a:buClr>
              <a:buFont typeface="+mj-lt"/>
              <a:buAutoNum type="arabicPeriod"/>
              <a:defRPr/>
            </a:pPr>
            <a:r>
              <a:rPr lang="en-US" dirty="0">
                <a:solidFill>
                  <a:schemeClr val="tx2"/>
                </a:solidFill>
                <a:latin typeface="Verdana" panose="020B0604030504040204" pitchFamily="34" charset="0"/>
              </a:rPr>
              <a:t>a Michigan approved endorsement program through: </a:t>
            </a:r>
          </a:p>
          <a:p>
            <a:pPr marL="685800" lvl="1" indent="-228600" fontAlgn="auto">
              <a:spcBef>
                <a:spcPts val="0"/>
              </a:spcBef>
              <a:spcAft>
                <a:spcPts val="0"/>
              </a:spcAft>
              <a:buClr>
                <a:srgbClr val="7030A0"/>
              </a:buClr>
              <a:buFont typeface="Arial" panose="020B0604020202020204" pitchFamily="34" charset="0"/>
              <a:buChar char="•"/>
              <a:defRPr/>
            </a:pPr>
            <a:r>
              <a:rPr lang="en-US" dirty="0">
                <a:solidFill>
                  <a:schemeClr val="tx2"/>
                </a:solidFill>
                <a:latin typeface="Verdana" panose="020B0604030504040204" pitchFamily="34" charset="0"/>
              </a:rPr>
              <a:t>a Michigan college or university</a:t>
            </a:r>
          </a:p>
          <a:p>
            <a:pPr marL="685800" lvl="1" indent="-228600" fontAlgn="auto">
              <a:spcBef>
                <a:spcPts val="0"/>
              </a:spcBef>
              <a:spcAft>
                <a:spcPts val="0"/>
              </a:spcAft>
              <a:buClr>
                <a:srgbClr val="7030A0"/>
              </a:buClr>
              <a:buFont typeface="Arial" panose="020B0604020202020204" pitchFamily="34" charset="0"/>
              <a:buChar char="•"/>
              <a:defRPr/>
            </a:pPr>
            <a:r>
              <a:rPr lang="en-US" dirty="0">
                <a:solidFill>
                  <a:schemeClr val="tx2"/>
                </a:solidFill>
                <a:latin typeface="Verdana" panose="020B0604030504040204" pitchFamily="34" charset="0"/>
              </a:rPr>
              <a:t>a Michigan approved alternative route program</a:t>
            </a:r>
          </a:p>
          <a:p>
            <a:pPr marL="228600" indent="-228600" fontAlgn="auto">
              <a:spcBef>
                <a:spcPts val="0"/>
              </a:spcBef>
              <a:spcAft>
                <a:spcPts val="0"/>
              </a:spcAft>
              <a:buClr>
                <a:srgbClr val="7030A0"/>
              </a:buClr>
              <a:buFont typeface="+mj-lt"/>
              <a:buAutoNum type="arabicPeriod"/>
              <a:defRPr/>
            </a:pPr>
            <a:r>
              <a:rPr lang="en-US" dirty="0">
                <a:solidFill>
                  <a:schemeClr val="tx2"/>
                </a:solidFill>
                <a:latin typeface="Verdana" panose="020B0604030504040204" pitchFamily="34" charset="0"/>
              </a:rPr>
              <a:t>take and pass the Michigan Test for Teacher Certification aligned content exam </a:t>
            </a:r>
          </a:p>
          <a:p>
            <a:pPr fontAlgn="auto">
              <a:spcBef>
                <a:spcPts val="0"/>
              </a:spcBef>
              <a:spcAft>
                <a:spcPts val="0"/>
              </a:spcAft>
              <a:buClr>
                <a:srgbClr val="7030A0"/>
              </a:buClr>
              <a:defRPr/>
            </a:pPr>
            <a:endParaRPr lang="en-US" dirty="0">
              <a:solidFill>
                <a:schemeClr val="tx2"/>
              </a:solidFill>
              <a:latin typeface="Verdana" panose="020B0604030504040204" pitchFamily="34" charset="0"/>
            </a:endParaRPr>
          </a:p>
          <a:p>
            <a:pPr fontAlgn="auto">
              <a:spcBef>
                <a:spcPts val="0"/>
              </a:spcBef>
              <a:spcAft>
                <a:spcPts val="0"/>
              </a:spcAft>
              <a:buClr>
                <a:srgbClr val="7030A0"/>
              </a:buClr>
              <a:defRPr/>
            </a:pPr>
            <a:r>
              <a:rPr lang="en-US" dirty="0">
                <a:solidFill>
                  <a:schemeClr val="tx2"/>
                </a:solidFill>
                <a:latin typeface="Verdana" panose="020B0604030504040204" pitchFamily="34" charset="0"/>
              </a:rPr>
              <a:t>OUT-OF-STATE:</a:t>
            </a:r>
          </a:p>
          <a:p>
            <a:pPr marL="171450" indent="-171450" fontAlgn="auto">
              <a:spcBef>
                <a:spcPts val="0"/>
              </a:spcBef>
              <a:spcAft>
                <a:spcPts val="0"/>
              </a:spcAft>
              <a:buClr>
                <a:srgbClr val="7030A0"/>
              </a:buClr>
              <a:buFont typeface="Arial" panose="020B0604020202020204" pitchFamily="34" charset="0"/>
              <a:buChar char="•"/>
              <a:defRPr/>
            </a:pPr>
            <a:r>
              <a:rPr lang="en-US" dirty="0">
                <a:solidFill>
                  <a:schemeClr val="tx2"/>
                </a:solidFill>
                <a:latin typeface="Verdana" panose="020B0604030504040204" pitchFamily="34" charset="0"/>
              </a:rPr>
              <a:t>another state’s approved endorsement program </a:t>
            </a:r>
          </a:p>
          <a:p>
            <a:pPr marL="171450" indent="-171450" fontAlgn="auto">
              <a:spcBef>
                <a:spcPts val="0"/>
              </a:spcBef>
              <a:spcAft>
                <a:spcPts val="0"/>
              </a:spcAft>
              <a:buClr>
                <a:srgbClr val="7030A0"/>
              </a:buClr>
              <a:buFont typeface="Arial" panose="020B0604020202020204" pitchFamily="34" charset="0"/>
              <a:buChar char="•"/>
              <a:defRPr/>
            </a:pPr>
            <a:r>
              <a:rPr lang="en-US" dirty="0">
                <a:solidFill>
                  <a:schemeClr val="tx2"/>
                </a:solidFill>
                <a:latin typeface="Verdana" panose="020B0604030504040204" pitchFamily="34" charset="0"/>
              </a:rPr>
              <a:t>obtain the endorsement on a valid, standard out-of-state teaching certificate</a:t>
            </a:r>
          </a:p>
          <a:p>
            <a:pPr marL="171450" indent="-171450" fontAlgn="auto">
              <a:spcBef>
                <a:spcPts val="0"/>
              </a:spcBef>
              <a:spcAft>
                <a:spcPts val="0"/>
              </a:spcAft>
              <a:buClr>
                <a:srgbClr val="7030A0"/>
              </a:buClr>
              <a:buFont typeface="Arial" panose="020B0604020202020204" pitchFamily="34" charset="0"/>
              <a:buChar char="•"/>
              <a:defRPr/>
            </a:pPr>
            <a:r>
              <a:rPr lang="en-US" dirty="0">
                <a:solidFill>
                  <a:schemeClr val="tx2"/>
                </a:solidFill>
                <a:latin typeface="Verdana" panose="020B0604030504040204" pitchFamily="34" charset="0"/>
              </a:rPr>
              <a:t>take and pass the Michigan Test for Teacher Certification aligned content exam</a:t>
            </a:r>
          </a:p>
          <a:p>
            <a:pPr fontAlgn="auto">
              <a:spcBef>
                <a:spcPts val="0"/>
              </a:spcBef>
              <a:spcAft>
                <a:spcPts val="0"/>
              </a:spcAft>
              <a:defRPr/>
            </a:pPr>
            <a:endParaRPr lang="en-US" dirty="0"/>
          </a:p>
        </p:txBody>
      </p:sp>
      <p:sp>
        <p:nvSpPr>
          <p:cNvPr id="98308" name="Slide Number Placeholder 3">
            <a:extLst>
              <a:ext uri="{FF2B5EF4-FFF2-40B4-BE49-F238E27FC236}">
                <a16:creationId xmlns:a16="http://schemas.microsoft.com/office/drawing/2014/main" id="{47269F85-4732-4C9A-BB00-C167696BA7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DA3EF01-0982-4C9E-972A-5D7610209408}"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3A8BC91-AC65-4A60-8BEF-3787BB39B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C71608AD-8248-4327-B2A9-1181AEC53E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chemeClr val="tx2"/>
                </a:solidFill>
                <a:latin typeface="Tahoma" panose="020B0604030504040204" pitchFamily="34" charset="0"/>
                <a:cs typeface="Tahoma" panose="020B0604030504040204" pitchFamily="34" charset="0"/>
              </a:rPr>
              <a:t>The Expert Permit is quite unique.  It really provides a lot of creative staffing options and can support community collaboration and business partnerships.</a:t>
            </a:r>
          </a:p>
          <a:p>
            <a:pPr>
              <a:spcBef>
                <a:spcPct val="0"/>
              </a:spcBef>
            </a:pPr>
            <a:endParaRPr lang="en-US" altLang="en-US">
              <a:solidFill>
                <a:schemeClr val="tx2"/>
              </a:solidFill>
              <a:latin typeface="Tahoma" panose="020B0604030504040204" pitchFamily="34" charset="0"/>
              <a:cs typeface="Tahoma" panose="020B0604030504040204" pitchFamily="34" charset="0"/>
            </a:endParaRPr>
          </a:p>
          <a:p>
            <a:pPr>
              <a:spcBef>
                <a:spcPct val="0"/>
              </a:spcBef>
            </a:pPr>
            <a:r>
              <a:rPr lang="en-US" altLang="en-US">
                <a:solidFill>
                  <a:schemeClr val="tx2"/>
                </a:solidFill>
                <a:latin typeface="Tahoma" panose="020B0604030504040204" pitchFamily="34" charset="0"/>
                <a:cs typeface="Tahoma" panose="020B0604030504040204" pitchFamily="34" charset="0"/>
              </a:rPr>
              <a:t>There are essentially 2 pathways to qualify for this permit.  Core and non-core:</a:t>
            </a:r>
          </a:p>
          <a:p>
            <a:pPr>
              <a:spcBef>
                <a:spcPct val="0"/>
              </a:spcBef>
            </a:pPr>
            <a:endParaRPr lang="en-US" altLang="en-US" b="1">
              <a:solidFill>
                <a:schemeClr val="tx2"/>
              </a:solidFill>
              <a:latin typeface="Tahoma" panose="020B0604030504040204" pitchFamily="34" charset="0"/>
              <a:cs typeface="Tahoma" panose="020B0604030504040204" pitchFamily="34" charset="0"/>
            </a:endParaRPr>
          </a:p>
          <a:p>
            <a:pPr>
              <a:spcBef>
                <a:spcPct val="0"/>
              </a:spcBef>
            </a:pPr>
            <a:r>
              <a:rPr lang="en-US" altLang="en-US" b="1">
                <a:solidFill>
                  <a:schemeClr val="tx2"/>
                </a:solidFill>
                <a:latin typeface="Tahoma" panose="020B0604030504040204" pitchFamily="34" charset="0"/>
                <a:cs typeface="Tahoma" panose="020B0604030504040204" pitchFamily="34" charset="0"/>
              </a:rPr>
              <a:t>Core</a:t>
            </a:r>
          </a:p>
          <a:p>
            <a:pPr>
              <a:spcBef>
                <a:spcPct val="0"/>
              </a:spcBef>
            </a:pPr>
            <a:r>
              <a:rPr lang="en-US" altLang="en-US">
                <a:solidFill>
                  <a:schemeClr val="tx2"/>
                </a:solidFill>
                <a:latin typeface="Verdana" panose="020B0604030504040204" pitchFamily="34" charset="0"/>
                <a:ea typeface="Verdana" panose="020B0604030504040204" pitchFamily="34" charset="0"/>
                <a:cs typeface="Tahoma" panose="020B0604030504040204" pitchFamily="34" charset="0"/>
              </a:rPr>
              <a:t>If the assignment is for a core subject area, </a:t>
            </a:r>
            <a:r>
              <a:rPr lang="en-US" altLang="en-US">
                <a:solidFill>
                  <a:schemeClr val="tx2"/>
                </a:solidFill>
              </a:rPr>
              <a:t>Bachelor’s or higher degree is required.</a:t>
            </a:r>
          </a:p>
          <a:p>
            <a:pPr>
              <a:spcBef>
                <a:spcPct val="0"/>
              </a:spcBef>
            </a:pPr>
            <a:r>
              <a:rPr lang="en-US" altLang="en-US">
                <a:solidFill>
                  <a:schemeClr val="tx2"/>
                </a:solidFill>
                <a:latin typeface="Verdana" panose="020B0604030504040204" pitchFamily="34" charset="0"/>
                <a:ea typeface="Verdana" panose="020B0604030504040204" pitchFamily="34" charset="0"/>
                <a:cs typeface="Verdana" panose="020B0604030504040204" pitchFamily="34" charset="0"/>
              </a:rPr>
              <a:t>The school must also verify that the individual has sufficient content knowledge.  As with the other full-year permits, this is done by way of having a major in the subject (or related subject) OR testing.  The tests are automatically populated in the system and a permit is auto-approved upon application when the test is matched to the SSN.</a:t>
            </a:r>
            <a:r>
              <a:rPr lang="en-US" altLang="en-US">
                <a:latin typeface="Verdana" panose="020B0604030504040204" pitchFamily="34" charset="0"/>
                <a:ea typeface="Verdana" panose="020B0604030504040204" pitchFamily="34" charset="0"/>
                <a:cs typeface="Verdana" panose="020B0604030504040204" pitchFamily="34" charset="0"/>
              </a:rPr>
              <a:t>  </a:t>
            </a:r>
          </a:p>
          <a:p>
            <a:pPr>
              <a:spcBef>
                <a:spcPct val="0"/>
              </a:spcBef>
            </a:pPr>
            <a:endParaRPr lang="en-US" altLang="en-US">
              <a:solidFill>
                <a:schemeClr val="tx2"/>
              </a:solidFill>
              <a:latin typeface="Tahoma" panose="020B0604030504040204" pitchFamily="34" charset="0"/>
              <a:cs typeface="Tahoma" panose="020B0604030504040204" pitchFamily="34" charset="0"/>
            </a:endParaRPr>
          </a:p>
          <a:p>
            <a:pPr>
              <a:spcBef>
                <a:spcPct val="0"/>
              </a:spcBef>
            </a:pPr>
            <a:r>
              <a:rPr lang="en-US" altLang="en-US" b="1">
                <a:solidFill>
                  <a:schemeClr val="tx2"/>
                </a:solidFill>
                <a:latin typeface="Tahoma" panose="020B0604030504040204" pitchFamily="34" charset="0"/>
                <a:cs typeface="Tahoma" panose="020B0604030504040204" pitchFamily="34" charset="0"/>
              </a:rPr>
              <a:t>Non-Core</a:t>
            </a:r>
          </a:p>
          <a:p>
            <a:pPr>
              <a:spcBef>
                <a:spcPct val="0"/>
              </a:spcBef>
            </a:pPr>
            <a:r>
              <a:rPr lang="en-US" altLang="en-US">
                <a:solidFill>
                  <a:schemeClr val="tx2"/>
                </a:solidFill>
                <a:latin typeface="Verdana" panose="020B0604030504040204" pitchFamily="34" charset="0"/>
                <a:ea typeface="Verdana" panose="020B0604030504040204" pitchFamily="34" charset="0"/>
                <a:cs typeface="Verdana" panose="020B0604030504040204" pitchFamily="34" charset="0"/>
              </a:rPr>
              <a:t>If the assignment is for a non-core subject area, the </a:t>
            </a:r>
            <a:r>
              <a:rPr lang="en-US" altLang="en-US">
                <a:solidFill>
                  <a:schemeClr val="tx2"/>
                </a:solidFill>
              </a:rPr>
              <a:t>Bachelor’s or higher degree is only required as an alternative to the individual having an applicable or available business or industry license matching the assignment. </a:t>
            </a:r>
          </a:p>
          <a:p>
            <a:pPr>
              <a:spcBef>
                <a:spcPct val="0"/>
              </a:spcBef>
            </a:pPr>
            <a:endParaRPr lang="en-US" altLang="en-US">
              <a:solidFill>
                <a:schemeClr val="tx2"/>
              </a:solidFill>
              <a:latin typeface="Tahoma" panose="020B0604030504040204" pitchFamily="34" charset="0"/>
              <a:cs typeface="Tahoma" panose="020B0604030504040204" pitchFamily="34" charset="0"/>
            </a:endParaRPr>
          </a:p>
          <a:p>
            <a:pPr>
              <a:spcBef>
                <a:spcPct val="0"/>
              </a:spcBef>
            </a:pPr>
            <a:r>
              <a:rPr lang="en-US" altLang="en-US">
                <a:solidFill>
                  <a:schemeClr val="tx2"/>
                </a:solidFill>
                <a:latin typeface="Tahoma" panose="020B0604030504040204" pitchFamily="34" charset="0"/>
                <a:cs typeface="Tahoma" panose="020B0604030504040204" pitchFamily="34" charset="0"/>
              </a:rPr>
              <a:t>Otherwise, the individual need only have 60 credits &amp; the available license. These licenses are issued by the Michigan Department of Licensing and Regulatory Affairs (LARA).  They have a searchable database.</a:t>
            </a:r>
          </a:p>
          <a:p>
            <a:pPr>
              <a:spcBef>
                <a:spcPct val="0"/>
              </a:spcBef>
            </a:pPr>
            <a:endParaRPr lang="en-US" altLang="en-US">
              <a:solidFill>
                <a:schemeClr val="tx2"/>
              </a:solidFill>
              <a:latin typeface="Tahoma" panose="020B0604030504040204" pitchFamily="34" charset="0"/>
              <a:cs typeface="Tahoma" panose="020B0604030504040204" pitchFamily="34" charset="0"/>
            </a:endParaRPr>
          </a:p>
          <a:p>
            <a:pPr>
              <a:spcBef>
                <a:spcPct val="0"/>
              </a:spcBef>
            </a:pPr>
            <a:r>
              <a:rPr lang="en-US" altLang="en-US">
                <a:solidFill>
                  <a:schemeClr val="tx2"/>
                </a:solidFill>
                <a:latin typeface="Tahoma" panose="020B0604030504040204" pitchFamily="34" charset="0"/>
                <a:cs typeface="Tahoma" panose="020B0604030504040204" pitchFamily="34" charset="0"/>
              </a:rPr>
              <a:t>In both pathways, the individual must have evidence of unusual distinction or exceptional talent.  What qualifies them as an “expert?” </a:t>
            </a:r>
          </a:p>
          <a:p>
            <a:pPr>
              <a:spcBef>
                <a:spcPct val="0"/>
              </a:spcBef>
            </a:pPr>
            <a:endParaRPr lang="en-US" altLang="en-US">
              <a:solidFill>
                <a:schemeClr val="tx2"/>
              </a:solidFill>
              <a:latin typeface="Tahoma" panose="020B0604030504040204" pitchFamily="34" charset="0"/>
              <a:cs typeface="Tahoma" panose="020B0604030504040204" pitchFamily="34" charset="0"/>
            </a:endParaRPr>
          </a:p>
          <a:p>
            <a:pPr>
              <a:spcBef>
                <a:spcPct val="0"/>
              </a:spcBef>
            </a:pPr>
            <a:r>
              <a:rPr lang="en-US" altLang="en-US">
                <a:solidFill>
                  <a:schemeClr val="tx2"/>
                </a:solidFill>
                <a:latin typeface="Tahoma" panose="020B0604030504040204" pitchFamily="34" charset="0"/>
                <a:cs typeface="Tahoma" panose="020B0604030504040204" pitchFamily="34" charset="0"/>
              </a:rPr>
              <a:t>For all areas, aside from world languages, the school must verify that the individual has 5 years or more years of successful work experience. </a:t>
            </a:r>
          </a:p>
          <a:p>
            <a:pPr>
              <a:spcBef>
                <a:spcPct val="0"/>
              </a:spcBef>
            </a:pPr>
            <a:endParaRPr lang="en-US" altLang="en-US">
              <a:solidFill>
                <a:schemeClr val="tx2"/>
              </a:solidFill>
              <a:latin typeface="Tahoma" panose="020B0604030504040204" pitchFamily="34" charset="0"/>
              <a:cs typeface="Tahoma" panose="020B0604030504040204" pitchFamily="34" charset="0"/>
            </a:endParaRPr>
          </a:p>
          <a:p>
            <a:pPr>
              <a:spcBef>
                <a:spcPct val="0"/>
              </a:spcBef>
            </a:pPr>
            <a:r>
              <a:rPr lang="en-US" altLang="en-US" b="1">
                <a:solidFill>
                  <a:srgbClr val="415B5C"/>
                </a:solidFill>
                <a:latin typeface="Tahoma" panose="020B0604030504040204" pitchFamily="34" charset="0"/>
                <a:cs typeface="Tahoma" panose="020B0604030504040204" pitchFamily="34" charset="0"/>
              </a:rPr>
              <a:t>Renewals</a:t>
            </a:r>
            <a:r>
              <a:rPr lang="en-US" altLang="en-US">
                <a:solidFill>
                  <a:srgbClr val="415B5C"/>
                </a:solidFill>
                <a:latin typeface="Tahoma" panose="020B0604030504040204" pitchFamily="34" charset="0"/>
                <a:cs typeface="Tahoma" panose="020B0604030504040204" pitchFamily="34" charset="0"/>
              </a:rPr>
              <a:t>:</a:t>
            </a:r>
            <a:endParaRPr lang="en-US" altLang="en-US" b="1">
              <a:solidFill>
                <a:srgbClr val="415B5C"/>
              </a:solidFill>
              <a:latin typeface="Tahoma" panose="020B0604030504040204" pitchFamily="34" charset="0"/>
              <a:cs typeface="Tahoma" panose="020B0604030504040204" pitchFamily="34" charset="0"/>
            </a:endParaRPr>
          </a:p>
          <a:p>
            <a:pPr>
              <a:spcBef>
                <a:spcPct val="0"/>
              </a:spcBef>
            </a:pPr>
            <a:r>
              <a:rPr lang="en-US" altLang="en-US">
                <a:solidFill>
                  <a:srgbClr val="415B5C"/>
                </a:solidFill>
                <a:latin typeface="Tahoma" panose="020B0604030504040204" pitchFamily="34" charset="0"/>
                <a:cs typeface="Tahoma" panose="020B0604030504040204" pitchFamily="34" charset="0"/>
              </a:rPr>
              <a:t>All renewals simply require that the individual have either an effective or highly effective rating on a formal observation.  </a:t>
            </a:r>
          </a:p>
          <a:p>
            <a:pPr>
              <a:spcBef>
                <a:spcPct val="0"/>
              </a:spcBef>
            </a:pPr>
            <a:endParaRPr lang="en-US" altLang="en-US"/>
          </a:p>
        </p:txBody>
      </p:sp>
      <p:sp>
        <p:nvSpPr>
          <p:cNvPr id="99332" name="Slide Number Placeholder 3">
            <a:extLst>
              <a:ext uri="{FF2B5EF4-FFF2-40B4-BE49-F238E27FC236}">
                <a16:creationId xmlns:a16="http://schemas.microsoft.com/office/drawing/2014/main" id="{69E593B9-F946-46B1-BAE5-94AA45E873F3}"/>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F5F0345-659F-4F6F-BE89-1E610CB5857F}" type="slidenum">
              <a:rPr lang="en-US" altLang="en-US"/>
              <a:pPr/>
              <a:t>26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F4159D02-0653-4259-BBC8-FDAFE2184F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2A3D6B8-B1B1-4435-805D-EABA25BB572E}"/>
              </a:ext>
            </a:extLst>
          </p:cNvPr>
          <p:cNvSpPr>
            <a:spLocks noGrp="1"/>
          </p:cNvSpPr>
          <p:nvPr>
            <p:ph type="body" idx="1"/>
          </p:nvPr>
        </p:nvSpPr>
        <p:spPr/>
        <p:txBody>
          <a:bodyPr/>
          <a:lstStyle/>
          <a:p>
            <a:pPr fontAlgn="auto">
              <a:spcBef>
                <a:spcPts val="0"/>
              </a:spcBef>
              <a:spcAft>
                <a:spcPts val="0"/>
              </a:spcAft>
              <a:defRPr/>
            </a:pPr>
            <a:r>
              <a:rPr lang="en-US" dirty="0"/>
              <a:t>Now for Career Authorizations.  These Authorizations have had a heavy legislative focus in the past 5 years.  In accordance with recently revised law (</a:t>
            </a:r>
            <a:r>
              <a:rPr lang="en-US" dirty="0">
                <a:hlinkClick r:id="rId3"/>
              </a:rPr>
              <a:t>MCL 380.1233b</a:t>
            </a:r>
            <a:r>
              <a:rPr lang="en-US" dirty="0"/>
              <a:t> and MCL 380.1233), the issuance of Annual Career Authorizations (formerly known as Annual CTE Authorization or Occupational Authorizations) can be utilized for employing either of the following non-certified individuals:</a:t>
            </a:r>
          </a:p>
          <a:p>
            <a:pPr fontAlgn="auto">
              <a:spcBef>
                <a:spcPts val="0"/>
              </a:spcBef>
              <a:spcAft>
                <a:spcPts val="0"/>
              </a:spcAft>
              <a:defRPr/>
            </a:pPr>
            <a:endParaRPr lang="en-US" dirty="0"/>
          </a:p>
          <a:p>
            <a:pPr marL="171450" indent="-171450" fontAlgn="auto">
              <a:spcBef>
                <a:spcPts val="0"/>
              </a:spcBef>
              <a:spcAft>
                <a:spcPts val="0"/>
              </a:spcAft>
              <a:buFont typeface="Arial" panose="020B0604020202020204" pitchFamily="34" charset="0"/>
              <a:buChar char="•"/>
              <a:defRPr/>
            </a:pPr>
            <a:r>
              <a:rPr lang="en-US" dirty="0"/>
              <a:t>Individuals from business and industry to instruct in a state-approved Career and Technical Education (CTE) program;</a:t>
            </a:r>
          </a:p>
          <a:p>
            <a:pPr marL="171450" indent="-171450" fontAlgn="auto">
              <a:spcBef>
                <a:spcPts val="0"/>
              </a:spcBef>
              <a:spcAft>
                <a:spcPts val="0"/>
              </a:spcAft>
              <a:buFont typeface="Arial" panose="020B0604020202020204" pitchFamily="34" charset="0"/>
              <a:buChar char="•"/>
              <a:defRPr/>
            </a:pPr>
            <a:r>
              <a:rPr lang="en-US" dirty="0"/>
              <a:t>Individuals from business and industry to instruct in a 6-12 non-CTE industrial technology education program (e.g. career pathway courses).</a:t>
            </a:r>
          </a:p>
          <a:p>
            <a:pPr marL="171450" indent="-171450" fontAlgn="auto">
              <a:spcBef>
                <a:spcPts val="0"/>
              </a:spcBef>
              <a:spcAft>
                <a:spcPts val="0"/>
              </a:spcAft>
              <a:buFont typeface="Arial" panose="020B0604020202020204" pitchFamily="34" charset="0"/>
              <a:buChar char="•"/>
              <a:defRPr/>
            </a:pPr>
            <a:endParaRPr lang="en-US" dirty="0"/>
          </a:p>
          <a:p>
            <a:pPr fontAlgn="auto">
              <a:spcBef>
                <a:spcPts val="0"/>
              </a:spcBef>
              <a:spcAft>
                <a:spcPts val="0"/>
              </a:spcAft>
              <a:buFont typeface="Arial" panose="020B0604020202020204" pitchFamily="34" charset="0"/>
              <a:buNone/>
              <a:defRPr/>
            </a:pPr>
            <a:r>
              <a:rPr lang="en-US" dirty="0"/>
              <a:t>The two laws cited here outline the basics on this flexible staffing solution, I’ll try to summarize our guidance in the next 3 slides.</a:t>
            </a:r>
          </a:p>
          <a:p>
            <a:pPr fontAlgn="auto">
              <a:spcBef>
                <a:spcPts val="0"/>
              </a:spcBef>
              <a:spcAft>
                <a:spcPts val="0"/>
              </a:spcAft>
              <a:buFont typeface="Arial" panose="020B0604020202020204" pitchFamily="34" charset="0"/>
              <a:buNone/>
              <a:defRPr/>
            </a:pPr>
            <a:endParaRPr lang="en-US" dirty="0"/>
          </a:p>
          <a:p>
            <a:pPr fontAlgn="auto">
              <a:spcBef>
                <a:spcPts val="0"/>
              </a:spcBef>
              <a:spcAft>
                <a:spcPts val="0"/>
              </a:spcAft>
              <a:defRPr/>
            </a:pPr>
            <a:r>
              <a:rPr lang="en-US" dirty="0"/>
              <a:t>Link to MCL 380.1233b: http://www.legislaure.mi.gov/documents/2015-2016/publicact/pdf/2015-PA-0173.pdf </a:t>
            </a:r>
          </a:p>
        </p:txBody>
      </p:sp>
      <p:sp>
        <p:nvSpPr>
          <p:cNvPr id="100356" name="Slide Number Placeholder 3">
            <a:extLst>
              <a:ext uri="{FF2B5EF4-FFF2-40B4-BE49-F238E27FC236}">
                <a16:creationId xmlns:a16="http://schemas.microsoft.com/office/drawing/2014/main" id="{FDF1B1B0-87B1-4383-B9B6-698DBDD626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AEADA00-43C5-4263-9D2A-3069775E022F}"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2005917-BED2-40A7-9680-93BB21BD64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715B5B-1DED-4817-9CC8-342EFBE5D838}"/>
              </a:ext>
            </a:extLst>
          </p:cNvPr>
          <p:cNvSpPr>
            <a:spLocks noGrp="1"/>
          </p:cNvSpPr>
          <p:nvPr>
            <p:ph type="body" idx="1"/>
          </p:nvPr>
        </p:nvSpPr>
        <p:spPr/>
        <p:txBody>
          <a:bodyPr/>
          <a:lstStyle/>
          <a:p>
            <a:pPr fontAlgn="auto">
              <a:spcBef>
                <a:spcPts val="0"/>
              </a:spcBef>
              <a:spcAft>
                <a:spcPts val="0"/>
              </a:spcAft>
              <a:buFont typeface="Arial" panose="020B0604020202020204" pitchFamily="34" charset="0"/>
              <a:buNone/>
              <a:defRPr/>
            </a:pPr>
            <a:r>
              <a:rPr lang="en-US" dirty="0"/>
              <a:t>If a school district wishes to employ a non-certificated teacher, that district must maintain documentation and certify an appropriately certificated educator is not available for the assignment. </a:t>
            </a:r>
          </a:p>
          <a:p>
            <a:pPr marL="171450" indent="-171450" fontAlgn="auto">
              <a:spcBef>
                <a:spcPts val="0"/>
              </a:spcBef>
              <a:spcAft>
                <a:spcPts val="0"/>
              </a:spcAft>
              <a:buFont typeface="Arial" panose="020B0604020202020204" pitchFamily="34" charset="0"/>
              <a:buChar char="•"/>
              <a:defRPr/>
            </a:pPr>
            <a:r>
              <a:rPr lang="en-US" dirty="0"/>
              <a:t>The district has sole discretion to determine whether a certified individual is available for the assignment</a:t>
            </a:r>
          </a:p>
          <a:p>
            <a:pPr marL="171450" indent="-171450" fontAlgn="auto">
              <a:spcBef>
                <a:spcPts val="0"/>
              </a:spcBef>
              <a:spcAft>
                <a:spcPts val="0"/>
              </a:spcAft>
              <a:buFont typeface="Arial" panose="020B0604020202020204" pitchFamily="34" charset="0"/>
              <a:buChar char="•"/>
              <a:defRPr/>
            </a:pPr>
            <a:r>
              <a:rPr lang="en-US" dirty="0"/>
              <a:t>If a district determines that a qualified and certified educator is NOT available, the district may take advantage of the flexibilities offered through the permit system.</a:t>
            </a:r>
          </a:p>
          <a:p>
            <a:pPr fontAlgn="auto">
              <a:spcBef>
                <a:spcPts val="0"/>
              </a:spcBef>
              <a:spcAft>
                <a:spcPts val="0"/>
              </a:spcAft>
              <a:buFont typeface="Arial" panose="020B0604020202020204" pitchFamily="34" charset="0"/>
              <a:buNone/>
              <a:defRPr/>
            </a:pPr>
            <a:endParaRPr lang="en-US" dirty="0"/>
          </a:p>
          <a:p>
            <a:pPr fontAlgn="auto">
              <a:spcBef>
                <a:spcPts val="0"/>
              </a:spcBef>
              <a:spcAft>
                <a:spcPts val="0"/>
              </a:spcAft>
              <a:buFont typeface="Arial" panose="020B0604020202020204" pitchFamily="34" charset="0"/>
              <a:buNone/>
              <a:defRPr/>
            </a:pPr>
            <a:r>
              <a:rPr lang="en-US" dirty="0"/>
              <a:t>First-year issued authorizations must meet the following requirements:</a:t>
            </a:r>
          </a:p>
          <a:p>
            <a:pPr marL="171450" indent="-171450" fontAlgn="auto">
              <a:spcBef>
                <a:spcPts val="0"/>
              </a:spcBef>
              <a:spcAft>
                <a:spcPts val="0"/>
              </a:spcAft>
              <a:buFont typeface="Arial" panose="020B0604020202020204" pitchFamily="34" charset="0"/>
              <a:buChar char="•"/>
              <a:defRPr/>
            </a:pPr>
            <a:r>
              <a:rPr lang="en-US" dirty="0"/>
              <a:t>Confirm properly certified and endorsed candidate is NOT available for the assignment:  </a:t>
            </a:r>
            <a:r>
              <a:rPr lang="en-US" dirty="0">
                <a:hlinkClick r:id="rId3"/>
              </a:rPr>
              <a:t>https://www.michigan.gov/documents/mde/Assignment_Availability_634900_7.pdf</a:t>
            </a:r>
            <a:endParaRPr lang="en-US" dirty="0"/>
          </a:p>
          <a:p>
            <a:pPr marL="171450" indent="-171450" fontAlgn="auto">
              <a:spcBef>
                <a:spcPts val="0"/>
              </a:spcBef>
              <a:spcAft>
                <a:spcPts val="0"/>
              </a:spcAft>
              <a:buFont typeface="Arial" panose="020B0604020202020204" pitchFamily="34" charset="0"/>
              <a:buChar char="•"/>
              <a:defRPr/>
            </a:pPr>
            <a:r>
              <a:rPr lang="en-US" dirty="0"/>
              <a:t>The district must verify the applicant’s work experience meets the recent and relevant requirements specified in the CTE guidance document: </a:t>
            </a:r>
            <a:r>
              <a:rPr lang="en-US" dirty="0">
                <a:hlinkClick r:id="rId4"/>
              </a:rPr>
              <a:t>https://www.michigan.gov/documents/mde/CTE_Recent_and_Relevant_Experience_657064_7.pdf</a:t>
            </a:r>
            <a:endParaRPr lang="en-US" dirty="0"/>
          </a:p>
          <a:p>
            <a:pPr fontAlgn="auto">
              <a:spcBef>
                <a:spcPts val="0"/>
              </a:spcBef>
              <a:spcAft>
                <a:spcPts val="0"/>
              </a:spcAft>
              <a:buFont typeface="Arial" panose="020B0604020202020204" pitchFamily="34" charset="0"/>
              <a:buNone/>
              <a:defRPr/>
            </a:pPr>
            <a:endParaRPr lang="en-US" dirty="0"/>
          </a:p>
          <a:p>
            <a:pPr fontAlgn="auto">
              <a:spcBef>
                <a:spcPts val="0"/>
              </a:spcBef>
              <a:spcAft>
                <a:spcPts val="0"/>
              </a:spcAft>
              <a:buFont typeface="Arial" panose="020B0604020202020204" pitchFamily="34" charset="0"/>
              <a:buNone/>
              <a:defRPr/>
            </a:pPr>
            <a:r>
              <a:rPr lang="en-US" dirty="0"/>
              <a:t>Applications are submitted through the Michigan Online Educator Certification System (MOECS). Only the employing district may apply for an Annual Career Authorization. For questions about the use of experience, contact the appropriate CTE program consultant. </a:t>
            </a:r>
            <a:endParaRPr lang="en-US" dirty="0">
              <a:ea typeface="Tahoma" panose="020B0604030504040204" pitchFamily="34" charset="0"/>
              <a:cs typeface="Tahoma" panose="020B0604030504040204" pitchFamily="34" charset="0"/>
            </a:endParaRPr>
          </a:p>
          <a:p>
            <a:pPr marL="171450" indent="-171450" fontAlgn="auto">
              <a:spcBef>
                <a:spcPts val="0"/>
              </a:spcBef>
              <a:spcAft>
                <a:spcPts val="0"/>
              </a:spcAft>
              <a:buFont typeface="Arial" panose="020B0604020202020204" pitchFamily="34" charset="0"/>
              <a:buChar char="•"/>
              <a:defRPr/>
            </a:pPr>
            <a:endParaRPr lang="en-US" u="sng"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01380" name="Slide Number Placeholder 3">
            <a:extLst>
              <a:ext uri="{FF2B5EF4-FFF2-40B4-BE49-F238E27FC236}">
                <a16:creationId xmlns:a16="http://schemas.microsoft.com/office/drawing/2014/main" id="{DD606FA2-590F-4353-A706-B20B0CA59F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F4A0E2E-DF4A-4761-9FD5-A6C824607DE2}"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BCA71D9-836D-42D5-BDEE-224226A1D5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832311F-E0B3-438F-B9D7-EDF6CC0C1037}"/>
              </a:ext>
            </a:extLst>
          </p:cNvPr>
          <p:cNvSpPr>
            <a:spLocks noGrp="1"/>
          </p:cNvSpPr>
          <p:nvPr>
            <p:ph type="body" idx="1"/>
          </p:nvPr>
        </p:nvSpPr>
        <p:spPr/>
        <p:txBody>
          <a:bodyPr/>
          <a:lstStyle/>
          <a:p>
            <a:pPr fontAlgn="auto">
              <a:spcBef>
                <a:spcPts val="0"/>
              </a:spcBef>
              <a:spcAft>
                <a:spcPts val="0"/>
              </a:spcAft>
              <a:buFont typeface="Arial" panose="020B0604020202020204" pitchFamily="34" charset="0"/>
              <a:buNone/>
              <a:defRPr/>
            </a:pPr>
            <a:r>
              <a:rPr lang="en-US" dirty="0"/>
              <a:t>For teaching in a subject or field in which a business or industry license or certification is required, at least ONE of the following is required: </a:t>
            </a:r>
          </a:p>
          <a:p>
            <a:pPr marL="171450" indent="-171450" fontAlgn="auto">
              <a:spcBef>
                <a:spcPts val="0"/>
              </a:spcBef>
              <a:spcAft>
                <a:spcPts val="0"/>
              </a:spcAft>
              <a:buFont typeface="Arial" panose="020B0604020202020204" pitchFamily="34" charset="0"/>
              <a:buChar char="•"/>
              <a:defRPr/>
            </a:pPr>
            <a:r>
              <a:rPr lang="en-US" dirty="0"/>
              <a:t>Holds a professional license or certification in that same subject matter or field.</a:t>
            </a:r>
          </a:p>
          <a:p>
            <a:pPr marL="171450" indent="-171450" fontAlgn="auto">
              <a:spcBef>
                <a:spcPts val="0"/>
              </a:spcBef>
              <a:spcAft>
                <a:spcPts val="0"/>
              </a:spcAft>
              <a:buFont typeface="Arial" panose="020B0604020202020204" pitchFamily="34" charset="0"/>
              <a:buChar char="•"/>
              <a:defRPr/>
            </a:pPr>
            <a:r>
              <a:rPr lang="en-US" dirty="0"/>
              <a:t>Previously held a business or industry license or certification in that same subject matter or field that expired no more than </a:t>
            </a:r>
            <a:r>
              <a:rPr lang="en-US" b="1" dirty="0"/>
              <a:t>two years </a:t>
            </a:r>
            <a:r>
              <a:rPr lang="en-US" dirty="0"/>
              <a:t>before the noncertificated, non-endorsed teacher's initial employment under this section and was in good standing immediately before the license or certification expired. </a:t>
            </a:r>
          </a:p>
          <a:p>
            <a:pPr marL="171450" indent="-171450" fontAlgn="auto">
              <a:spcBef>
                <a:spcPts val="0"/>
              </a:spcBef>
              <a:spcAft>
                <a:spcPts val="0"/>
              </a:spcAft>
              <a:buFont typeface="Arial" panose="020B0604020202020204" pitchFamily="34" charset="0"/>
              <a:buChar char="•"/>
              <a:defRPr/>
            </a:pPr>
            <a:r>
              <a:rPr lang="en-US" dirty="0"/>
              <a:t>The individual must be assigned a mentor teacher. </a:t>
            </a:r>
          </a:p>
          <a:p>
            <a:pPr fontAlgn="auto">
              <a:spcBef>
                <a:spcPts val="0"/>
              </a:spcBef>
              <a:spcAft>
                <a:spcPts val="0"/>
              </a:spcAft>
              <a:buFont typeface="Arial" panose="020B0604020202020204" pitchFamily="34" charset="0"/>
              <a:buNone/>
              <a:defRPr/>
            </a:pPr>
            <a:endParaRPr lang="en-US" dirty="0"/>
          </a:p>
          <a:p>
            <a:pPr fontAlgn="auto">
              <a:spcBef>
                <a:spcPts val="0"/>
              </a:spcBef>
              <a:spcAft>
                <a:spcPts val="0"/>
              </a:spcAft>
              <a:buFont typeface="Arial" panose="020B0604020202020204" pitchFamily="34" charset="0"/>
              <a:buNone/>
              <a:defRPr/>
            </a:pPr>
            <a:r>
              <a:rPr lang="en-US" dirty="0"/>
              <a:t>The Annual Career Authorization must be applied for, approved, and the fee paid prior to the individual entering the classroom.</a:t>
            </a:r>
          </a:p>
          <a:p>
            <a:pPr fontAlgn="auto">
              <a:spcBef>
                <a:spcPts val="0"/>
              </a:spcBef>
              <a:spcAft>
                <a:spcPts val="0"/>
              </a:spcAft>
              <a:buFont typeface="Arial" panose="020B0604020202020204" pitchFamily="34" charset="0"/>
              <a:buNone/>
              <a:defRPr/>
            </a:pPr>
            <a:endParaRPr lang="en-US" dirty="0"/>
          </a:p>
          <a:p>
            <a:pPr fontAlgn="auto">
              <a:spcBef>
                <a:spcPts val="0"/>
              </a:spcBef>
              <a:spcAft>
                <a:spcPts val="0"/>
              </a:spcAft>
              <a:buFont typeface="Arial" panose="020B0604020202020204" pitchFamily="34" charset="0"/>
              <a:buNone/>
              <a:defRPr/>
            </a:pPr>
            <a:r>
              <a:rPr lang="en-US" dirty="0"/>
              <a:t>More information on the ACA is available here: https://www.michigan.gov/documents/mde/AOA_530858_7.pdf  </a:t>
            </a:r>
          </a:p>
        </p:txBody>
      </p:sp>
      <p:sp>
        <p:nvSpPr>
          <p:cNvPr id="102404" name="Slide Number Placeholder 3">
            <a:extLst>
              <a:ext uri="{FF2B5EF4-FFF2-40B4-BE49-F238E27FC236}">
                <a16:creationId xmlns:a16="http://schemas.microsoft.com/office/drawing/2014/main" id="{3A2D139E-DFB4-46A0-A36E-917D493B83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73C5C50-5B74-4F34-A07F-15807C94A3CC}"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AC0B156-D727-4080-9104-A807FD65E2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89377894-19C0-4DC8-B822-F4257D8BA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To renew an ACA, the employing school must:</a:t>
            </a:r>
          </a:p>
          <a:p>
            <a:pPr>
              <a:spcBef>
                <a:spcPct val="0"/>
              </a:spcBef>
            </a:pPr>
            <a:r>
              <a:rPr lang="en-US" altLang="en-US"/>
              <a:t>Verify the individual maintains hours of experience in accordance with the CTE: Recent and Relevant Experience Requirements. </a:t>
            </a:r>
          </a:p>
          <a:p>
            <a:pPr>
              <a:spcBef>
                <a:spcPct val="0"/>
              </a:spcBef>
              <a:buFontTx/>
              <a:buAutoNum type="arabicPeriod"/>
            </a:pPr>
            <a:r>
              <a:rPr lang="en-US" altLang="en-US"/>
              <a:t>Continue with an assigned mentor teacher.</a:t>
            </a:r>
          </a:p>
          <a:p>
            <a:pPr>
              <a:spcBef>
                <a:spcPct val="0"/>
              </a:spcBef>
              <a:buFontTx/>
              <a:buAutoNum type="arabicPeriod"/>
            </a:pPr>
            <a:r>
              <a:rPr lang="en-US" altLang="en-US"/>
              <a:t>Teacher has received a rating of effective or highly effective through his/her teacher evaluations. </a:t>
            </a:r>
          </a:p>
          <a:p>
            <a:pPr>
              <a:spcBef>
                <a:spcPct val="0"/>
              </a:spcBef>
            </a:pPr>
            <a:endParaRPr lang="en-US" altLang="en-US"/>
          </a:p>
          <a:p>
            <a:pPr>
              <a:spcBef>
                <a:spcPct val="0"/>
              </a:spcBef>
            </a:pPr>
            <a:r>
              <a:rPr lang="en-US" altLang="en-US"/>
              <a:t>The authorization must be applied for, approved, and the fee paid prior to the individual entering the classroom for each school year.</a:t>
            </a:r>
          </a:p>
          <a:p>
            <a:pPr>
              <a:spcBef>
                <a:spcPct val="0"/>
              </a:spcBef>
            </a:pPr>
            <a:endParaRPr lang="en-US" altLang="en-US"/>
          </a:p>
          <a:p>
            <a:pPr>
              <a:spcBef>
                <a:spcPct val="0"/>
              </a:spcBef>
            </a:pPr>
            <a:r>
              <a:rPr lang="en-US" altLang="en-US"/>
              <a:t>The school district or nonpublic school may apply no more than nine (9) times for renewal of an ACA, unless the Superintendent of Public Instruction grants a waiver at the request by the school district or nonpublic school.  As a reminder 2018-19 school year was the first year of this authorization under current law.</a:t>
            </a:r>
          </a:p>
          <a:p>
            <a:pPr>
              <a:spcBef>
                <a:spcPct val="0"/>
              </a:spcBef>
            </a:pPr>
            <a:endParaRPr lang="en-US" altLang="en-US"/>
          </a:p>
        </p:txBody>
      </p:sp>
      <p:sp>
        <p:nvSpPr>
          <p:cNvPr id="103428" name="Slide Number Placeholder 3">
            <a:extLst>
              <a:ext uri="{FF2B5EF4-FFF2-40B4-BE49-F238E27FC236}">
                <a16:creationId xmlns:a16="http://schemas.microsoft.com/office/drawing/2014/main" id="{4D106F2A-AB69-49E1-B1E5-EC232DC4F5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32AB48B-0778-4145-83F1-75384E4524A5}"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DF78762-ED13-409E-9A8B-89701E633C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8856059E-9A71-454C-BDB4-8D6DAA2098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chemeClr val="tx2"/>
                </a:solidFill>
                <a:ea typeface="Verdana" panose="020B0604030504040204" pitchFamily="34" charset="0"/>
                <a:cs typeface="Tahoma" panose="020B0604030504040204" pitchFamily="34" charset="0"/>
              </a:rPr>
              <a:t>Similar to a permit or an authorization, the Administrative Rules for Special Education allow for the issuance of an approval.</a:t>
            </a:r>
          </a:p>
          <a:p>
            <a:pPr>
              <a:spcBef>
                <a:spcPct val="0"/>
              </a:spcBef>
            </a:pPr>
            <a:endParaRPr lang="en-US" altLang="en-US">
              <a:solidFill>
                <a:schemeClr val="tx2"/>
              </a:solidFill>
              <a:ea typeface="Verdana" panose="020B0604030504040204" pitchFamily="34" charset="0"/>
              <a:cs typeface="Tahoma" panose="020B0604030504040204" pitchFamily="34" charset="0"/>
            </a:endParaRPr>
          </a:p>
          <a:p>
            <a:pPr>
              <a:spcBef>
                <a:spcPct val="0"/>
              </a:spcBef>
            </a:pPr>
            <a:r>
              <a:rPr lang="en-US" altLang="en-US">
                <a:solidFill>
                  <a:schemeClr val="tx2"/>
                </a:solidFill>
                <a:ea typeface="Verdana" panose="020B0604030504040204" pitchFamily="34" charset="0"/>
                <a:cs typeface="Tahoma" panose="020B0604030504040204" pitchFamily="34" charset="0"/>
              </a:rPr>
              <a:t>Viewed as an alternative route by the U.S. Department of Education, this approval enables a teacher to be placed in a special education funded program while they complete the requirements to be endorsed in the special education category needed for the assignment. </a:t>
            </a:r>
          </a:p>
          <a:p>
            <a:pPr>
              <a:spcBef>
                <a:spcPct val="0"/>
              </a:spcBef>
            </a:pPr>
            <a:endParaRPr lang="en-US" altLang="en-US">
              <a:solidFill>
                <a:schemeClr val="tx2"/>
              </a:solidFill>
              <a:ea typeface="Verdana" panose="020B0604030504040204" pitchFamily="34" charset="0"/>
              <a:cs typeface="Tahoma" panose="020B0604030504040204" pitchFamily="34" charset="0"/>
            </a:endParaRPr>
          </a:p>
          <a:p>
            <a:pPr>
              <a:spcBef>
                <a:spcPct val="0"/>
              </a:spcBef>
            </a:pPr>
            <a:r>
              <a:rPr lang="en-US" altLang="en-US">
                <a:solidFill>
                  <a:schemeClr val="tx2"/>
                </a:solidFill>
                <a:ea typeface="Verdana" panose="020B0604030504040204" pitchFamily="34" charset="0"/>
                <a:cs typeface="Tahoma" panose="020B0604030504040204" pitchFamily="34" charset="0"/>
              </a:rPr>
              <a:t>Certification or licensure requirements include holding the appropriate valid Michigan credential. </a:t>
            </a:r>
          </a:p>
          <a:p>
            <a:pPr>
              <a:spcBef>
                <a:spcPct val="0"/>
              </a:spcBef>
            </a:pPr>
            <a:endParaRPr lang="en-US" altLang="en-US" b="1">
              <a:solidFill>
                <a:srgbClr val="415B5C"/>
              </a:solidFill>
              <a:ea typeface="Verdana" panose="020B0604030504040204" pitchFamily="34" charset="0"/>
              <a:cs typeface="Tahoma" panose="020B0604030504040204" pitchFamily="34" charset="0"/>
            </a:endParaRPr>
          </a:p>
          <a:p>
            <a:pPr>
              <a:spcBef>
                <a:spcPct val="0"/>
              </a:spcBef>
            </a:pPr>
            <a:r>
              <a:rPr lang="en-US" altLang="en-US" b="1">
                <a:solidFill>
                  <a:srgbClr val="415B5C"/>
                </a:solidFill>
                <a:ea typeface="Verdana" panose="020B0604030504040204" pitchFamily="34" charset="0"/>
                <a:cs typeface="Tahoma" panose="020B0604030504040204" pitchFamily="34" charset="0"/>
              </a:rPr>
              <a:t>Renewal Requirements</a:t>
            </a:r>
            <a:r>
              <a:rPr lang="en-US" altLang="en-US">
                <a:solidFill>
                  <a:srgbClr val="415B5C"/>
                </a:solidFill>
                <a:ea typeface="Verdana" panose="020B0604030504040204" pitchFamily="34" charset="0"/>
                <a:cs typeface="Tahoma" panose="020B0604030504040204" pitchFamily="34" charset="0"/>
              </a:rPr>
              <a:t> are different than permit requirements.</a:t>
            </a:r>
          </a:p>
          <a:p>
            <a:pPr>
              <a:spcBef>
                <a:spcPct val="0"/>
              </a:spcBef>
            </a:pPr>
            <a:endParaRPr lang="en-US" altLang="en-US">
              <a:solidFill>
                <a:srgbClr val="415B5C"/>
              </a:solidFill>
              <a:ea typeface="Verdana" panose="020B0604030504040204" pitchFamily="34" charset="0"/>
              <a:cs typeface="Tahoma" panose="020B0604030504040204" pitchFamily="34" charset="0"/>
            </a:endParaRPr>
          </a:p>
          <a:p>
            <a:pPr>
              <a:spcBef>
                <a:spcPct val="0"/>
              </a:spcBef>
            </a:pPr>
            <a:r>
              <a:rPr lang="en-US" altLang="en-US">
                <a:solidFill>
                  <a:srgbClr val="415B5C"/>
                </a:solidFill>
                <a:ea typeface="Verdana" panose="020B0604030504040204" pitchFamily="34" charset="0"/>
                <a:cs typeface="Tahoma" panose="020B0604030504040204" pitchFamily="34" charset="0"/>
              </a:rPr>
              <a:t>These are all in the process of being shepherded into MOECS and we are very excited about the opportunity to streamline and support these unique staffing opportunities. In 2018 and 2019, OSE and OEE are provided specialized training on these around the state.  If you are interested in viewing one of these training sessions, they have been recorded for easy access.  Let me know after the presentation and I can provide you that information.</a:t>
            </a:r>
          </a:p>
          <a:p>
            <a:pPr>
              <a:spcBef>
                <a:spcPct val="0"/>
              </a:spcBef>
            </a:pPr>
            <a:endParaRPr lang="en-US" altLang="en-US">
              <a:solidFill>
                <a:srgbClr val="415B5C"/>
              </a:solidFill>
              <a:ea typeface="Verdana" panose="020B0604030504040204" pitchFamily="34" charset="0"/>
              <a:cs typeface="Tahoma" panose="020B0604030504040204" pitchFamily="34" charset="0"/>
            </a:endParaRPr>
          </a:p>
          <a:p>
            <a:pPr>
              <a:spcBef>
                <a:spcPct val="0"/>
              </a:spcBef>
            </a:pPr>
            <a:r>
              <a:rPr lang="en-US" altLang="en-US">
                <a:ea typeface="Verdana" panose="020B0604030504040204" pitchFamily="34" charset="0"/>
                <a:cs typeface="Tahoma" panose="020B0604030504040204" pitchFamily="34" charset="0"/>
                <a:hlinkClick r:id="rId3"/>
              </a:rPr>
              <a:t>https://www.michigan.gov/mde/0,4615,7-140-6598_88188_40121---,00.html</a:t>
            </a:r>
            <a:endParaRPr lang="en-US" altLang="en-US">
              <a:solidFill>
                <a:srgbClr val="415B5C"/>
              </a:solidFill>
              <a:ea typeface="Verdana" panose="020B0604030504040204" pitchFamily="34" charset="0"/>
              <a:cs typeface="Tahoma" panose="020B0604030504040204" pitchFamily="34" charset="0"/>
            </a:endParaRPr>
          </a:p>
          <a:p>
            <a:pPr>
              <a:spcBef>
                <a:spcPct val="0"/>
              </a:spcBef>
            </a:pPr>
            <a:endParaRPr lang="en-US" altLang="en-US">
              <a:ea typeface="Verdana" panose="020B0604030504040204" pitchFamily="34" charset="0"/>
              <a:cs typeface="Tahoma" panose="020B0604030504040204" pitchFamily="34" charset="0"/>
            </a:endParaRPr>
          </a:p>
        </p:txBody>
      </p:sp>
      <p:sp>
        <p:nvSpPr>
          <p:cNvPr id="104452" name="Slide Number Placeholder 3">
            <a:extLst>
              <a:ext uri="{FF2B5EF4-FFF2-40B4-BE49-F238E27FC236}">
                <a16:creationId xmlns:a16="http://schemas.microsoft.com/office/drawing/2014/main" id="{4D276DC7-411A-4A76-9AA3-21EE2CC4F8BC}"/>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0884D38-DCA3-45CA-A78F-BFDD2E2D4805}" type="slidenum">
              <a:rPr lang="en-US" altLang="en-US"/>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788117E-8396-465E-BBD4-6548ED0E7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760E402-0315-4C6E-B0C6-1145BEE1C2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Executive Orders (E.O.) 2020-35 and 2020-65 provide the authority for these changes, either with an explicit change or with expanded authority for rule waivers to the Superintendent of Public Instruction. </a:t>
            </a:r>
          </a:p>
          <a:p>
            <a:pPr>
              <a:spcBef>
                <a:spcPct val="0"/>
              </a:spcBef>
            </a:pPr>
            <a:endParaRPr lang="en-US" altLang="en-US"/>
          </a:p>
          <a:p>
            <a:pPr>
              <a:spcBef>
                <a:spcPct val="0"/>
              </a:spcBef>
            </a:pPr>
            <a:r>
              <a:rPr lang="en-US" altLang="en-US"/>
              <a:t>Executive Order (E.O.) 2020-65 replaced 2020-35, continuing everything in 2020-35 and adding more details.</a:t>
            </a:r>
          </a:p>
          <a:p>
            <a:pPr>
              <a:spcBef>
                <a:spcPct val="0"/>
              </a:spcBef>
            </a:pPr>
            <a:endParaRPr lang="en-US" altLang="en-US"/>
          </a:p>
          <a:p>
            <a:pPr>
              <a:spcBef>
                <a:spcPct val="0"/>
              </a:spcBef>
            </a:pPr>
            <a:r>
              <a:rPr lang="en-US" altLang="en-US"/>
              <a:t>E.O. 2020-142 rescinded 2020-65, but maintained provisions related to educator certification through the end of the fiscal year (Sept. 30, 2020). </a:t>
            </a:r>
          </a:p>
          <a:p>
            <a:pPr>
              <a:spcBef>
                <a:spcPct val="0"/>
              </a:spcBef>
            </a:pPr>
            <a:endParaRPr lang="en-US" altLang="en-US"/>
          </a:p>
          <a:p>
            <a:pPr>
              <a:spcBef>
                <a:spcPct val="0"/>
              </a:spcBef>
            </a:pPr>
            <a:r>
              <a:rPr lang="en-US" altLang="en-US"/>
              <a:t>Executive Order (E.O.) 2020-142 rescinded 2020-65, </a:t>
            </a:r>
            <a:r>
              <a:rPr lang="en-US" altLang="en-US">
                <a:latin typeface="Verdana" panose="020B0604030504040204" pitchFamily="34" charset="0"/>
                <a:ea typeface="Verdana" panose="020B0604030504040204" pitchFamily="34" charset="0"/>
                <a:cs typeface="Verdana" panose="020B0604030504040204" pitchFamily="34" charset="0"/>
              </a:rPr>
              <a:t>but maintained provisions related to educator certification, again, through the end of the fiscal year (Sept. 30, 2020)</a:t>
            </a:r>
          </a:p>
          <a:p>
            <a:pPr>
              <a:spcBef>
                <a:spcPct val="0"/>
              </a:spcBef>
            </a:pPr>
            <a:endParaRPr lang="en-US" altLang="en-US">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a:latin typeface="Verdana" panose="020B0604030504040204" pitchFamily="34" charset="0"/>
                <a:ea typeface="Verdana" panose="020B0604030504040204" pitchFamily="34" charset="0"/>
                <a:cs typeface="Verdana" panose="020B0604030504040204" pitchFamily="34" charset="0"/>
              </a:rPr>
              <a:t>The QR code on the left is for OEE’s specific memos pertaining to the Eos and the one on the right will take you to MDE’s COVID-19 Resources page.</a:t>
            </a:r>
            <a:endParaRPr lang="en-US" altLang="en-US"/>
          </a:p>
          <a:p>
            <a:pPr>
              <a:spcBef>
                <a:spcPct val="0"/>
              </a:spcBef>
            </a:pPr>
            <a:endParaRPr lang="en-US" altLang="en-US"/>
          </a:p>
        </p:txBody>
      </p:sp>
      <p:sp>
        <p:nvSpPr>
          <p:cNvPr id="77828" name="Slide Number Placeholder 3">
            <a:extLst>
              <a:ext uri="{FF2B5EF4-FFF2-40B4-BE49-F238E27FC236}">
                <a16:creationId xmlns:a16="http://schemas.microsoft.com/office/drawing/2014/main" id="{1D37D2C1-42FB-4C9D-9A99-81290279F1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29CA9B8-D501-4086-98DE-A8FB0DA733E3}"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61919DE-715E-4B84-A0D5-CA96747A13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13F306C-B6E2-4AF5-B2D6-B556CF0108A7}"/>
              </a:ext>
            </a:extLst>
          </p:cNvPr>
          <p:cNvSpPr>
            <a:spLocks noGrp="1" noChangeArrowheads="1"/>
          </p:cNvSpPr>
          <p:nvPr>
            <p:ph type="body" idx="1"/>
          </p:nvPr>
        </p:nvSpPr>
        <p:spPr/>
        <p:txBody>
          <a:bodyPr/>
          <a:lstStyle/>
          <a:p>
            <a:pPr fontAlgn="auto">
              <a:spcBef>
                <a:spcPts val="0"/>
              </a:spcBef>
              <a:spcAft>
                <a:spcPts val="0"/>
              </a:spcAft>
              <a:defRPr/>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The newest permit in the arsenal is the School Administrator Permit.  This permit is designed to support the implementation of MCL 380.1246.  Law allows schools to employ non-certified administrators as long as they enroll in a program leading to the School Administrator Certificate.  They must enroll within 6 months.  Unlike the other permits, there is a maximum of 2 renewals as the law limits placement without certification to 3 years</a:t>
            </a:r>
            <a:r>
              <a:rPr lang="en-US" altLang="en-US" dirty="0">
                <a:solidFill>
                  <a:srgbClr val="415B5C"/>
                </a:solidFill>
                <a:latin typeface="Tahoma" panose="020B0604030504040204" pitchFamily="34" charset="0"/>
                <a:cs typeface="Tahoma" panose="020B0604030504040204" pitchFamily="34" charset="0"/>
              </a:rPr>
              <a:t>.</a:t>
            </a:r>
          </a:p>
          <a:p>
            <a:pPr fontAlgn="auto">
              <a:spcBef>
                <a:spcPts val="0"/>
              </a:spcBef>
              <a:spcAft>
                <a:spcPts val="0"/>
              </a:spcAft>
              <a:defRPr/>
            </a:pPr>
            <a:endParaRPr lang="en-US" altLang="en-US" dirty="0">
              <a:solidFill>
                <a:srgbClr val="415B5C"/>
              </a:solidFill>
              <a:latin typeface="Tahoma" panose="020B0604030504040204" pitchFamily="34" charset="0"/>
              <a:cs typeface="Tahoma" panose="020B0604030504040204" pitchFamily="34" charset="0"/>
            </a:endParaRPr>
          </a:p>
          <a:p>
            <a:pPr marL="241116" indent="-241116" fontAlgn="auto">
              <a:spcBef>
                <a:spcPts val="0"/>
              </a:spcBef>
              <a:spcAft>
                <a:spcPts val="0"/>
              </a:spcAft>
              <a:buFont typeface="Arial" panose="020B0604020202020204" pitchFamily="34" charset="0"/>
              <a:buChar char="•"/>
              <a:defRPr/>
            </a:pPr>
            <a:r>
              <a:rPr lang="en-US" dirty="0"/>
              <a:t>If an Administrator does not have a valid Michigan certificate, they must hold a permit.</a:t>
            </a:r>
          </a:p>
          <a:p>
            <a:pPr fontAlgn="auto">
              <a:spcBef>
                <a:spcPts val="0"/>
              </a:spcBef>
              <a:spcAft>
                <a:spcPts val="0"/>
              </a:spcAft>
              <a:defRPr/>
            </a:pPr>
            <a:endParaRPr lang="en-US" dirty="0"/>
          </a:p>
          <a:p>
            <a:pPr marL="241116" indent="-241116" fontAlgn="auto">
              <a:spcBef>
                <a:spcPts val="0"/>
              </a:spcBef>
              <a:spcAft>
                <a:spcPts val="0"/>
              </a:spcAft>
              <a:buFont typeface="Arial" panose="020B0604020202020204" pitchFamily="34" charset="0"/>
              <a:buChar char="•"/>
              <a:defRPr/>
            </a:pPr>
            <a:r>
              <a:rPr lang="en-US" dirty="0"/>
              <a:t>If a school administrator is in the position for </a:t>
            </a:r>
            <a:r>
              <a:rPr lang="en-US" i="1" dirty="0"/>
              <a:t>more than six months and hasn’t enrolled in a program</a:t>
            </a:r>
            <a:r>
              <a:rPr lang="en-US" dirty="0"/>
              <a:t>, even under a permit, the school and administrator are </a:t>
            </a:r>
            <a:r>
              <a:rPr lang="en-US" b="1" dirty="0"/>
              <a:t>not in compliance with law and subject to a State Aid deduction.  </a:t>
            </a:r>
          </a:p>
          <a:p>
            <a:pPr marL="241116" indent="-241116" fontAlgn="auto">
              <a:spcBef>
                <a:spcPts val="0"/>
              </a:spcBef>
              <a:spcAft>
                <a:spcPts val="0"/>
              </a:spcAft>
              <a:buFont typeface="Arial" panose="020B0604020202020204" pitchFamily="34" charset="0"/>
              <a:buChar char="•"/>
              <a:defRPr/>
            </a:pPr>
            <a:endParaRPr lang="en-US" b="1" dirty="0"/>
          </a:p>
          <a:p>
            <a:pPr marL="241116" indent="-241116" fontAlgn="auto">
              <a:spcBef>
                <a:spcPts val="0"/>
              </a:spcBef>
              <a:spcAft>
                <a:spcPts val="0"/>
              </a:spcAft>
              <a:buFont typeface="Arial" panose="020B0604020202020204" pitchFamily="34" charset="0"/>
              <a:buChar char="•"/>
              <a:defRPr/>
            </a:pPr>
            <a:r>
              <a:rPr lang="en-US" b="1" dirty="0"/>
              <a:t>Rules do not supersede law.</a:t>
            </a:r>
            <a:endParaRPr lang="en-US" dirty="0"/>
          </a:p>
          <a:p>
            <a:pPr fontAlgn="auto">
              <a:spcBef>
                <a:spcPts val="0"/>
              </a:spcBef>
              <a:spcAft>
                <a:spcPts val="0"/>
              </a:spcAft>
              <a:defRPr/>
            </a:pPr>
            <a:endParaRPr lang="en-US" altLang="en-US" dirty="0">
              <a:solidFill>
                <a:srgbClr val="415B5C"/>
              </a:solidFill>
              <a:latin typeface="Tahoma" panose="020B0604030504040204" pitchFamily="34" charset="0"/>
              <a:cs typeface="Tahoma" panose="020B0604030504040204" pitchFamily="34" charset="0"/>
            </a:endParaRPr>
          </a:p>
          <a:p>
            <a:pPr fontAlgn="auto">
              <a:spcBef>
                <a:spcPts val="0"/>
              </a:spcBef>
              <a:spcAft>
                <a:spcPts val="0"/>
              </a:spcAft>
              <a:defRPr/>
            </a:pPr>
            <a:r>
              <a:rPr lang="en-US" altLang="en-US" dirty="0"/>
              <a:t>Refer directly to the law for additional clarification: </a:t>
            </a:r>
            <a:r>
              <a:rPr lang="en-US" dirty="0">
                <a:hlinkClick r:id="rId3"/>
              </a:rPr>
              <a:t>http://legislature.mi.gov/doc.aspx?mcl-380-1246</a:t>
            </a:r>
            <a:endParaRPr lang="en-US" dirty="0"/>
          </a:p>
          <a:p>
            <a:pPr fontAlgn="auto">
              <a:spcBef>
                <a:spcPts val="0"/>
              </a:spcBef>
              <a:spcAft>
                <a:spcPts val="0"/>
              </a:spcAft>
              <a:defRPr/>
            </a:pPr>
            <a:endParaRPr lang="en-US" dirty="0"/>
          </a:p>
          <a:p>
            <a:pPr fontAlgn="auto">
              <a:spcBef>
                <a:spcPts val="0"/>
              </a:spcBef>
              <a:spcAft>
                <a:spcPts val="0"/>
              </a:spcAft>
              <a:defRPr/>
            </a:pPr>
            <a:r>
              <a:rPr lang="en-US" altLang="en-US" dirty="0"/>
              <a:t>Additional guidance is available: </a:t>
            </a:r>
            <a:r>
              <a:rPr lang="en-US" u="sng" dirty="0">
                <a:hlinkClick r:id="rId4"/>
              </a:rPr>
              <a:t>www.michigan.gov/documents/mde/School_Administrator_Permit_and_Renewal_605462_7.PDF</a:t>
            </a:r>
            <a:endParaRPr lang="en-US" altLang="en-US" dirty="0"/>
          </a:p>
        </p:txBody>
      </p:sp>
      <p:sp>
        <p:nvSpPr>
          <p:cNvPr id="105476" name="Slide Number Placeholder 3">
            <a:extLst>
              <a:ext uri="{FF2B5EF4-FFF2-40B4-BE49-F238E27FC236}">
                <a16:creationId xmlns:a16="http://schemas.microsoft.com/office/drawing/2014/main" id="{B110DB69-A36A-4AE8-B0B9-A512175FBBC5}"/>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6BE5DC2-8645-4BA9-8D30-B4C79804D515}" type="slidenum">
              <a:rPr lang="en-US" altLang="en-US"/>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32BD4A6-964F-4F0E-A750-C21C06497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ECF707D8-60B4-4A01-B8D6-11644077A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nSpc>
                <a:spcPct val="107000"/>
              </a:lnSpc>
              <a:spcBef>
                <a:spcPct val="0"/>
              </a:spcBef>
              <a:spcAft>
                <a:spcPts val="800"/>
              </a:spcAft>
              <a:tabLst>
                <a:tab pos="914400" algn="l"/>
              </a:tabLst>
            </a:pPr>
            <a:r>
              <a:rPr lang="en-US" altLang="en-US">
                <a:ea typeface="Calibri" panose="020F0502020204030204" pitchFamily="34" charset="0"/>
                <a:cs typeface="Times New Roman" panose="02020603050405020304" pitchFamily="18" charset="0"/>
              </a:rPr>
              <a:t>We are regular asked about the purpose of the Administrator Permit.  These are the basis for the development of this particular staffing flexibility:</a:t>
            </a:r>
          </a:p>
          <a:p>
            <a:pPr marL="0" lvl="1">
              <a:lnSpc>
                <a:spcPct val="107000"/>
              </a:lnSpc>
              <a:spcBef>
                <a:spcPct val="0"/>
              </a:spcBef>
              <a:spcAft>
                <a:spcPts val="800"/>
              </a:spcAft>
              <a:tabLst>
                <a:tab pos="914400" algn="l"/>
              </a:tabLst>
            </a:pPr>
            <a:r>
              <a:rPr lang="en-US" altLang="en-US">
                <a:ea typeface="Calibri" panose="020F0502020204030204" pitchFamily="34" charset="0"/>
                <a:cs typeface="Times New Roman" panose="02020603050405020304" pitchFamily="18" charset="0"/>
              </a:rPr>
              <a:t>The law requires that a school shall not continue to employ a person as a superintendent, principal, assistant principal, or other person whose primary responsibility is administering instructional programs or as a chief business official unless the person either holds a valid school administrator certificate OR meets the legal requirements under what is commonly known as the “grandfathered” school administrator.   MCL 380.1246 (3) provides for the hiring or employment WITHOUT either of these for 6 months at which time they must enroll in a preparation program to become certified.  The permit would cover this 6-month period of employment. </a:t>
            </a:r>
          </a:p>
          <a:p>
            <a:pPr marL="0" lvl="1">
              <a:lnSpc>
                <a:spcPct val="107000"/>
              </a:lnSpc>
              <a:spcBef>
                <a:spcPct val="0"/>
              </a:spcBef>
              <a:spcAft>
                <a:spcPts val="800"/>
              </a:spcAft>
              <a:tabLst>
                <a:tab pos="914400" algn="l"/>
              </a:tabLst>
            </a:pPr>
            <a:endParaRPr lang="en-US" altLang="en-US">
              <a:ea typeface="Calibri" panose="020F0502020204030204" pitchFamily="34" charset="0"/>
              <a:cs typeface="Times New Roman" panose="02020603050405020304" pitchFamily="18" charset="0"/>
            </a:endParaRPr>
          </a:p>
          <a:p>
            <a:pPr marL="0" lvl="1">
              <a:lnSpc>
                <a:spcPct val="107000"/>
              </a:lnSpc>
              <a:spcBef>
                <a:spcPct val="0"/>
              </a:spcBef>
              <a:spcAft>
                <a:spcPts val="800"/>
              </a:spcAft>
              <a:tabLst>
                <a:tab pos="914400" algn="l"/>
              </a:tabLst>
            </a:pPr>
            <a:r>
              <a:rPr lang="en-US" altLang="en-US">
                <a:ea typeface="Calibri" panose="020F0502020204030204" pitchFamily="34" charset="0"/>
                <a:cs typeface="Times New Roman" panose="02020603050405020304" pitchFamily="18" charset="0"/>
              </a:rPr>
              <a:t>Additionally, those who hold Michigan School Administrator certificates may need additional time to meet the professional learning requirements necessary to renew…. Additional time to accumulate the Education-Related Professional Learning hours. </a:t>
            </a:r>
          </a:p>
          <a:p>
            <a:pPr marL="0" lvl="1">
              <a:lnSpc>
                <a:spcPct val="107000"/>
              </a:lnSpc>
              <a:spcBef>
                <a:spcPct val="0"/>
              </a:spcBef>
              <a:spcAft>
                <a:spcPts val="800"/>
              </a:spcAft>
              <a:tabLst>
                <a:tab pos="914400" algn="l"/>
              </a:tabLst>
            </a:pPr>
            <a:endParaRPr lang="en-US" altLang="en-US">
              <a:ea typeface="Calibri" panose="020F0502020204030204" pitchFamily="34" charset="0"/>
              <a:cs typeface="Times New Roman" panose="02020603050405020304" pitchFamily="18" charset="0"/>
            </a:endParaRPr>
          </a:p>
          <a:p>
            <a:pPr marL="0" lvl="1">
              <a:lnSpc>
                <a:spcPct val="107000"/>
              </a:lnSpc>
              <a:spcBef>
                <a:spcPct val="0"/>
              </a:spcBef>
              <a:spcAft>
                <a:spcPts val="800"/>
              </a:spcAft>
              <a:tabLst>
                <a:tab pos="914400" algn="l"/>
              </a:tabLst>
            </a:pPr>
            <a:r>
              <a:rPr lang="en-US" altLang="en-US">
                <a:ea typeface="Calibri" panose="020F0502020204030204" pitchFamily="34" charset="0"/>
                <a:cs typeface="Times New Roman" panose="02020603050405020304" pitchFamily="18" charset="0"/>
              </a:rPr>
              <a:t>We occasionally hear from retirees who have selected NOT to renew their certificates and are offering to serve in interim positions of less than six months.  </a:t>
            </a:r>
          </a:p>
          <a:p>
            <a:pPr marL="0" lvl="1">
              <a:lnSpc>
                <a:spcPct val="107000"/>
              </a:lnSpc>
              <a:spcBef>
                <a:spcPct val="0"/>
              </a:spcBef>
              <a:spcAft>
                <a:spcPts val="800"/>
              </a:spcAft>
              <a:tabLst>
                <a:tab pos="914400" algn="l"/>
              </a:tabLst>
            </a:pPr>
            <a:endParaRPr lang="en-US" altLang="en-US">
              <a:ea typeface="Calibri" panose="020F0502020204030204" pitchFamily="34" charset="0"/>
              <a:cs typeface="Times New Roman" panose="02020603050405020304" pitchFamily="18" charset="0"/>
            </a:endParaRPr>
          </a:p>
          <a:p>
            <a:pPr marL="0" lvl="1">
              <a:lnSpc>
                <a:spcPct val="107000"/>
              </a:lnSpc>
              <a:spcBef>
                <a:spcPct val="0"/>
              </a:spcBef>
              <a:spcAft>
                <a:spcPts val="800"/>
              </a:spcAft>
              <a:tabLst>
                <a:tab pos="914400" algn="l"/>
              </a:tabLst>
            </a:pPr>
            <a:r>
              <a:rPr lang="en-US" altLang="en-US">
                <a:ea typeface="Calibri" panose="020F0502020204030204" pitchFamily="34" charset="0"/>
                <a:cs typeface="Times New Roman" panose="02020603050405020304" pitchFamily="18" charset="0"/>
              </a:rPr>
              <a:t>And finally, candidates moving to Michigan and making that certification transfer may need time (again, less than 6 months) to applying for their Michigan certification.  It should be noted that the evaluation process does NOT take 6 months on the part of our OEE evaluators. </a:t>
            </a:r>
          </a:p>
          <a:p>
            <a:pPr>
              <a:spcBef>
                <a:spcPct val="0"/>
              </a:spcBef>
              <a:tabLst>
                <a:tab pos="914400" algn="l"/>
              </a:tabLst>
            </a:pPr>
            <a:endParaRPr lang="en-US" altLang="en-US"/>
          </a:p>
        </p:txBody>
      </p:sp>
      <p:sp>
        <p:nvSpPr>
          <p:cNvPr id="106500" name="Slide Number Placeholder 3">
            <a:extLst>
              <a:ext uri="{FF2B5EF4-FFF2-40B4-BE49-F238E27FC236}">
                <a16:creationId xmlns:a16="http://schemas.microsoft.com/office/drawing/2014/main" id="{9C7AEEA0-6D29-42DC-A347-FA6D7ADB5E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C8F5A2C-09E8-4AE4-A301-9AC9C18626A2}"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C61F5BC7-B7F7-4B06-944B-98BDE9C0D6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EC557AC4-9B01-4660-9FE7-3D07AF604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nSpc>
                <a:spcPct val="107000"/>
              </a:lnSpc>
              <a:spcBef>
                <a:spcPct val="0"/>
              </a:spcBef>
              <a:spcAft>
                <a:spcPts val="800"/>
              </a:spcAft>
              <a:tabLst>
                <a:tab pos="914400" algn="l"/>
              </a:tabLst>
            </a:pPr>
            <a:r>
              <a:rPr lang="en-US" altLang="en-US">
                <a:ea typeface="Calibri" panose="020F0502020204030204" pitchFamily="34" charset="0"/>
                <a:cs typeface="Times New Roman" panose="02020603050405020304" pitchFamily="18" charset="0"/>
              </a:rPr>
              <a:t>If you have someone working under a School Administrator Permit, please note that there is no work-around for the 6-month enrollment requirement.  It is clearly specified in law and aside from an EO (which we’ve seen a lot of lately due to extremely unusual circumstances) there is no waiver of law. Enrollment in an approved school administrator preparation program within </a:t>
            </a:r>
            <a:r>
              <a:rPr lang="en-US" altLang="en-US" b="1">
                <a:ea typeface="Calibri" panose="020F0502020204030204" pitchFamily="34" charset="0"/>
                <a:cs typeface="Times New Roman" panose="02020603050405020304" pitchFamily="18" charset="0"/>
              </a:rPr>
              <a:t>six months </a:t>
            </a:r>
            <a:r>
              <a:rPr lang="en-US" altLang="en-US">
                <a:ea typeface="Calibri" panose="020F0502020204030204" pitchFamily="34" charset="0"/>
                <a:cs typeface="Times New Roman" panose="02020603050405020304" pitchFamily="18" charset="0"/>
              </a:rPr>
              <a:t>from date of hire is required.  The employing district maintains documentation of the program course of study.  It does not need to be submitted to MDE unless there is a specific audit request. </a:t>
            </a:r>
          </a:p>
          <a:p>
            <a:pPr marL="0" lvl="1">
              <a:lnSpc>
                <a:spcPct val="107000"/>
              </a:lnSpc>
              <a:spcBef>
                <a:spcPct val="0"/>
              </a:spcBef>
              <a:spcAft>
                <a:spcPts val="800"/>
              </a:spcAft>
              <a:tabLst>
                <a:tab pos="914400" algn="l"/>
              </a:tabLst>
            </a:pPr>
            <a:endParaRPr lang="en-US" altLang="en-US">
              <a:ea typeface="Calibri" panose="020F0502020204030204" pitchFamily="34" charset="0"/>
              <a:cs typeface="Times New Roman" panose="02020603050405020304" pitchFamily="18" charset="0"/>
            </a:endParaRPr>
          </a:p>
          <a:p>
            <a:pPr marL="0" lvl="1">
              <a:lnSpc>
                <a:spcPct val="107000"/>
              </a:lnSpc>
              <a:spcBef>
                <a:spcPct val="0"/>
              </a:spcBef>
              <a:spcAft>
                <a:spcPts val="800"/>
              </a:spcAft>
              <a:tabLst>
                <a:tab pos="914400" algn="l"/>
              </a:tabLst>
            </a:pPr>
            <a:r>
              <a:rPr lang="en-US" altLang="en-US">
                <a:ea typeface="Calibri" panose="020F0502020204030204" pitchFamily="34" charset="0"/>
                <a:cs typeface="Times New Roman" panose="02020603050405020304" pitchFamily="18" charset="0"/>
              </a:rPr>
              <a:t>Additionally, a formal observation in the previous school year that resulted in a rating of effective or highly effective is required for the first renewal and subsequent renewals.  </a:t>
            </a:r>
          </a:p>
        </p:txBody>
      </p:sp>
      <p:sp>
        <p:nvSpPr>
          <p:cNvPr id="107524" name="Slide Number Placeholder 3">
            <a:extLst>
              <a:ext uri="{FF2B5EF4-FFF2-40B4-BE49-F238E27FC236}">
                <a16:creationId xmlns:a16="http://schemas.microsoft.com/office/drawing/2014/main" id="{B26E94F6-719C-419F-9892-6D1C1B4618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75C6BB8-D614-415F-94D7-E5C6EE80BEB1}" type="slidenum">
              <a:rPr lang="en-US"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B18A898-E158-4B70-8130-E1A2FD8091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2C4CF300-05F6-48F0-A3FC-BF75FD143E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order to support the work of recruitment, finding teachers for the positions we need filled, it is important to understand the preparation process.  </a:t>
            </a:r>
          </a:p>
          <a:p>
            <a:pPr>
              <a:spcBef>
                <a:spcPct val="0"/>
              </a:spcBef>
            </a:pPr>
            <a:endParaRPr lang="en-US" altLang="en-US"/>
          </a:p>
          <a:p>
            <a:pPr>
              <a:spcBef>
                <a:spcPct val="0"/>
              </a:spcBef>
            </a:pPr>
            <a:r>
              <a:rPr lang="en-US" altLang="en-US"/>
              <a:t>We continue to battle two pervasive myths regarding preparation…. </a:t>
            </a:r>
          </a:p>
          <a:p>
            <a:pPr>
              <a:spcBef>
                <a:spcPct val="0"/>
              </a:spcBef>
            </a:pPr>
            <a:r>
              <a:rPr lang="en-US" altLang="en-US"/>
              <a:t>1) </a:t>
            </a:r>
            <a:r>
              <a:rPr lang="en-US" altLang="en-US" sz="1800">
                <a:cs typeface="Times New Roman" panose="02020603050405020304" pitchFamily="18" charset="0"/>
              </a:rPr>
              <a:t>you don’t need another degree program; and </a:t>
            </a:r>
          </a:p>
          <a:p>
            <a:pPr>
              <a:spcBef>
                <a:spcPct val="0"/>
              </a:spcBef>
            </a:pPr>
            <a:r>
              <a:rPr lang="en-US" altLang="en-US" sz="1800">
                <a:cs typeface="Times New Roman" panose="02020603050405020304" pitchFamily="18" charset="0"/>
              </a:rPr>
              <a:t>2) there are accelerated programs (expedited and residency) in which people can do clinical experiences within their schools.</a:t>
            </a:r>
          </a:p>
          <a:p>
            <a:pPr>
              <a:spcBef>
                <a:spcPct val="0"/>
              </a:spcBef>
            </a:pPr>
            <a:endParaRPr lang="en-US" altLang="en-US" sz="1800"/>
          </a:p>
          <a:p>
            <a:pPr>
              <a:spcBef>
                <a:spcPct val="0"/>
              </a:spcBef>
            </a:pPr>
            <a:r>
              <a:rPr lang="en-US" altLang="en-US"/>
              <a:t>Michigan law and rules require that all individuals complete an approved preparation program (e.g., math, elementary, English) in order to become a certified teacher in Michigan. And even traditional programs, once a person holds a bachelor’s degree, isn’t always the 4-5 year program that immediately jumps to people’s minds.   Additionally, alternative route programs are now well established. For more information on how to become a teacher and a shareable link, utilize the QR code (http://bit.ly/2XmPkkF). </a:t>
            </a:r>
          </a:p>
        </p:txBody>
      </p:sp>
      <p:sp>
        <p:nvSpPr>
          <p:cNvPr id="108548" name="Slide Number Placeholder 3">
            <a:extLst>
              <a:ext uri="{FF2B5EF4-FFF2-40B4-BE49-F238E27FC236}">
                <a16:creationId xmlns:a16="http://schemas.microsoft.com/office/drawing/2014/main" id="{741897A7-9378-402E-8AF3-26A9601730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8786802-31E5-4DF6-B62A-5A7EE89D1348}"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445DF79-88AB-4E55-829F-C26C9E2A55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4AFF9C00-290F-4220-B056-CF07C9DA78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accelerated residency pathway is designed for individuals who are interested in being employed as a full-time teacher and working toward certification at the same time. Individuals must have completed a bachelor’s degree and have expertise and/or demonstrated skills in specific fields. The required reading coursework is embedded throughout program coursework. Passage of Michigan Test for Teacher Certification (MTTC) subject area examination is required before recommendation for certification.</a:t>
            </a:r>
          </a:p>
        </p:txBody>
      </p:sp>
      <p:sp>
        <p:nvSpPr>
          <p:cNvPr id="109572" name="Slide Number Placeholder 3">
            <a:extLst>
              <a:ext uri="{FF2B5EF4-FFF2-40B4-BE49-F238E27FC236}">
                <a16:creationId xmlns:a16="http://schemas.microsoft.com/office/drawing/2014/main" id="{CE8D550C-1B0E-4EC7-823D-1D4A05E7AE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19AFABF-23EB-44ED-9DB2-380155A5A29C}"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6F5AD3D9-A8B5-4225-B0A3-18529EF3F9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741B950-4040-4B10-9D44-61B7B5276D8B}"/>
              </a:ext>
            </a:extLst>
          </p:cNvPr>
          <p:cNvSpPr>
            <a:spLocks noGrp="1"/>
          </p:cNvSpPr>
          <p:nvPr>
            <p:ph type="body" idx="1"/>
          </p:nvPr>
        </p:nvSpPr>
        <p:spPr/>
        <p:txBody>
          <a:bodyPr/>
          <a:lstStyle/>
          <a:p>
            <a:pPr fontAlgn="auto">
              <a:spcBef>
                <a:spcPts val="0"/>
              </a:spcBef>
              <a:spcAft>
                <a:spcPts val="0"/>
              </a:spcAft>
              <a:defRPr/>
            </a:pPr>
            <a:r>
              <a:rPr lang="en-US" dirty="0"/>
              <a:t>To become certified as a CTE teacher in Michigan, candidates must: </a:t>
            </a:r>
          </a:p>
          <a:p>
            <a:pPr marL="228600" indent="-228600" fontAlgn="auto">
              <a:spcBef>
                <a:spcPts val="0"/>
              </a:spcBef>
              <a:spcAft>
                <a:spcPts val="0"/>
              </a:spcAft>
              <a:buFontTx/>
              <a:buAutoNum type="arabicPeriod"/>
              <a:defRPr/>
            </a:pPr>
            <a:r>
              <a:rPr lang="en-US" dirty="0"/>
              <a:t>Hold a bachelor’s degree in any area</a:t>
            </a:r>
          </a:p>
          <a:p>
            <a:pPr marL="228600" indent="-228600" fontAlgn="auto">
              <a:spcBef>
                <a:spcPts val="0"/>
              </a:spcBef>
              <a:spcAft>
                <a:spcPts val="0"/>
              </a:spcAft>
              <a:buFontTx/>
              <a:buAutoNum type="arabicPeriod"/>
              <a:defRPr/>
            </a:pPr>
            <a:r>
              <a:rPr lang="en-US" dirty="0"/>
              <a:t>Hold a major or minor in the field of specialization in which CTE certification is being requested. </a:t>
            </a:r>
          </a:p>
          <a:p>
            <a:pPr marL="228600" indent="-228600" fontAlgn="auto">
              <a:spcBef>
                <a:spcPts val="0"/>
              </a:spcBef>
              <a:spcAft>
                <a:spcPts val="0"/>
              </a:spcAft>
              <a:buFontTx/>
              <a:buAutoNum type="arabicPeriod"/>
              <a:defRPr/>
            </a:pPr>
            <a:r>
              <a:rPr lang="en-US" dirty="0"/>
              <a:t>Document work experience in the CTE area that has been earned within the last 10 years totaling a minimum of 2 years (4,000 hours). </a:t>
            </a:r>
          </a:p>
          <a:p>
            <a:pPr marL="228600" indent="-228600" fontAlgn="auto">
              <a:spcBef>
                <a:spcPts val="0"/>
              </a:spcBef>
              <a:spcAft>
                <a:spcPts val="0"/>
              </a:spcAft>
              <a:buFontTx/>
              <a:buAutoNum type="arabicPeriod"/>
              <a:defRPr/>
            </a:pPr>
            <a:r>
              <a:rPr lang="en-US" dirty="0"/>
              <a:t>Complete a minimum of 6 semester credit hours of professional or CTE education credit</a:t>
            </a:r>
          </a:p>
          <a:p>
            <a:pPr fontAlgn="auto">
              <a:spcBef>
                <a:spcPts val="0"/>
              </a:spcBef>
              <a:spcAft>
                <a:spcPts val="0"/>
              </a:spcAft>
              <a:defRPr/>
            </a:pPr>
            <a:endParaRPr lang="en-US" dirty="0"/>
          </a:p>
          <a:p>
            <a:pPr fontAlgn="auto">
              <a:spcBef>
                <a:spcPts val="0"/>
              </a:spcBef>
              <a:spcAft>
                <a:spcPts val="0"/>
              </a:spcAft>
              <a:defRPr/>
            </a:pPr>
            <a:r>
              <a:rPr lang="en-US" dirty="0"/>
              <a:t>The degree can come from any regionally accredited university, however the CTE education credit must be completed through a state approved CTE preparation program.</a:t>
            </a:r>
          </a:p>
          <a:p>
            <a:pPr marL="228600" indent="-228600" fontAlgn="auto">
              <a:spcBef>
                <a:spcPts val="0"/>
              </a:spcBef>
              <a:spcAft>
                <a:spcPts val="0"/>
              </a:spcAft>
              <a:buFontTx/>
              <a:buAutoNum type="arabicPeriod"/>
              <a:defRPr/>
            </a:pPr>
            <a:endParaRPr lang="en-US" dirty="0"/>
          </a:p>
          <a:p>
            <a:pPr fontAlgn="auto">
              <a:spcBef>
                <a:spcPts val="0"/>
              </a:spcBef>
              <a:spcAft>
                <a:spcPts val="0"/>
              </a:spcAft>
              <a:defRPr/>
            </a:pPr>
            <a:r>
              <a:rPr lang="en-US" dirty="0"/>
              <a:t>More on CTE programs and CIP codes…. Areas that have career &amp; technical programming… can be found in the QR code.</a:t>
            </a:r>
          </a:p>
          <a:p>
            <a:pPr fontAlgn="auto">
              <a:spcBef>
                <a:spcPts val="0"/>
              </a:spcBef>
              <a:spcAft>
                <a:spcPts val="0"/>
              </a:spcAft>
              <a:defRPr/>
            </a:pPr>
            <a:endParaRPr lang="en-US" dirty="0"/>
          </a:p>
        </p:txBody>
      </p:sp>
      <p:sp>
        <p:nvSpPr>
          <p:cNvPr id="110596" name="Slide Number Placeholder 3">
            <a:extLst>
              <a:ext uri="{FF2B5EF4-FFF2-40B4-BE49-F238E27FC236}">
                <a16:creationId xmlns:a16="http://schemas.microsoft.com/office/drawing/2014/main" id="{FB32FE93-95E7-405D-9A64-9B28333378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3E8A347-95E5-4ED4-93B0-7A9EB0CAEFA4}"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A0F01427-8636-4907-92DB-48EB1D781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65C6035-ABF1-4126-9F32-7DD56D7DD078}"/>
              </a:ext>
            </a:extLst>
          </p:cNvPr>
          <p:cNvSpPr>
            <a:spLocks noGrp="1"/>
          </p:cNvSpPr>
          <p:nvPr>
            <p:ph type="body" idx="1"/>
          </p:nvPr>
        </p:nvSpPr>
        <p:spPr/>
        <p:txBody>
          <a:bodyPr/>
          <a:lstStyle/>
          <a:p>
            <a:pPr fontAlgn="auto">
              <a:spcBef>
                <a:spcPts val="0"/>
              </a:spcBef>
              <a:spcAft>
                <a:spcPts val="0"/>
              </a:spcAft>
              <a:defRPr/>
            </a:pPr>
            <a:r>
              <a:rPr lang="en-US" dirty="0"/>
              <a:t>Michigan currently has 7 approved alternate route providers:</a:t>
            </a:r>
          </a:p>
          <a:p>
            <a:pPr marL="228600" indent="-228600" fontAlgn="auto">
              <a:spcBef>
                <a:spcPts val="0"/>
              </a:spcBef>
              <a:spcAft>
                <a:spcPts val="0"/>
              </a:spcAft>
              <a:buFontTx/>
              <a:buAutoNum type="arabicPeriod"/>
              <a:defRPr/>
            </a:pPr>
            <a:r>
              <a:rPr lang="en-US" dirty="0"/>
              <a:t>Professional Innovators in Teaching</a:t>
            </a:r>
          </a:p>
          <a:p>
            <a:pPr marL="228600" indent="-228600" fontAlgn="auto">
              <a:spcBef>
                <a:spcPts val="0"/>
              </a:spcBef>
              <a:spcAft>
                <a:spcPts val="0"/>
              </a:spcAft>
              <a:buFontTx/>
              <a:buAutoNum type="arabicPeriod"/>
              <a:defRPr/>
            </a:pPr>
            <a:r>
              <a:rPr lang="en-US" dirty="0"/>
              <a:t>Michigan Teachers of Tomorrow</a:t>
            </a:r>
          </a:p>
          <a:p>
            <a:pPr marL="228600" indent="-228600" fontAlgn="auto">
              <a:spcBef>
                <a:spcPts val="0"/>
              </a:spcBef>
              <a:spcAft>
                <a:spcPts val="0"/>
              </a:spcAft>
              <a:buFontTx/>
              <a:buAutoNum type="arabicPeriod"/>
              <a:defRPr/>
            </a:pPr>
            <a:r>
              <a:rPr lang="en-US" dirty="0"/>
              <a:t>#TEACH </a:t>
            </a:r>
          </a:p>
          <a:p>
            <a:pPr marL="228600" indent="-228600" fontAlgn="auto">
              <a:spcBef>
                <a:spcPts val="0"/>
              </a:spcBef>
              <a:spcAft>
                <a:spcPts val="0"/>
              </a:spcAft>
              <a:buFontTx/>
              <a:buAutoNum type="arabicPeriod"/>
              <a:defRPr/>
            </a:pPr>
            <a:r>
              <a:rPr lang="en-US" dirty="0"/>
              <a:t>Network of Michigan Educators</a:t>
            </a:r>
          </a:p>
          <a:p>
            <a:pPr marL="228600" indent="-228600" fontAlgn="auto">
              <a:spcBef>
                <a:spcPts val="0"/>
              </a:spcBef>
              <a:spcAft>
                <a:spcPts val="0"/>
              </a:spcAft>
              <a:buFontTx/>
              <a:buAutoNum type="arabicPeriod"/>
              <a:defRPr/>
            </a:pPr>
            <a:r>
              <a:rPr lang="en-US" dirty="0"/>
              <a:t>Leading Educators </a:t>
            </a:r>
          </a:p>
          <a:p>
            <a:pPr marL="228600" indent="-228600" fontAlgn="auto">
              <a:spcBef>
                <a:spcPts val="0"/>
              </a:spcBef>
              <a:spcAft>
                <a:spcPts val="0"/>
              </a:spcAft>
              <a:buFontTx/>
              <a:buAutoNum type="arabicPeriod"/>
              <a:defRPr/>
            </a:pPr>
            <a:r>
              <a:rPr lang="en-US" dirty="0"/>
              <a:t>Kent ISD </a:t>
            </a:r>
          </a:p>
          <a:p>
            <a:pPr marL="228600" indent="-228600" fontAlgn="auto">
              <a:spcBef>
                <a:spcPts val="0"/>
              </a:spcBef>
              <a:spcAft>
                <a:spcPts val="0"/>
              </a:spcAft>
              <a:buFontTx/>
              <a:buAutoNum type="arabicPeriod"/>
              <a:defRPr/>
            </a:pPr>
            <a:r>
              <a:rPr lang="en-US" dirty="0"/>
              <a:t>Macomb ISD</a:t>
            </a:r>
          </a:p>
          <a:p>
            <a:pPr marL="228600" indent="-228600" fontAlgn="auto">
              <a:spcBef>
                <a:spcPts val="0"/>
              </a:spcBef>
              <a:spcAft>
                <a:spcPts val="0"/>
              </a:spcAft>
              <a:buFontTx/>
              <a:buAutoNum type="arabicPeriod"/>
              <a:defRPr/>
            </a:pPr>
            <a:endParaRPr lang="en-US" dirty="0"/>
          </a:p>
          <a:p>
            <a:pPr fontAlgn="auto">
              <a:spcBef>
                <a:spcPts val="0"/>
              </a:spcBef>
              <a:spcAft>
                <a:spcPts val="0"/>
              </a:spcAft>
              <a:defRPr/>
            </a:pPr>
            <a:r>
              <a:rPr lang="en-US" dirty="0"/>
              <a:t>All of these routes provide the individual with the opportunity to hold an Interim Teaching Certificate.  The ITC is valid for 5 years and authorizes their placement in a Michigan school while they work to complete the program.  Similar to a permit, authorization, or approval in that way… the main differences are that it is held by the individual and it links together the school, the prep provider and the educator themselves. This drives and is intended to ensure coordination and collaboration with the 3 parties resulting in a well prepared educator that remains in the classroom and continues to fill a schools staffing needs.</a:t>
            </a:r>
          </a:p>
        </p:txBody>
      </p:sp>
      <p:sp>
        <p:nvSpPr>
          <p:cNvPr id="111620" name="Slide Number Placeholder 3">
            <a:extLst>
              <a:ext uri="{FF2B5EF4-FFF2-40B4-BE49-F238E27FC236}">
                <a16:creationId xmlns:a16="http://schemas.microsoft.com/office/drawing/2014/main" id="{0EFBA5FD-A153-48D0-9FC2-691E6BFDF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D7C4F15-8D8A-485E-A4D6-C7DDFA49E997}"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DD61E1CA-01C7-48E5-8036-7A57DF73D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2DFE59CF-948E-41E7-976E-462A9D33EF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 thorough understanding of the flexibilities permits, approvals, and authorizations provide along with an understanding of the certification pathways available can really support short and long term staffing needs.  It is important that we work together to GROW the teaching profession.  Let’s talk briefly about our pool of candidates and how we can support them.</a:t>
            </a:r>
          </a:p>
          <a:p>
            <a:pPr>
              <a:spcBef>
                <a:spcPct val="0"/>
              </a:spcBef>
            </a:pPr>
            <a:endParaRPr lang="en-US" altLang="en-US"/>
          </a:p>
          <a:p>
            <a:pPr>
              <a:spcBef>
                <a:spcPct val="0"/>
              </a:spcBef>
            </a:pPr>
            <a:r>
              <a:rPr lang="en-US" altLang="en-US">
                <a:hlinkClick r:id="rId3"/>
              </a:rPr>
              <a:t>https://www.michigan.gov/documents/mde/Grow_Your_Own_Addressing_Vacancies_and_Shortages_620643_7.PDF</a:t>
            </a:r>
            <a:endParaRPr lang="en-US" altLang="en-US"/>
          </a:p>
        </p:txBody>
      </p:sp>
      <p:sp>
        <p:nvSpPr>
          <p:cNvPr id="112644" name="Slide Number Placeholder 3">
            <a:extLst>
              <a:ext uri="{FF2B5EF4-FFF2-40B4-BE49-F238E27FC236}">
                <a16:creationId xmlns:a16="http://schemas.microsoft.com/office/drawing/2014/main" id="{0C701025-3AEC-4076-AFE3-2D8D44173A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2777947-2AD8-4F59-AF86-711202F502A5}"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F92BC4D-735A-44C8-9FA2-0380099823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DC19820C-70C2-4E51-9473-CBA616D0CF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Verdana" panose="020B0604030504040204" pitchFamily="34" charset="0"/>
                <a:cs typeface="Verdana" panose="020B0604030504040204" pitchFamily="34" charset="0"/>
              </a:rPr>
              <a:t>Supporting educators in maintaining their existing certification is vital to this work. Our certification guidance documents can continue to found on our website to support these efforts. </a:t>
            </a:r>
            <a:endParaRPr lang="en-US" altLang="en-US"/>
          </a:p>
        </p:txBody>
      </p:sp>
      <p:sp>
        <p:nvSpPr>
          <p:cNvPr id="113668" name="Slide Number Placeholder 3">
            <a:extLst>
              <a:ext uri="{FF2B5EF4-FFF2-40B4-BE49-F238E27FC236}">
                <a16:creationId xmlns:a16="http://schemas.microsoft.com/office/drawing/2014/main" id="{9809424B-7A2D-4782-9507-B3882F01DE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0C7B0EE-10F0-4CBC-AFAB-CBDD5830AD85}"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9063ADD-4739-4E91-8793-7308AEE4CB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68CD21FE-AA6E-4EA9-A678-7AEA96F5F5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These options work best for current certified staff. </a:t>
            </a:r>
          </a:p>
          <a:p>
            <a:pPr>
              <a:spcBef>
                <a:spcPct val="0"/>
              </a:spcBef>
            </a:pPr>
            <a:r>
              <a:rPr lang="en-US" altLang="en-US"/>
              <a:t>What are their particular needs?</a:t>
            </a:r>
          </a:p>
          <a:p>
            <a:pPr>
              <a:spcBef>
                <a:spcPct val="0"/>
              </a:spcBef>
            </a:pPr>
            <a:r>
              <a:rPr lang="en-US" altLang="en-US"/>
              <a:t>How can schools support them? Encourage them? Recognize them?</a:t>
            </a:r>
          </a:p>
        </p:txBody>
      </p:sp>
      <p:sp>
        <p:nvSpPr>
          <p:cNvPr id="114692" name="Slide Number Placeholder 3">
            <a:extLst>
              <a:ext uri="{FF2B5EF4-FFF2-40B4-BE49-F238E27FC236}">
                <a16:creationId xmlns:a16="http://schemas.microsoft.com/office/drawing/2014/main" id="{C62FEA80-40A9-4EF2-8BCC-350DD2887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D70ED5E-C1D3-4124-9066-F606239992B2}" type="slidenum">
              <a:rPr lang="en-US" altLang="en-US">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88DC39B-223C-4127-9DB7-978F71C8B7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0979BA8-2F4B-420A-AFE0-6FE86B26D1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I’ve broken down the Executive Orders and issues by the school year they impact to better support the impact and continued focus of our supports.  I’ll start with how the E.O.s impacted last school year (the 2019-2020) school year first…..</a:t>
            </a:r>
          </a:p>
        </p:txBody>
      </p:sp>
      <p:sp>
        <p:nvSpPr>
          <p:cNvPr id="78852" name="Slide Number Placeholder 3">
            <a:extLst>
              <a:ext uri="{FF2B5EF4-FFF2-40B4-BE49-F238E27FC236}">
                <a16:creationId xmlns:a16="http://schemas.microsoft.com/office/drawing/2014/main" id="{83A2F771-8BEC-4304-B2F7-74408D479E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D1BAE8F-F31E-4CC4-9412-AFF0B7D1A96E}"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FD8487A8-2618-476E-BE46-D1957FC1F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09FAD39-04C9-473E-9577-4DA91F0AA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Do you get many student teachers?  How can you retain them to fill your vacancies? </a:t>
            </a:r>
          </a:p>
          <a:p>
            <a:pPr>
              <a:spcBef>
                <a:spcPct val="0"/>
              </a:spcBef>
            </a:pPr>
            <a:r>
              <a:rPr lang="en-US" altLang="en-US"/>
              <a:t>What are their particular needs?</a:t>
            </a:r>
          </a:p>
          <a:p>
            <a:pPr>
              <a:spcBef>
                <a:spcPct val="0"/>
              </a:spcBef>
            </a:pPr>
            <a:r>
              <a:rPr lang="en-US" altLang="en-US"/>
              <a:t>How can schools support them? Encourage them? Recognize them?</a:t>
            </a:r>
          </a:p>
          <a:p>
            <a:pPr>
              <a:spcBef>
                <a:spcPct val="0"/>
              </a:spcBef>
            </a:pPr>
            <a:endParaRPr lang="en-US" altLang="en-US"/>
          </a:p>
        </p:txBody>
      </p:sp>
      <p:sp>
        <p:nvSpPr>
          <p:cNvPr id="115716" name="Slide Number Placeholder 3">
            <a:extLst>
              <a:ext uri="{FF2B5EF4-FFF2-40B4-BE49-F238E27FC236}">
                <a16:creationId xmlns:a16="http://schemas.microsoft.com/office/drawing/2014/main" id="{4CC3B275-673D-44F6-B198-5DFEA9113F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40D5227-D507-4ECC-810D-CEA0F9102339}"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B4C2A87-F4C1-4351-9486-7B86224986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9821C4CD-1C5E-471A-9A3A-9121063049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Paraprofessionals and other non-certified educators are a grade source for potential teachers.</a:t>
            </a:r>
          </a:p>
          <a:p>
            <a:pPr>
              <a:spcBef>
                <a:spcPct val="0"/>
              </a:spcBef>
            </a:pPr>
            <a:r>
              <a:rPr lang="en-US" altLang="en-US"/>
              <a:t>How do you currently use them to fill your vacancies?  </a:t>
            </a:r>
          </a:p>
          <a:p>
            <a:pPr>
              <a:spcBef>
                <a:spcPct val="0"/>
              </a:spcBef>
            </a:pPr>
            <a:r>
              <a:rPr lang="en-US" altLang="en-US"/>
              <a:t>What are their particular needs?</a:t>
            </a:r>
          </a:p>
          <a:p>
            <a:pPr>
              <a:spcBef>
                <a:spcPct val="0"/>
              </a:spcBef>
            </a:pPr>
            <a:r>
              <a:rPr lang="en-US" altLang="en-US"/>
              <a:t>How can you develop them to fill your vacancies long-term? </a:t>
            </a:r>
          </a:p>
          <a:p>
            <a:pPr>
              <a:spcBef>
                <a:spcPct val="0"/>
              </a:spcBef>
            </a:pPr>
            <a:r>
              <a:rPr lang="en-US" altLang="en-US"/>
              <a:t>How can schools support them? Encourage them? Recognize them?</a:t>
            </a:r>
          </a:p>
          <a:p>
            <a:pPr>
              <a:spcBef>
                <a:spcPct val="0"/>
              </a:spcBef>
            </a:pPr>
            <a:endParaRPr lang="en-US" altLang="en-US"/>
          </a:p>
          <a:p>
            <a:pPr>
              <a:spcBef>
                <a:spcPct val="0"/>
              </a:spcBef>
            </a:pPr>
            <a:r>
              <a:rPr lang="en-US" altLang="en-US"/>
              <a:t>DON’T FORGET CADET PROGRAMS!!</a:t>
            </a:r>
          </a:p>
        </p:txBody>
      </p:sp>
      <p:sp>
        <p:nvSpPr>
          <p:cNvPr id="116740" name="Slide Number Placeholder 3">
            <a:extLst>
              <a:ext uri="{FF2B5EF4-FFF2-40B4-BE49-F238E27FC236}">
                <a16:creationId xmlns:a16="http://schemas.microsoft.com/office/drawing/2014/main" id="{AD8FB930-34B4-4B52-BD32-E0541B94DD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8094051-EA99-4995-8C3A-B89826DAF396}" type="slidenum">
              <a:rPr lang="en-US" altLang="en-US">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986B20F2-DF56-4191-BAEC-7C707A02E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6DBFB0FB-9556-4910-95AD-6656FD549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Career changers are out there looking for jobs!</a:t>
            </a:r>
          </a:p>
          <a:p>
            <a:pPr>
              <a:spcBef>
                <a:spcPct val="0"/>
              </a:spcBef>
            </a:pPr>
            <a:r>
              <a:rPr lang="en-US" altLang="en-US"/>
              <a:t>How are you job postings written? Do they exclude these individuals as potential candidates?</a:t>
            </a:r>
          </a:p>
          <a:p>
            <a:pPr>
              <a:spcBef>
                <a:spcPct val="0"/>
              </a:spcBef>
            </a:pPr>
            <a:r>
              <a:rPr lang="en-US" altLang="en-US"/>
              <a:t>What are their particular needs?</a:t>
            </a:r>
          </a:p>
          <a:p>
            <a:pPr>
              <a:spcBef>
                <a:spcPct val="0"/>
              </a:spcBef>
            </a:pPr>
            <a:r>
              <a:rPr lang="en-US" altLang="en-US"/>
              <a:t>How can schools find them? support them? Encourage them? </a:t>
            </a:r>
          </a:p>
        </p:txBody>
      </p:sp>
      <p:sp>
        <p:nvSpPr>
          <p:cNvPr id="117764" name="Slide Number Placeholder 3">
            <a:extLst>
              <a:ext uri="{FF2B5EF4-FFF2-40B4-BE49-F238E27FC236}">
                <a16:creationId xmlns:a16="http://schemas.microsoft.com/office/drawing/2014/main" id="{0A6C693D-F57E-47D9-AD88-AF8BBF0AFE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3D79C7B-DF05-4672-B6E4-666B6201168D}"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72A35BF-FB77-43EE-9362-9FC8F852C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2385E947-9B5F-492C-AD6F-47EDE38275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Community collaboration and job embedded instruction, beyond the world of CTE and Perkins funded programs is becoming more and more common.</a:t>
            </a:r>
          </a:p>
          <a:p>
            <a:pPr>
              <a:spcBef>
                <a:spcPct val="0"/>
              </a:spcBef>
            </a:pPr>
            <a:r>
              <a:rPr lang="en-US" altLang="en-US"/>
              <a:t>While these individuals are often best suited for elective courses, exploratory or career pathway courses, the use of the permit expand a school’s course offerings more often than filling existing vacancies.  </a:t>
            </a:r>
          </a:p>
          <a:p>
            <a:pPr>
              <a:spcBef>
                <a:spcPct val="0"/>
              </a:spcBef>
            </a:pPr>
            <a:endParaRPr lang="en-US" altLang="en-US"/>
          </a:p>
          <a:p>
            <a:pPr>
              <a:spcBef>
                <a:spcPct val="0"/>
              </a:spcBef>
            </a:pPr>
            <a:endParaRPr lang="en-US" altLang="en-US"/>
          </a:p>
        </p:txBody>
      </p:sp>
      <p:sp>
        <p:nvSpPr>
          <p:cNvPr id="118788" name="Slide Number Placeholder 3">
            <a:extLst>
              <a:ext uri="{FF2B5EF4-FFF2-40B4-BE49-F238E27FC236}">
                <a16:creationId xmlns:a16="http://schemas.microsoft.com/office/drawing/2014/main" id="{AB290883-9CE9-4BB3-A84B-024B95F644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F00B9C9-E937-4B61-9440-C09B28AB3E1D}" type="slidenum">
              <a:rPr lang="en-US" altLang="en-US">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47F27FA5-E8F0-4021-9D39-7FE4CF71D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F8FEA9-1803-4417-A8D6-05888A731483}"/>
              </a:ext>
            </a:extLst>
          </p:cNvPr>
          <p:cNvSpPr>
            <a:spLocks noGrp="1"/>
          </p:cNvSpPr>
          <p:nvPr>
            <p:ph type="body" idx="1"/>
          </p:nvPr>
        </p:nvSpPr>
        <p:spPr/>
        <p:txBody>
          <a:bodyPr/>
          <a:lstStyle/>
          <a:p>
            <a:pPr fontAlgn="auto">
              <a:spcBef>
                <a:spcPts val="0"/>
              </a:spcBef>
              <a:spcAft>
                <a:spcPts val="0"/>
              </a:spcAft>
              <a:defRPr/>
            </a:pPr>
            <a:r>
              <a:rPr lang="en-US" dirty="0">
                <a:solidFill>
                  <a:schemeClr val="tx2"/>
                </a:solidFill>
                <a:ea typeface="Verdana" panose="020B0604030504040204" pitchFamily="34" charset="0"/>
              </a:rPr>
              <a:t>“Reciprocity” seems to be a term that regularly pops up in staffing discussions but has a very inconsistent or limited understanding.  Michigan has signed on to the </a:t>
            </a:r>
            <a:r>
              <a:rPr lang="en-US" dirty="0"/>
              <a:t>National Association of State Directors of Teacher Education and Certification</a:t>
            </a:r>
            <a:r>
              <a:rPr lang="en-US" dirty="0">
                <a:solidFill>
                  <a:schemeClr val="tx2"/>
                </a:solidFill>
                <a:ea typeface="Verdana" panose="020B0604030504040204" pitchFamily="34" charset="0"/>
              </a:rPr>
              <a:t> (NASDTEC) for all states in the U.S. and territories. We also have a reciprocal agreement with 4 Canadian provinces.  While we do not have reciprocal agreements with the other provinces, we do have a process to support educators prepared in all other countries and regularly support their successful attainment of a Michigan certificate.</a:t>
            </a:r>
          </a:p>
          <a:p>
            <a:pPr fontAlgn="auto">
              <a:spcBef>
                <a:spcPts val="0"/>
              </a:spcBef>
              <a:spcAft>
                <a:spcPts val="0"/>
              </a:spcAft>
              <a:defRPr/>
            </a:pPr>
            <a:endParaRPr lang="en-US" dirty="0">
              <a:solidFill>
                <a:schemeClr val="tx2"/>
              </a:solidFill>
              <a:ea typeface="Verdana" panose="020B0604030504040204" pitchFamily="34" charset="0"/>
            </a:endParaRPr>
          </a:p>
          <a:p>
            <a:pPr fontAlgn="auto">
              <a:spcBef>
                <a:spcPts val="0"/>
              </a:spcBef>
              <a:spcAft>
                <a:spcPts val="0"/>
              </a:spcAft>
              <a:defRPr/>
            </a:pPr>
            <a:r>
              <a:rPr lang="en-US" dirty="0">
                <a:solidFill>
                  <a:schemeClr val="tx2"/>
                </a:solidFill>
                <a:ea typeface="Verdana" panose="020B0604030504040204" pitchFamily="34" charset="0"/>
              </a:rPr>
              <a:t>The most common aspects of reciprocity that educators are unaware of are:</a:t>
            </a:r>
          </a:p>
          <a:p>
            <a:pPr fontAlgn="auto">
              <a:spcBef>
                <a:spcPts val="0"/>
              </a:spcBef>
              <a:spcAft>
                <a:spcPts val="0"/>
              </a:spcAft>
              <a:defRPr/>
            </a:pPr>
            <a:endParaRPr lang="en-US" dirty="0">
              <a:solidFill>
                <a:schemeClr val="tx2"/>
              </a:solidFill>
              <a:ea typeface="Verdana" panose="020B0604030504040204" pitchFamily="34" charset="0"/>
            </a:endParaRPr>
          </a:p>
          <a:p>
            <a:pPr marL="514350" indent="-514350" fontAlgn="auto">
              <a:spcBef>
                <a:spcPts val="0"/>
              </a:spcBef>
              <a:spcAft>
                <a:spcPts val="0"/>
              </a:spcAft>
              <a:buFontTx/>
              <a:buAutoNum type="arabicPeriod"/>
              <a:defRPr/>
            </a:pPr>
            <a:r>
              <a:rPr lang="en-US" dirty="0">
                <a:solidFill>
                  <a:schemeClr val="tx2"/>
                </a:solidFill>
                <a:ea typeface="Verdana" panose="020B0604030504040204" pitchFamily="34" charset="0"/>
              </a:rPr>
              <a:t>Teachers can come to Michigan and obtain the Professional as their initial (no testing required)</a:t>
            </a:r>
          </a:p>
          <a:p>
            <a:pPr marL="514350" indent="-514350" fontAlgn="auto">
              <a:spcBef>
                <a:spcPts val="0"/>
              </a:spcBef>
              <a:spcAft>
                <a:spcPts val="0"/>
              </a:spcAft>
              <a:buFontTx/>
              <a:buAutoNum type="arabicPeriod"/>
              <a:defRPr/>
            </a:pPr>
            <a:r>
              <a:rPr lang="en-US" dirty="0">
                <a:solidFill>
                  <a:schemeClr val="tx2"/>
                </a:solidFill>
                <a:ea typeface="Verdana" panose="020B0604030504040204" pitchFamily="34" charset="0"/>
              </a:rPr>
              <a:t>Those that do not qualify for the Professional as their initial and are certified in another state can qualify for the Temporary Teacher Employment Authorization (or T2EA) so that they have a year to take Michigan’s content tests as prescribed by law.</a:t>
            </a:r>
          </a:p>
          <a:p>
            <a:pPr marL="514350" indent="-514350" fontAlgn="auto">
              <a:spcBef>
                <a:spcPts val="0"/>
              </a:spcBef>
              <a:spcAft>
                <a:spcPts val="0"/>
              </a:spcAft>
              <a:buFontTx/>
              <a:buAutoNum type="arabicPeriod"/>
              <a:defRPr/>
            </a:pPr>
            <a:r>
              <a:rPr lang="en-US" dirty="0">
                <a:solidFill>
                  <a:schemeClr val="tx2"/>
                </a:solidFill>
                <a:ea typeface="Verdana" panose="020B0604030504040204" pitchFamily="34" charset="0"/>
              </a:rPr>
              <a:t>Only 2% of applications from out-of-state applicants are denied</a:t>
            </a:r>
          </a:p>
          <a:p>
            <a:pPr fontAlgn="auto">
              <a:spcBef>
                <a:spcPts val="0"/>
              </a:spcBef>
              <a:spcAft>
                <a:spcPts val="0"/>
              </a:spcAft>
              <a:defRPr/>
            </a:pPr>
            <a:endParaRPr lang="en-US" dirty="0">
              <a:solidFill>
                <a:schemeClr val="tx2"/>
              </a:solidFill>
              <a:ea typeface="Verdana" panose="020B0604030504040204" pitchFamily="34" charset="0"/>
            </a:endParaRPr>
          </a:p>
          <a:p>
            <a:pPr fontAlgn="auto">
              <a:spcBef>
                <a:spcPts val="0"/>
              </a:spcBef>
              <a:spcAft>
                <a:spcPts val="0"/>
              </a:spcAft>
              <a:defRPr/>
            </a:pPr>
            <a:r>
              <a:rPr lang="en-US" b="1" dirty="0"/>
              <a:t>Michigan Reciprocal Out-of-state Challenges: </a:t>
            </a:r>
          </a:p>
          <a:p>
            <a:pPr marL="171450" indent="-171450" fontAlgn="auto">
              <a:spcBef>
                <a:spcPts val="0"/>
              </a:spcBef>
              <a:spcAft>
                <a:spcPts val="0"/>
              </a:spcAft>
              <a:buFont typeface="Arial" panose="020B0604020202020204" pitchFamily="34" charset="0"/>
              <a:buChar char="•"/>
              <a:defRPr/>
            </a:pPr>
            <a:r>
              <a:rPr lang="en-US" dirty="0"/>
              <a:t>Cross-categorical special education programs (e.g. Mild-Moderate Disabilities)</a:t>
            </a:r>
          </a:p>
          <a:p>
            <a:pPr marL="171450" indent="-171450" fontAlgn="auto">
              <a:spcBef>
                <a:spcPts val="0"/>
              </a:spcBef>
              <a:spcAft>
                <a:spcPts val="0"/>
              </a:spcAft>
              <a:buFont typeface="Arial" panose="020B0604020202020204" pitchFamily="34" charset="0"/>
              <a:buChar char="•"/>
              <a:defRPr/>
            </a:pPr>
            <a:r>
              <a:rPr lang="en-US" dirty="0"/>
              <a:t>Un-documentable alternative routes</a:t>
            </a:r>
          </a:p>
          <a:p>
            <a:pPr marL="171450" indent="-171450" fontAlgn="auto">
              <a:spcBef>
                <a:spcPts val="0"/>
              </a:spcBef>
              <a:spcAft>
                <a:spcPts val="0"/>
              </a:spcAft>
              <a:buFont typeface="Arial" panose="020B0604020202020204" pitchFamily="34" charset="0"/>
              <a:buChar char="•"/>
              <a:defRPr/>
            </a:pPr>
            <a:r>
              <a:rPr lang="en-US" dirty="0"/>
              <a:t>Un-documentable alternative routes to cross-categorical special education programs</a:t>
            </a:r>
          </a:p>
          <a:p>
            <a:pPr marL="171450" indent="-171450" fontAlgn="auto">
              <a:spcBef>
                <a:spcPts val="0"/>
              </a:spcBef>
              <a:spcAft>
                <a:spcPts val="0"/>
              </a:spcAft>
              <a:buFont typeface="Arial" panose="020B0604020202020204" pitchFamily="34" charset="0"/>
              <a:buChar char="•"/>
              <a:defRPr/>
            </a:pPr>
            <a:r>
              <a:rPr lang="en-US" dirty="0"/>
              <a:t>Foreign applications:  requires course-by-course evaluation of transcripts, courses, credentials and degrees</a:t>
            </a:r>
          </a:p>
          <a:p>
            <a:pPr marL="171450" indent="-171450" fontAlgn="auto">
              <a:spcBef>
                <a:spcPts val="0"/>
              </a:spcBef>
              <a:spcAft>
                <a:spcPts val="0"/>
              </a:spcAft>
              <a:buFont typeface="Arial" panose="020B0604020202020204" pitchFamily="34" charset="0"/>
              <a:buChar char="•"/>
              <a:defRPr/>
            </a:pPr>
            <a:r>
              <a:rPr lang="en-US" dirty="0"/>
              <a:t>Additional endorsements</a:t>
            </a:r>
          </a:p>
          <a:p>
            <a:pPr fontAlgn="auto">
              <a:spcBef>
                <a:spcPts val="0"/>
              </a:spcBef>
              <a:spcAft>
                <a:spcPts val="0"/>
              </a:spcAft>
              <a:defRPr/>
            </a:pPr>
            <a:endParaRPr lang="en-US" dirty="0">
              <a:solidFill>
                <a:schemeClr val="tx2"/>
              </a:solidFill>
              <a:ea typeface="Verdana" panose="020B0604030504040204" pitchFamily="34" charset="0"/>
            </a:endParaRPr>
          </a:p>
          <a:p>
            <a:pPr fontAlgn="auto">
              <a:spcBef>
                <a:spcPts val="0"/>
              </a:spcBef>
              <a:spcAft>
                <a:spcPts val="0"/>
              </a:spcAft>
              <a:defRPr/>
            </a:pPr>
            <a:r>
              <a:rPr lang="en-US" dirty="0">
                <a:solidFill>
                  <a:schemeClr val="tx2"/>
                </a:solidFill>
                <a:ea typeface="Verdana" panose="020B0604030504040204" pitchFamily="34" charset="0"/>
              </a:rPr>
              <a:t>Solutions: Use permits, approvals, and authorizations!</a:t>
            </a:r>
          </a:p>
          <a:p>
            <a:pPr marL="457200" indent="-457200" fontAlgn="auto">
              <a:spcBef>
                <a:spcPts val="0"/>
              </a:spcBef>
              <a:spcAft>
                <a:spcPts val="0"/>
              </a:spcAft>
              <a:buFont typeface="Arial" panose="020B0604020202020204" pitchFamily="34" charset="0"/>
              <a:buChar char="•"/>
              <a:defRPr/>
            </a:pPr>
            <a:r>
              <a:rPr lang="en-US" dirty="0">
                <a:solidFill>
                  <a:schemeClr val="tx2"/>
                </a:solidFill>
                <a:ea typeface="Verdana" panose="020B0604030504040204" pitchFamily="34" charset="0"/>
              </a:rPr>
              <a:t>The Special Education Approvals can be used </a:t>
            </a:r>
            <a:r>
              <a:rPr lang="en-US" b="1" dirty="0">
                <a:solidFill>
                  <a:schemeClr val="tx2"/>
                </a:solidFill>
                <a:ea typeface="Verdana" panose="020B0604030504040204" pitchFamily="34" charset="0"/>
              </a:rPr>
              <a:t>with</a:t>
            </a:r>
            <a:r>
              <a:rPr lang="en-US" dirty="0">
                <a:solidFill>
                  <a:schemeClr val="tx2"/>
                </a:solidFill>
                <a:ea typeface="Verdana" panose="020B0604030504040204" pitchFamily="34" charset="0"/>
              </a:rPr>
              <a:t> the T2EA.</a:t>
            </a:r>
          </a:p>
          <a:p>
            <a:pPr marL="457200" indent="-457200" fontAlgn="auto">
              <a:spcBef>
                <a:spcPts val="0"/>
              </a:spcBef>
              <a:spcAft>
                <a:spcPts val="0"/>
              </a:spcAft>
              <a:buFont typeface="Arial" panose="020B0604020202020204" pitchFamily="34" charset="0"/>
              <a:buChar char="•"/>
              <a:defRPr/>
            </a:pPr>
            <a:r>
              <a:rPr lang="en-US" dirty="0">
                <a:solidFill>
                  <a:schemeClr val="tx2"/>
                </a:solidFill>
                <a:ea typeface="Verdana" panose="020B0604030504040204" pitchFamily="34" charset="0"/>
              </a:rPr>
              <a:t>Daily Substitute Permit provides 90-calendar days to complete out-of-state evaluations.</a:t>
            </a:r>
          </a:p>
          <a:p>
            <a:pPr marL="457200" indent="-457200" fontAlgn="auto">
              <a:spcBef>
                <a:spcPts val="0"/>
              </a:spcBef>
              <a:spcAft>
                <a:spcPts val="0"/>
              </a:spcAft>
              <a:buFont typeface="Arial" panose="020B0604020202020204" pitchFamily="34" charset="0"/>
              <a:buChar char="•"/>
              <a:defRPr/>
            </a:pPr>
            <a:r>
              <a:rPr lang="en-US" dirty="0">
                <a:solidFill>
                  <a:schemeClr val="tx2"/>
                </a:solidFill>
                <a:ea typeface="Verdana" panose="020B0604030504040204" pitchFamily="34" charset="0"/>
              </a:rPr>
              <a:t>87% of applications are processed in under 2 weeks; delays are a result of insufficient documentation</a:t>
            </a:r>
          </a:p>
          <a:p>
            <a:pPr marL="457200" indent="-457200" fontAlgn="auto">
              <a:spcBef>
                <a:spcPts val="0"/>
              </a:spcBef>
              <a:spcAft>
                <a:spcPts val="0"/>
              </a:spcAft>
              <a:buFont typeface="Arial" panose="020B0604020202020204" pitchFamily="34" charset="0"/>
              <a:buChar char="•"/>
              <a:defRPr/>
            </a:pPr>
            <a:r>
              <a:rPr lang="en-US" dirty="0">
                <a:solidFill>
                  <a:schemeClr val="tx2"/>
                </a:solidFill>
                <a:ea typeface="Verdana" panose="020B0604030504040204" pitchFamily="34" charset="0"/>
              </a:rPr>
              <a:t>Understand the process and support/guide your out-of-state candidates!</a:t>
            </a:r>
          </a:p>
          <a:p>
            <a:pPr fontAlgn="auto">
              <a:spcBef>
                <a:spcPts val="0"/>
              </a:spcBef>
              <a:spcAft>
                <a:spcPts val="0"/>
              </a:spcAft>
              <a:defRPr/>
            </a:pPr>
            <a:endParaRPr lang="en-US" dirty="0"/>
          </a:p>
          <a:p>
            <a:pPr fontAlgn="auto">
              <a:spcBef>
                <a:spcPts val="0"/>
              </a:spcBef>
              <a:spcAft>
                <a:spcPts val="0"/>
              </a:spcAft>
              <a:defRPr/>
            </a:pPr>
            <a:r>
              <a:rPr lang="en-US" dirty="0"/>
              <a:t>For more information on the out-of-state application and evaluation process:</a:t>
            </a:r>
          </a:p>
          <a:p>
            <a:pPr fontAlgn="auto">
              <a:spcBef>
                <a:spcPts val="0"/>
              </a:spcBef>
              <a:spcAft>
                <a:spcPts val="0"/>
              </a:spcAft>
              <a:defRPr/>
            </a:pPr>
            <a:r>
              <a:rPr lang="en-US" dirty="0">
                <a:hlinkClick r:id="rId3"/>
              </a:rPr>
              <a:t>https://www.michigan.gov/documents/mde/Out_Of_State_Applicants_534635_7.pdf</a:t>
            </a:r>
            <a:endParaRPr lang="en-US" dirty="0"/>
          </a:p>
        </p:txBody>
      </p:sp>
      <p:sp>
        <p:nvSpPr>
          <p:cNvPr id="119812" name="Slide Number Placeholder 3">
            <a:extLst>
              <a:ext uri="{FF2B5EF4-FFF2-40B4-BE49-F238E27FC236}">
                <a16:creationId xmlns:a16="http://schemas.microsoft.com/office/drawing/2014/main" id="{4477E3CF-9CF5-46CD-8858-30F84405F7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7AA87D4-0551-4211-A749-52258CF5DCB3}"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13220ACC-65B9-4579-B904-905CC2BCB7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F68DF4BC-C7EF-45E2-861B-9E6FB9C10C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These slides summarizes the goal of the Teacher Cadet Expansion Project through MDE. </a:t>
            </a:r>
          </a:p>
          <a:p>
            <a:pPr>
              <a:spcBef>
                <a:spcPct val="0"/>
              </a:spcBef>
            </a:pPr>
            <a:endParaRPr lang="en-US" altLang="en-US"/>
          </a:p>
          <a:p>
            <a:pPr>
              <a:spcBef>
                <a:spcPct val="0"/>
              </a:spcBef>
            </a:pPr>
            <a:r>
              <a:rPr lang="en-US" altLang="en-US"/>
              <a:t>We are seeking grant funds are intended to support planning, professional development and partnership work in preparation for offering courses to secondary students.  Questions can be directed to Holly Carruthers, who is working with the Recruitment and Recognition Unit in OEE.   </a:t>
            </a:r>
          </a:p>
        </p:txBody>
      </p:sp>
      <p:sp>
        <p:nvSpPr>
          <p:cNvPr id="120836" name="Slide Number Placeholder 3">
            <a:extLst>
              <a:ext uri="{FF2B5EF4-FFF2-40B4-BE49-F238E27FC236}">
                <a16:creationId xmlns:a16="http://schemas.microsoft.com/office/drawing/2014/main" id="{20C6287F-B761-40FE-88AB-DAA8A13E4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0EA5D97-6ED3-4394-A6C0-B460CF986C78}" type="slidenum">
              <a:rPr lang="en-US" altLang="en-US">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11545D4B-802C-4A36-8E56-81B7E61B91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E25AEEB4-10AA-4FD0-A91F-968B2E7484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These goals are more specific to the programming that will be developed for districts and students.</a:t>
            </a:r>
          </a:p>
        </p:txBody>
      </p:sp>
      <p:sp>
        <p:nvSpPr>
          <p:cNvPr id="121860" name="Slide Number Placeholder 3">
            <a:extLst>
              <a:ext uri="{FF2B5EF4-FFF2-40B4-BE49-F238E27FC236}">
                <a16:creationId xmlns:a16="http://schemas.microsoft.com/office/drawing/2014/main" id="{AE6AE594-4FD3-422F-A461-CA2F4E79C6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B29BE7C-27D8-4FF5-8302-A4B25CE9B72B}" type="slidenum">
              <a:rPr lang="en-US" altLang="en-US">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FC3A5DD-3513-4D70-94E9-F6ACE4F458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C800C4E2-1A63-4ADC-9832-76B4E2D5A0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is just a quick glance at the timeline for this program’s development. </a:t>
            </a:r>
            <a:r>
              <a:rPr lang="en-US" altLang="en-US" sz="1800">
                <a:cs typeface="Times New Roman" panose="02020603050405020304" pitchFamily="18" charset="0"/>
              </a:rPr>
              <a:t>The key message here is that we are not removing </a:t>
            </a:r>
            <a:r>
              <a:rPr lang="en-US" altLang="en-US" sz="1800" b="1">
                <a:cs typeface="Times New Roman" panose="02020603050405020304" pitchFamily="18" charset="0"/>
              </a:rPr>
              <a:t>CTE</a:t>
            </a:r>
            <a:r>
              <a:rPr lang="en-US" altLang="en-US" sz="1800">
                <a:cs typeface="Times New Roman" panose="02020603050405020304" pitchFamily="18" charset="0"/>
              </a:rPr>
              <a:t> teacher cadet…We are looking to broaden programming to increase access.</a:t>
            </a:r>
            <a:endParaRPr lang="en-US" altLang="en-US"/>
          </a:p>
        </p:txBody>
      </p:sp>
      <p:sp>
        <p:nvSpPr>
          <p:cNvPr id="122884" name="Slide Number Placeholder 3">
            <a:extLst>
              <a:ext uri="{FF2B5EF4-FFF2-40B4-BE49-F238E27FC236}">
                <a16:creationId xmlns:a16="http://schemas.microsoft.com/office/drawing/2014/main" id="{E5AFC447-3BE0-48D6-BB67-FD36969CE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EC97B3A-D877-40A1-AE4F-978ADAE26A88}" type="slidenum">
              <a:rPr lang="en-US" altLang="en-US">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51244633-62AB-4507-B0B1-D376C0AC7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A5823E88-BE2A-49A0-9A2E-1AB4041A81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hlinkClick r:id="rId3"/>
              </a:rPr>
              <a:t>https://mde.qualtrics.com/jfe/form/SV_41iYKGDpUPJZgeV</a:t>
            </a:r>
            <a:endParaRPr lang="en-US" altLang="en-US"/>
          </a:p>
        </p:txBody>
      </p:sp>
      <p:sp>
        <p:nvSpPr>
          <p:cNvPr id="123908" name="Slide Number Placeholder 3">
            <a:extLst>
              <a:ext uri="{FF2B5EF4-FFF2-40B4-BE49-F238E27FC236}">
                <a16:creationId xmlns:a16="http://schemas.microsoft.com/office/drawing/2014/main" id="{85B0DCA7-7261-40D1-8071-FE3E6EF093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EDD220F-44B0-4262-840B-18080162EA2A}" type="slidenum">
              <a:rPr lang="en-US" altLang="en-US">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E6970C3D-5320-4D26-9178-29B0CD4CD1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307F6A1-8ED4-4F71-AAF2-16C81648EE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buClr>
                <a:schemeClr val="accent1"/>
              </a:buClr>
              <a:buFont typeface="Symbol" panose="05050102010706020507" pitchFamily="18" charset="2"/>
              <a:buNone/>
            </a:pPr>
            <a:r>
              <a:rPr lang="en-US" altLang="en-US"/>
              <a:t>For more information regarding certification, please contact our office, Monday through Thursday 8-noon and 1-5 at: </a:t>
            </a:r>
          </a:p>
          <a:p>
            <a:pPr marL="0" lvl="1">
              <a:lnSpc>
                <a:spcPct val="90000"/>
              </a:lnSpc>
              <a:spcBef>
                <a:spcPct val="0"/>
              </a:spcBef>
              <a:buClr>
                <a:schemeClr val="accent1"/>
              </a:buClr>
              <a:buFont typeface="Symbol" panose="05050102010706020507" pitchFamily="18" charset="2"/>
              <a:buNone/>
            </a:pPr>
            <a:r>
              <a:rPr lang="en-US" altLang="en-US"/>
              <a:t>517-241-5000</a:t>
            </a:r>
          </a:p>
          <a:p>
            <a:pPr marL="0" lvl="1">
              <a:lnSpc>
                <a:spcPct val="90000"/>
              </a:lnSpc>
              <a:spcBef>
                <a:spcPct val="0"/>
              </a:spcBef>
              <a:buClr>
                <a:schemeClr val="accent1"/>
              </a:buClr>
              <a:buFont typeface="Symbol" panose="05050102010706020507" pitchFamily="18" charset="2"/>
              <a:buNone/>
            </a:pPr>
            <a:r>
              <a:rPr lang="en-US" altLang="en-US"/>
              <a:t>OR</a:t>
            </a:r>
          </a:p>
          <a:p>
            <a:pPr marL="0" lvl="1">
              <a:lnSpc>
                <a:spcPct val="90000"/>
              </a:lnSpc>
              <a:spcBef>
                <a:spcPct val="0"/>
              </a:spcBef>
              <a:buClr>
                <a:schemeClr val="accent1"/>
              </a:buClr>
              <a:buFont typeface="Symbol" panose="05050102010706020507" pitchFamily="18" charset="2"/>
              <a:buNone/>
            </a:pPr>
            <a:r>
              <a:rPr lang="en-US" altLang="en-US"/>
              <a:t>Monday through Friday 8-5</a:t>
            </a:r>
          </a:p>
          <a:p>
            <a:pPr marL="0" lvl="1">
              <a:lnSpc>
                <a:spcPct val="90000"/>
              </a:lnSpc>
              <a:spcBef>
                <a:spcPct val="0"/>
              </a:spcBef>
              <a:buClr>
                <a:schemeClr val="accent1"/>
              </a:buClr>
              <a:buFont typeface="Symbol" panose="05050102010706020507" pitchFamily="18" charset="2"/>
              <a:buNone/>
            </a:pPr>
            <a:r>
              <a:rPr lang="en-US" altLang="en-US"/>
              <a:t>MDE-EducatorHelp@Michigan.gov</a:t>
            </a:r>
          </a:p>
          <a:p>
            <a:pPr>
              <a:spcBef>
                <a:spcPct val="0"/>
              </a:spcBef>
            </a:pPr>
            <a:r>
              <a:rPr lang="en-US" altLang="en-US"/>
              <a:t>Thank you!</a:t>
            </a:r>
          </a:p>
        </p:txBody>
      </p:sp>
      <p:sp>
        <p:nvSpPr>
          <p:cNvPr id="124932" name="Slide Number Placeholder 3">
            <a:extLst>
              <a:ext uri="{FF2B5EF4-FFF2-40B4-BE49-F238E27FC236}">
                <a16:creationId xmlns:a16="http://schemas.microsoft.com/office/drawing/2014/main" id="{50115B54-9EBD-429A-A1AF-A4AD83FC8124}"/>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E997E2E-A957-4F4E-9D3E-863331B7A4DE}" type="slidenum">
              <a:rPr lang="en-US" altLang="en-US"/>
              <a:pPr/>
              <a:t>52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DBED1CD-F873-40FF-80B1-59F4C1EE44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BA4B722-D83E-4250-962F-EF2A02037A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Currently, there is a requirement for 150 Education-Related Professional Learning hours over five years to renew a certificate.  These hours can be obtained through State Continuing Education Clock Hours (SCECHs), District Provided Professional Development or semester credit hours… any combination of the 3.</a:t>
            </a:r>
          </a:p>
          <a:p>
            <a:pPr>
              <a:spcBef>
                <a:spcPct val="0"/>
              </a:spcBef>
            </a:pPr>
            <a:endParaRPr lang="en-US" altLang="en-US" i="1"/>
          </a:p>
          <a:p>
            <a:pPr>
              <a:spcBef>
                <a:spcPct val="0"/>
              </a:spcBef>
            </a:pPr>
            <a:r>
              <a:rPr lang="en-US" altLang="en-US" i="1"/>
              <a:t>Issue</a:t>
            </a:r>
            <a:r>
              <a:rPr lang="en-US" altLang="en-US"/>
              <a:t>: some educators who were due for renewal this year may have planned professional learning that was cancelled; may struggle to access professional learning during the pandemic </a:t>
            </a:r>
          </a:p>
          <a:p>
            <a:pPr>
              <a:spcBef>
                <a:spcPct val="0"/>
              </a:spcBef>
            </a:pPr>
            <a:endParaRPr lang="en-US" altLang="en-US" i="1"/>
          </a:p>
          <a:p>
            <a:pPr>
              <a:spcBef>
                <a:spcPct val="0"/>
              </a:spcBef>
            </a:pPr>
            <a:r>
              <a:rPr lang="en-US" altLang="en-US" i="1"/>
              <a:t>Issue</a:t>
            </a:r>
            <a:r>
              <a:rPr lang="en-US" altLang="en-US"/>
              <a:t>:  district-provided professional development planned after March 13</a:t>
            </a:r>
            <a:r>
              <a:rPr lang="en-US" altLang="en-US" baseline="30000"/>
              <a:t>th</a:t>
            </a:r>
            <a:r>
              <a:rPr lang="en-US" altLang="en-US"/>
              <a:t> may have been negatively impacted</a:t>
            </a:r>
          </a:p>
          <a:p>
            <a:pPr>
              <a:spcBef>
                <a:spcPct val="0"/>
              </a:spcBef>
            </a:pPr>
            <a:endParaRPr lang="en-US" altLang="en-US" i="1"/>
          </a:p>
          <a:p>
            <a:pPr>
              <a:spcBef>
                <a:spcPct val="0"/>
              </a:spcBef>
            </a:pPr>
            <a:r>
              <a:rPr lang="en-US" altLang="en-US" i="1"/>
              <a:t>Solution</a:t>
            </a:r>
            <a:r>
              <a:rPr lang="en-US" altLang="en-US"/>
              <a:t>: waive the requirement for 150 hours and reduce it to 120 hours for educators renewing their certificates and waive the requirements for district-provided professional development for the 2019-20 school year. Also, curated a list of free and low-cost professional learning options, many of which support teachers in transitioning to a virtual environment and support self-help and social emotional learning.</a:t>
            </a:r>
          </a:p>
          <a:p>
            <a:pPr>
              <a:spcBef>
                <a:spcPct val="0"/>
              </a:spcBef>
            </a:pPr>
            <a:endParaRPr lang="en-US" altLang="en-US"/>
          </a:p>
          <a:p>
            <a:pPr>
              <a:spcBef>
                <a:spcPct val="0"/>
              </a:spcBef>
            </a:pPr>
            <a:r>
              <a:rPr lang="en-US" altLang="en-US"/>
              <a:t>I’ll touch on this later when we talk more specifically about Education-Related Professional Learning (or ERPL) but it should also be noted here that as of July 1, 2020 all DPPD must be registered as SCECHs for it to be used for recertification. </a:t>
            </a:r>
          </a:p>
          <a:p>
            <a:pPr>
              <a:spcBef>
                <a:spcPct val="0"/>
              </a:spcBef>
            </a:pPr>
            <a:endParaRPr lang="en-US" altLang="en-US"/>
          </a:p>
        </p:txBody>
      </p:sp>
      <p:sp>
        <p:nvSpPr>
          <p:cNvPr id="79876" name="Slide Number Placeholder 3">
            <a:extLst>
              <a:ext uri="{FF2B5EF4-FFF2-40B4-BE49-F238E27FC236}">
                <a16:creationId xmlns:a16="http://schemas.microsoft.com/office/drawing/2014/main" id="{7BA2543B-CC9E-464E-A8E3-99EB634665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6855985-4EDA-458C-B0E7-BF880AB1874A}"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F5C8BBD-B49A-4BB3-8A04-AB40620F73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99CAE57C-4264-47B5-97E3-7C34DD622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requirement (MCL 380.1233b) for individuals holding a school counselor license or teaching certificate with a school counselor endorsement expiring on June 30, 2020 to complete at least 25 hours of professional learning on college preparation and selection and at least 25 hours of professional learning on career counseling.</a:t>
            </a:r>
          </a:p>
          <a:p>
            <a:pPr>
              <a:spcBef>
                <a:spcPct val="0"/>
              </a:spcBef>
            </a:pPr>
            <a:endParaRPr lang="en-US" altLang="en-US"/>
          </a:p>
          <a:p>
            <a:pPr>
              <a:spcBef>
                <a:spcPct val="0"/>
              </a:spcBef>
            </a:pPr>
            <a:r>
              <a:rPr lang="en-US" altLang="en-US"/>
              <a:t>Again the issue is that educators, specifically school counselors, who were due for renewal this year may have planned professional learning that was cancelled; they may struggle to access professional learning during the pandemic </a:t>
            </a:r>
          </a:p>
          <a:p>
            <a:pPr>
              <a:spcBef>
                <a:spcPct val="0"/>
              </a:spcBef>
            </a:pPr>
            <a:r>
              <a:rPr lang="en-US" altLang="en-US">
                <a:latin typeface="Verdana" panose="020B0604030504040204" pitchFamily="34" charset="0"/>
                <a:ea typeface="Verdana" panose="020B0604030504040204" pitchFamily="34" charset="0"/>
                <a:cs typeface="Verdana" panose="020B0604030504040204" pitchFamily="34" charset="0"/>
              </a:rPr>
              <a:t>professional development after March 13</a:t>
            </a:r>
            <a:r>
              <a:rPr lang="en-US" altLang="en-US" baseline="30000">
                <a:latin typeface="Verdana" panose="020B0604030504040204" pitchFamily="34" charset="0"/>
                <a:ea typeface="Verdana" panose="020B0604030504040204" pitchFamily="34" charset="0"/>
                <a:cs typeface="Verdana" panose="020B0604030504040204" pitchFamily="34" charset="0"/>
              </a:rPr>
              <a:t>th</a:t>
            </a:r>
            <a:endParaRPr lang="en-US" altLang="en-US">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en-US" altLang="en-US"/>
          </a:p>
          <a:p>
            <a:pPr>
              <a:spcBef>
                <a:spcPct val="0"/>
              </a:spcBef>
            </a:pPr>
            <a:r>
              <a:rPr lang="en-US" altLang="en-US"/>
              <a:t>E.O. 2020-35 waived compliance with this requirement for those with certificates expiring June 30, 2020, reducing the total number of hours required from 150 to 100 and waiving the specific requirements professional learning on college and career counseling. The free and low-cost online options mentioned for all educators included specific professional learning for school counselors as well.</a:t>
            </a:r>
          </a:p>
          <a:p>
            <a:pPr>
              <a:spcBef>
                <a:spcPct val="0"/>
              </a:spcBef>
            </a:pPr>
            <a:endParaRPr lang="en-US" altLang="en-US"/>
          </a:p>
        </p:txBody>
      </p:sp>
      <p:sp>
        <p:nvSpPr>
          <p:cNvPr id="80900" name="Slide Number Placeholder 3">
            <a:extLst>
              <a:ext uri="{FF2B5EF4-FFF2-40B4-BE49-F238E27FC236}">
                <a16:creationId xmlns:a16="http://schemas.microsoft.com/office/drawing/2014/main" id="{09486441-90E3-4485-B746-A0D105C4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7BAB458-89F5-4838-B3C7-9160B93FC929}"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EB4485B-0899-467C-A62D-428528163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BA5C98D-D70C-40A3-8532-C1B008DC9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Verdana" panose="020B0604030504040204" pitchFamily="34" charset="0"/>
                <a:ea typeface="Verdana" panose="020B0604030504040204" pitchFamily="34" charset="0"/>
                <a:cs typeface="Verdana" panose="020B0604030504040204" pitchFamily="34" charset="0"/>
              </a:rPr>
              <a:t>Daily Substitute Permits are valid for 90-calendar days in the same assignment. Many issues surrounded both the permitted individual and the employing school district, not the least of which were the individual’s inability to take and pass the Michigan Test for Teacher Certification (MTTC) thereby making the school eligible for transition to one of the full-year permit options.  </a:t>
            </a:r>
          </a:p>
          <a:p>
            <a:pPr>
              <a:spcBef>
                <a:spcPct val="0"/>
              </a:spcBef>
            </a:pPr>
            <a:endParaRPr lang="en-US" altLang="en-US"/>
          </a:p>
          <a:p>
            <a:pPr>
              <a:spcBef>
                <a:spcPct val="0"/>
              </a:spcBef>
            </a:pPr>
            <a:r>
              <a:rPr lang="en-US" altLang="en-US"/>
              <a:t>The solution was relatively simple:  The Michigan Department of Education (MDE) extended the period for daily substitute permits through August 31, 2020 without requirement to apply for additional extensions to reduce burden on local school districts. </a:t>
            </a:r>
          </a:p>
          <a:p>
            <a:pPr>
              <a:spcBef>
                <a:spcPct val="0"/>
              </a:spcBef>
            </a:pPr>
            <a:endParaRPr lang="en-US" altLang="en-US"/>
          </a:p>
          <a:p>
            <a:pPr>
              <a:spcBef>
                <a:spcPct val="0"/>
              </a:spcBef>
            </a:pPr>
            <a:r>
              <a:rPr lang="en-US" altLang="en-US"/>
              <a:t>While the E.O. did set aside the requirement for MDE to deduct state aid for lack of appropriate licensure, it did NOT set aside the requirement for appropriate licensure itself—therefore, we need to make sure permits are appropriately used and extended appropriately. It is important to note that the suspension of the state aid deduction requirement is only in effect through September 30, 2020.</a:t>
            </a:r>
          </a:p>
          <a:p>
            <a:pPr>
              <a:spcBef>
                <a:spcPct val="0"/>
              </a:spcBef>
            </a:pPr>
            <a:endParaRPr lang="en-US" altLang="en-US"/>
          </a:p>
        </p:txBody>
      </p:sp>
      <p:sp>
        <p:nvSpPr>
          <p:cNvPr id="81924" name="Slide Number Placeholder 3">
            <a:extLst>
              <a:ext uri="{FF2B5EF4-FFF2-40B4-BE49-F238E27FC236}">
                <a16:creationId xmlns:a16="http://schemas.microsoft.com/office/drawing/2014/main" id="{6EC2ECA8-EDE1-4A2C-A795-5AB4AB398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7B64324-94C9-4BA5-ABC5-BFFAD1D01EF6}"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4B36B28-D1D5-4D2E-B087-1E9814196A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A18D2D7-6414-422E-9405-E5BD00FC53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i="1">
                <a:latin typeface="Verdana" panose="020B0604030504040204" pitchFamily="34" charset="0"/>
                <a:ea typeface="Verdana" panose="020B0604030504040204" pitchFamily="34" charset="0"/>
                <a:cs typeface="Verdana" panose="020B0604030504040204" pitchFamily="34" charset="0"/>
              </a:rPr>
              <a:t>There are several issues</a:t>
            </a:r>
            <a:r>
              <a:rPr lang="en-US" altLang="en-US" sz="2000">
                <a:latin typeface="Verdana" panose="020B0604030504040204" pitchFamily="34" charset="0"/>
                <a:ea typeface="Verdana" panose="020B0604030504040204" pitchFamily="34" charset="0"/>
                <a:cs typeface="Verdana" panose="020B0604030504040204" pitchFamily="34" charset="0"/>
              </a:rPr>
              <a:t> here, including finishing student teaching, taking a CPR course as required by law, and completing the Michigan Teacher Test for Certification requirements</a:t>
            </a:r>
            <a:r>
              <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all impacted by the closures.</a:t>
            </a:r>
          </a:p>
          <a:p>
            <a:pPr>
              <a:spcBef>
                <a:spcPct val="0"/>
              </a:spcBef>
            </a:pPr>
            <a:endParaRPr lang="en-US" altLang="en-US" sz="20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spcBef>
                <a:spcPct val="0"/>
              </a:spcBef>
            </a:pPr>
            <a:r>
              <a:rPr lang="en-US" altLang="en-US" sz="20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Student teaching</a:t>
            </a:r>
            <a:r>
              <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provided guidance to educator preparation providers to consider other forms of evidence to allow candidates to complete student teaching</a:t>
            </a:r>
          </a:p>
          <a:p>
            <a:pPr>
              <a:spcBef>
                <a:spcPct val="0"/>
              </a:spcBef>
            </a:pPr>
            <a:endParaRPr lang="en-US" altLang="en-US" sz="20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spcBef>
                <a:spcPct val="0"/>
              </a:spcBef>
            </a:pPr>
            <a:r>
              <a:rPr lang="en-US" altLang="en-US" sz="20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CPR</a:t>
            </a:r>
            <a:r>
              <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E.O. 2020-35 waived the requirement for CPR entirely. This means your new candidates may not have had it and you may want to offer it locally as soon as possible. </a:t>
            </a:r>
          </a:p>
          <a:p>
            <a:pPr>
              <a:spcBef>
                <a:spcPct val="0"/>
              </a:spcBef>
            </a:pPr>
            <a:endPar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spcBef>
                <a:spcPct val="0"/>
              </a:spcBef>
            </a:pPr>
            <a:r>
              <a:rPr lang="en-US" altLang="en-US" sz="20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MTTC</a:t>
            </a:r>
            <a:r>
              <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E.O. 2020-35 allowed for the granting of a temporary certificate without fulfillment of MTTC until testing is allowed.</a:t>
            </a:r>
          </a:p>
          <a:p>
            <a:pPr>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This applies to recent in-state graduates as well as out-of-state candidates, who under normal circumstances would not have qualified, AND</a:t>
            </a:r>
          </a:p>
          <a:p>
            <a:pPr>
              <a:spcBef>
                <a:spcPct val="0"/>
              </a:spcBef>
            </a:pPr>
            <a:endPar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It should be noted that while these solutions didn’t specifically address candidates in alternate route programs, they can be employed under a substitute permit to allow them to teach until they can take and pass the MTTC.</a:t>
            </a:r>
          </a:p>
          <a:p>
            <a:pPr>
              <a:spcBef>
                <a:spcPct val="0"/>
              </a:spcBef>
            </a:pPr>
            <a:endPar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These provisions are in effect through September 30, 2020. </a:t>
            </a:r>
            <a:endParaRPr lang="en-US" altLang="en-US" sz="2000">
              <a:latin typeface="Verdana" panose="020B0604030504040204" pitchFamily="34" charset="0"/>
              <a:ea typeface="Verdana" panose="020B0604030504040204" pitchFamily="34" charset="0"/>
              <a:cs typeface="Verdana" panose="020B0604030504040204" pitchFamily="34" charset="0"/>
            </a:endParaRPr>
          </a:p>
        </p:txBody>
      </p:sp>
      <p:sp>
        <p:nvSpPr>
          <p:cNvPr id="82948" name="Slide Number Placeholder 3">
            <a:extLst>
              <a:ext uri="{FF2B5EF4-FFF2-40B4-BE49-F238E27FC236}">
                <a16:creationId xmlns:a16="http://schemas.microsoft.com/office/drawing/2014/main" id="{904A63D6-EDB4-4214-B09E-1F37A069B4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1886B14-12BD-4735-AE5B-EFEFE5E743E3}"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F8F368E-D049-48CD-880D-839C212A37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CB6CB4-557F-40FC-B47B-0C25616D512F}"/>
              </a:ext>
            </a:extLst>
          </p:cNvPr>
          <p:cNvSpPr>
            <a:spLocks noGrp="1"/>
          </p:cNvSpPr>
          <p:nvPr>
            <p:ph type="body" idx="1"/>
          </p:nvPr>
        </p:nvSpPr>
        <p:spPr/>
        <p:txBody>
          <a:bodyPr/>
          <a:lstStyle/>
          <a:p>
            <a:pPr fontAlgn="auto">
              <a:spcBef>
                <a:spcPts val="0"/>
              </a:spcBef>
              <a:spcAft>
                <a:spcPts val="0"/>
              </a:spcAft>
              <a:defRPr/>
            </a:pPr>
            <a:r>
              <a:rPr lang="en-US" dirty="0"/>
              <a:t>E.O. 2020-35 offered some flexibility on educator evaluations and E.O. 2020-65 went on to clarify that flexibility.</a:t>
            </a:r>
          </a:p>
          <a:p>
            <a:pPr fontAlgn="auto">
              <a:spcBef>
                <a:spcPts val="0"/>
              </a:spcBef>
              <a:spcAft>
                <a:spcPts val="0"/>
              </a:spcAft>
              <a:defRPr/>
            </a:pPr>
            <a:endParaRPr lang="en-US" dirty="0"/>
          </a:p>
          <a:p>
            <a:pPr fontAlgn="auto">
              <a:spcBef>
                <a:spcPts val="0"/>
              </a:spcBef>
              <a:spcAft>
                <a:spcPts val="0"/>
              </a:spcAft>
              <a:defRPr/>
            </a:pPr>
            <a:r>
              <a:rPr lang="en-US" dirty="0">
                <a:highlight>
                  <a:srgbClr val="FFFF00"/>
                </a:highlight>
              </a:rPr>
              <a:t>Section IV(8) of E.O. 2020-65 waives any requirement for performance evaluations of district administrators for the 2019-2020 school year.  In addition, the same section waives the requirement for a vast majority of performance evaluations of teachers. </a:t>
            </a:r>
          </a:p>
          <a:p>
            <a:pPr fontAlgn="auto">
              <a:spcBef>
                <a:spcPts val="0"/>
              </a:spcBef>
              <a:spcAft>
                <a:spcPts val="0"/>
              </a:spcAft>
              <a:defRPr/>
            </a:pPr>
            <a:endParaRPr lang="en-US" dirty="0">
              <a:highlight>
                <a:srgbClr val="FFFF00"/>
              </a:highlight>
            </a:endParaRPr>
          </a:p>
          <a:p>
            <a:pPr fontAlgn="auto">
              <a:spcBef>
                <a:spcPts val="0"/>
              </a:spcBef>
              <a:spcAft>
                <a:spcPts val="0"/>
              </a:spcAft>
              <a:defRPr/>
            </a:pPr>
            <a:r>
              <a:rPr lang="en-US" dirty="0">
                <a:highlight>
                  <a:srgbClr val="FFFF00"/>
                </a:highlight>
              </a:rPr>
              <a:t>That said, teachers on an individual development plan (IDP) as of March 13, 2020 must be evaluated. These teachers include those on probationary status, as well as any </a:t>
            </a:r>
            <a:r>
              <a:rPr lang="en-US" dirty="0"/>
              <a:t>teachers on probationary status or tenured teachers who had an ineffective or minimally effective rating in 2018-19.   </a:t>
            </a:r>
          </a:p>
          <a:p>
            <a:pPr fontAlgn="auto">
              <a:spcBef>
                <a:spcPts val="0"/>
              </a:spcBef>
              <a:spcAft>
                <a:spcPts val="0"/>
              </a:spcAft>
              <a:defRPr/>
            </a:pPr>
            <a:endParaRPr lang="en-US" dirty="0"/>
          </a:p>
          <a:p>
            <a:pPr fontAlgn="auto">
              <a:spcBef>
                <a:spcPts val="0"/>
              </a:spcBef>
              <a:spcAft>
                <a:spcPts val="0"/>
              </a:spcAft>
              <a:defRPr/>
            </a:pPr>
            <a:r>
              <a:rPr lang="en-US" dirty="0"/>
              <a:t>Of course districts may evaluate other educators if they choose.  Evaluations should not consider any data that could </a:t>
            </a:r>
            <a:r>
              <a:rPr lang="en-US" b="1" i="1" dirty="0"/>
              <a:t>not</a:t>
            </a:r>
            <a:r>
              <a:rPr lang="en-US" dirty="0"/>
              <a:t> be obtained due to closures. (e.g. student assessments that were not administered)</a:t>
            </a:r>
          </a:p>
          <a:p>
            <a:pPr fontAlgn="auto">
              <a:spcBef>
                <a:spcPts val="0"/>
              </a:spcBef>
              <a:spcAft>
                <a:spcPts val="0"/>
              </a:spcAft>
              <a:defRPr/>
            </a:pPr>
            <a:endParaRPr lang="en-US" dirty="0"/>
          </a:p>
          <a:p>
            <a:pPr fontAlgn="auto">
              <a:spcBef>
                <a:spcPts val="0"/>
              </a:spcBef>
              <a:spcAft>
                <a:spcPts val="0"/>
              </a:spcAft>
              <a:defRPr/>
            </a:pPr>
            <a:r>
              <a:rPr lang="en-US" dirty="0"/>
              <a:t>The reporting window for these evaluations is already closed and there are some complexities with this particular solution, so please refer to the May 13, 2020 communication linked in the QR code here for more information.</a:t>
            </a:r>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83972" name="Slide Number Placeholder 3">
            <a:extLst>
              <a:ext uri="{FF2B5EF4-FFF2-40B4-BE49-F238E27FC236}">
                <a16:creationId xmlns:a16="http://schemas.microsoft.com/office/drawing/2014/main" id="{AF628DD8-81A9-493F-B172-074A5BE98D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778497F-92AB-49BA-BD08-151D63B187F1}"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717C5380-2777-4C03-9A75-D998B6BDB00D}"/>
              </a:ext>
            </a:extLst>
          </p:cNvPr>
          <p:cNvGraphicFramePr>
            <a:graphicFrameLocks noChangeAspect="1"/>
          </p:cNvGraphicFramePr>
          <p:nvPr/>
        </p:nvGraphicFramePr>
        <p:xfrm>
          <a:off x="-706438" y="2393950"/>
          <a:ext cx="13636626" cy="1819275"/>
        </p:xfrm>
        <a:graphic>
          <a:graphicData uri="http://schemas.openxmlformats.org/presentationml/2006/ole">
            <mc:AlternateContent xmlns:mc="http://schemas.openxmlformats.org/markup-compatibility/2006">
              <mc:Choice xmlns:v="urn:schemas-microsoft-com:vml" Requires="v">
                <p:oleObj spid="_x0000_s126978" name="Image" r:id="rId3" imgW="10209524" imgH="1815873" progId="Photoshop.Image.6">
                  <p:embed/>
                </p:oleObj>
              </mc:Choice>
              <mc:Fallback>
                <p:oleObj name="Image" r:id="rId3" imgW="10209524" imgH="1815873" progId="Photoshop.Image.6">
                  <p:embed/>
                  <p:pic>
                    <p:nvPicPr>
                      <p:cNvPr id="3074" name="Object 2">
                        <a:extLst>
                          <a:ext uri="{FF2B5EF4-FFF2-40B4-BE49-F238E27FC236}">
                            <a16:creationId xmlns:a16="http://schemas.microsoft.com/office/drawing/2014/main" id="{114CE59F-9990-478D-98B4-D42459149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2393950"/>
                        <a:ext cx="13636626"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 name="Group 3">
            <a:extLst>
              <a:ext uri="{FF2B5EF4-FFF2-40B4-BE49-F238E27FC236}">
                <a16:creationId xmlns:a16="http://schemas.microsoft.com/office/drawing/2014/main" id="{05E78CA3-80B3-451B-83A1-759836AA116C}"/>
              </a:ext>
            </a:extLst>
          </p:cNvPr>
          <p:cNvGrpSpPr>
            <a:grpSpLocks/>
          </p:cNvGrpSpPr>
          <p:nvPr/>
        </p:nvGrpSpPr>
        <p:grpSpPr bwMode="auto">
          <a:xfrm>
            <a:off x="46038" y="4292600"/>
            <a:ext cx="12099925" cy="2520950"/>
            <a:chOff x="0" y="2640"/>
            <a:chExt cx="5760" cy="1680"/>
          </a:xfrm>
        </p:grpSpPr>
        <p:sp>
          <p:nvSpPr>
            <p:cNvPr id="6" name="Rectangle 4">
              <a:extLst>
                <a:ext uri="{FF2B5EF4-FFF2-40B4-BE49-F238E27FC236}">
                  <a16:creationId xmlns:a16="http://schemas.microsoft.com/office/drawing/2014/main" id="{DF5EE894-DFFD-4602-A340-BE9D3D5F31CC}"/>
                </a:ext>
              </a:extLst>
            </p:cNvPr>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Arial" charset="0"/>
                <a:ea typeface="ＭＳ Ｐゴシック" charset="0"/>
                <a:cs typeface="+mn-cs"/>
              </a:endParaRPr>
            </a:p>
          </p:txBody>
        </p:sp>
        <p:sp>
          <p:nvSpPr>
            <p:cNvPr id="7" name="Rectangle 5">
              <a:extLst>
                <a:ext uri="{FF2B5EF4-FFF2-40B4-BE49-F238E27FC236}">
                  <a16:creationId xmlns:a16="http://schemas.microsoft.com/office/drawing/2014/main" id="{6B91CA7C-6B77-46D7-9DC9-A59C4307BDD2}"/>
                </a:ext>
              </a:extLst>
            </p:cNvPr>
            <p:cNvSpPr>
              <a:spLocks noChangeArrowheads="1"/>
            </p:cNvSpPr>
            <p:nvPr userDrawn="1"/>
          </p:nvSpPr>
          <p:spPr bwMode="gray">
            <a:xfrm>
              <a:off x="0" y="2640"/>
              <a:ext cx="5760" cy="96"/>
            </a:xfrm>
            <a:prstGeom prst="rect">
              <a:avLst/>
            </a:prstGeom>
            <a:gradFill rotWithShape="0">
              <a:gsLst>
                <a:gs pos="0">
                  <a:srgbClr val="5D5D5D"/>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8" name="Rectangle 6">
            <a:extLst>
              <a:ext uri="{FF2B5EF4-FFF2-40B4-BE49-F238E27FC236}">
                <a16:creationId xmlns:a16="http://schemas.microsoft.com/office/drawing/2014/main" id="{6739E8BF-5222-4C36-A52D-FCE04FA046C2}"/>
              </a:ext>
            </a:extLst>
          </p:cNvPr>
          <p:cNvSpPr>
            <a:spLocks noChangeArrowheads="1"/>
          </p:cNvSpPr>
          <p:nvPr/>
        </p:nvSpPr>
        <p:spPr bwMode="gray">
          <a:xfrm>
            <a:off x="46038" y="44450"/>
            <a:ext cx="12099925" cy="2282825"/>
          </a:xfrm>
          <a:prstGeom prst="rect">
            <a:avLst/>
          </a:prstGeom>
          <a:gradFill rotWithShape="0">
            <a:gsLst>
              <a:gs pos="0">
                <a:schemeClr val="tx1"/>
              </a:gs>
              <a:gs pos="100000">
                <a:srgbClr val="0D264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9" name="Group 7">
            <a:extLst>
              <a:ext uri="{FF2B5EF4-FFF2-40B4-BE49-F238E27FC236}">
                <a16:creationId xmlns:a16="http://schemas.microsoft.com/office/drawing/2014/main" id="{C56DD8E8-FB4F-4D40-9510-EF237C0C12E1}"/>
              </a:ext>
            </a:extLst>
          </p:cNvPr>
          <p:cNvGrpSpPr>
            <a:grpSpLocks/>
          </p:cNvGrpSpPr>
          <p:nvPr/>
        </p:nvGrpSpPr>
        <p:grpSpPr bwMode="auto">
          <a:xfrm>
            <a:off x="-6350" y="0"/>
            <a:ext cx="12198350" cy="6856413"/>
            <a:chOff x="-3" y="0"/>
            <a:chExt cx="5763" cy="4319"/>
          </a:xfrm>
        </p:grpSpPr>
        <p:sp>
          <p:nvSpPr>
            <p:cNvPr id="10" name="AutoShape 8">
              <a:extLst>
                <a:ext uri="{FF2B5EF4-FFF2-40B4-BE49-F238E27FC236}">
                  <a16:creationId xmlns:a16="http://schemas.microsoft.com/office/drawing/2014/main" id="{3F3AAC69-60F3-4373-9AC5-475C11930C70}"/>
                </a:ext>
              </a:extLst>
            </p:cNvPr>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Arial" charset="0"/>
                <a:ea typeface="ＭＳ Ｐゴシック" charset="0"/>
                <a:cs typeface="+mn-cs"/>
              </a:endParaRPr>
            </a:p>
          </p:txBody>
        </p:sp>
        <p:sp>
          <p:nvSpPr>
            <p:cNvPr id="11" name="Freeform 9">
              <a:extLst>
                <a:ext uri="{FF2B5EF4-FFF2-40B4-BE49-F238E27FC236}">
                  <a16:creationId xmlns:a16="http://schemas.microsoft.com/office/drawing/2014/main" id="{3FA5A751-2C4B-4564-A1CA-C520EA131CFB}"/>
                </a:ext>
              </a:extLst>
            </p:cNvPr>
            <p:cNvSpPr>
              <a:spLocks/>
            </p:cNvSpPr>
            <p:nvPr userDrawn="1"/>
          </p:nvSpPr>
          <p:spPr bwMode="gray">
            <a:xfrm>
              <a:off x="0"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0">
              <a:extLst>
                <a:ext uri="{FF2B5EF4-FFF2-40B4-BE49-F238E27FC236}">
                  <a16:creationId xmlns:a16="http://schemas.microsoft.com/office/drawing/2014/main" id="{E3FA366A-CDD7-4B53-BD86-EC3EEEDA9173}"/>
                </a:ext>
              </a:extLst>
            </p:cNvPr>
            <p:cNvSpPr>
              <a:spLocks/>
            </p:cNvSpPr>
            <p:nvPr userDrawn="1"/>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1">
              <a:extLst>
                <a:ext uri="{FF2B5EF4-FFF2-40B4-BE49-F238E27FC236}">
                  <a16:creationId xmlns:a16="http://schemas.microsoft.com/office/drawing/2014/main" id="{3B98581E-F26D-45DF-A33D-93FEC6654DDB}"/>
                </a:ext>
              </a:extLst>
            </p:cNvPr>
            <p:cNvSpPr>
              <a:spLocks/>
            </p:cNvSpPr>
            <p:nvPr userDrawn="1"/>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2">
              <a:extLst>
                <a:ext uri="{FF2B5EF4-FFF2-40B4-BE49-F238E27FC236}">
                  <a16:creationId xmlns:a16="http://schemas.microsoft.com/office/drawing/2014/main" id="{DAF6599F-D491-4B20-B7B1-E0220ECC1FCD}"/>
                </a:ext>
              </a:extLst>
            </p:cNvPr>
            <p:cNvSpPr>
              <a:spLocks/>
            </p:cNvSpPr>
            <p:nvPr userDrawn="1"/>
          </p:nvSpPr>
          <p:spPr bwMode="gray">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16">
            <a:extLst>
              <a:ext uri="{FF2B5EF4-FFF2-40B4-BE49-F238E27FC236}">
                <a16:creationId xmlns:a16="http://schemas.microsoft.com/office/drawing/2014/main" id="{58D74933-928C-46F6-A7C2-4FA8CB6396D9}"/>
              </a:ext>
            </a:extLst>
          </p:cNvPr>
          <p:cNvGrpSpPr>
            <a:grpSpLocks/>
          </p:cNvGrpSpPr>
          <p:nvPr/>
        </p:nvGrpSpPr>
        <p:grpSpPr bwMode="auto">
          <a:xfrm>
            <a:off x="3309938" y="2895600"/>
            <a:ext cx="3598862" cy="1041400"/>
            <a:chOff x="1610" y="1965"/>
            <a:chExt cx="1700" cy="656"/>
          </a:xfrm>
        </p:grpSpPr>
        <p:pic>
          <p:nvPicPr>
            <p:cNvPr id="16" name="Picture 17" descr="Untitled-1 copy">
              <a:extLst>
                <a:ext uri="{FF2B5EF4-FFF2-40B4-BE49-F238E27FC236}">
                  <a16:creationId xmlns:a16="http://schemas.microsoft.com/office/drawing/2014/main" id="{51A70BB7-373C-44CF-8E4C-23B4A5D6DC5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Untitled-1 copy">
              <a:extLst>
                <a:ext uri="{FF2B5EF4-FFF2-40B4-BE49-F238E27FC236}">
                  <a16:creationId xmlns:a16="http://schemas.microsoft.com/office/drawing/2014/main" id="{9D624FA2-F8FA-4A77-BA71-25E962E2115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Untitled-1 copy">
              <a:extLst>
                <a:ext uri="{FF2B5EF4-FFF2-40B4-BE49-F238E27FC236}">
                  <a16:creationId xmlns:a16="http://schemas.microsoft.com/office/drawing/2014/main" id="{9C411D83-08BD-4AAD-8701-DDC7EA009B3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20">
            <a:extLst>
              <a:ext uri="{FF2B5EF4-FFF2-40B4-BE49-F238E27FC236}">
                <a16:creationId xmlns:a16="http://schemas.microsoft.com/office/drawing/2014/main" id="{A7241882-60E7-4D3F-AD60-98B8CE392266}"/>
              </a:ext>
            </a:extLst>
          </p:cNvPr>
          <p:cNvSpPr txBox="1">
            <a:spLocks noChangeArrowheads="1"/>
          </p:cNvSpPr>
          <p:nvPr/>
        </p:nvSpPr>
        <p:spPr bwMode="auto">
          <a:xfrm>
            <a:off x="5192713" y="64770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ct val="50000"/>
              </a:spcBef>
              <a:spcAft>
                <a:spcPts val="0"/>
              </a:spcAft>
              <a:defRPr/>
            </a:pPr>
            <a:endParaRPr lang="en-US">
              <a:cs typeface="+mn-cs"/>
            </a:endParaRPr>
          </a:p>
        </p:txBody>
      </p:sp>
      <p:pic>
        <p:nvPicPr>
          <p:cNvPr id="20" name="Picture 21" descr="color logo">
            <a:extLst>
              <a:ext uri="{FF2B5EF4-FFF2-40B4-BE49-F238E27FC236}">
                <a16:creationId xmlns:a16="http://schemas.microsoft.com/office/drawing/2014/main" id="{F9F66A6F-9BCD-4F5C-A027-4C0368557D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8113" y="5999163"/>
            <a:ext cx="17986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9" name="Rectangle 13"/>
          <p:cNvSpPr>
            <a:spLocks noGrp="1" noChangeArrowheads="1"/>
          </p:cNvSpPr>
          <p:nvPr>
            <p:ph type="ctrTitle"/>
          </p:nvPr>
        </p:nvSpPr>
        <p:spPr bwMode="ltGray">
          <a:xfrm>
            <a:off x="677333" y="457200"/>
            <a:ext cx="10701867" cy="1447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800"/>
            </a:lvl1pPr>
          </a:lstStyle>
          <a:p>
            <a:pPr lvl="0"/>
            <a:r>
              <a:rPr lang="en-US" noProof="0"/>
              <a:t>Click to edit Master title style</a:t>
            </a:r>
          </a:p>
        </p:txBody>
      </p:sp>
      <p:sp>
        <p:nvSpPr>
          <p:cNvPr id="147470" name="Rectangle 14"/>
          <p:cNvSpPr>
            <a:spLocks noGrp="1" noChangeArrowheads="1"/>
          </p:cNvSpPr>
          <p:nvPr>
            <p:ph type="subTitle" idx="1"/>
          </p:nvPr>
        </p:nvSpPr>
        <p:spPr>
          <a:xfrm>
            <a:off x="857251" y="4648200"/>
            <a:ext cx="10566400" cy="990600"/>
          </a:xfrm>
        </p:spPr>
        <p:txBody>
          <a:bodyPr/>
          <a:lstStyle>
            <a:lvl1pPr marL="0" indent="0" algn="ctr">
              <a:buFontTx/>
              <a:buNone/>
              <a:defRPr sz="3600">
                <a:solidFill>
                  <a:schemeClr val="tx2"/>
                </a:solidFill>
              </a:defRPr>
            </a:lvl1pPr>
          </a:lstStyle>
          <a:p>
            <a:pPr lvl="0"/>
            <a:r>
              <a:rPr lang="en-US" noProof="0"/>
              <a:t>Click to edit Master subtitle style</a:t>
            </a:r>
          </a:p>
        </p:txBody>
      </p:sp>
      <p:sp>
        <p:nvSpPr>
          <p:cNvPr id="21" name="Rectangle 15">
            <a:extLst>
              <a:ext uri="{FF2B5EF4-FFF2-40B4-BE49-F238E27FC236}">
                <a16:creationId xmlns:a16="http://schemas.microsoft.com/office/drawing/2014/main" id="{798C4E54-335E-437B-99F2-BFD057DC8606}"/>
              </a:ext>
            </a:extLst>
          </p:cNvPr>
          <p:cNvSpPr>
            <a:spLocks noGrp="1" noChangeArrowheads="1"/>
          </p:cNvSpPr>
          <p:nvPr>
            <p:ph type="ftr" sz="quarter" idx="10"/>
          </p:nvPr>
        </p:nvSpPr>
        <p:spPr bwMode="auto">
          <a:xfrm>
            <a:off x="227013" y="6400800"/>
            <a:ext cx="29337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Geneva" pitchFamily="34" charset="0"/>
                <a:ea typeface="+mn-ea"/>
                <a:cs typeface="+mn-cs"/>
              </a:defRPr>
            </a:lvl1pPr>
          </a:lstStyle>
          <a:p>
            <a:pPr>
              <a:defRPr/>
            </a:pPr>
            <a:endParaRPr lang="en-US"/>
          </a:p>
        </p:txBody>
      </p:sp>
    </p:spTree>
    <p:extLst>
      <p:ext uri="{BB962C8B-B14F-4D97-AF65-F5344CB8AC3E}">
        <p14:creationId xmlns:p14="http://schemas.microsoft.com/office/powerpoint/2010/main" val="159272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52988E8-C6CA-4370-A9F2-27460CAE174B}"/>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5" name="Rectangle 13">
            <a:extLst>
              <a:ext uri="{FF2B5EF4-FFF2-40B4-BE49-F238E27FC236}">
                <a16:creationId xmlns:a16="http://schemas.microsoft.com/office/drawing/2014/main" id="{B6B304F8-17FC-4219-AAF4-B5EFB2D9BEB1}"/>
              </a:ext>
            </a:extLst>
          </p:cNvPr>
          <p:cNvSpPr>
            <a:spLocks noGrp="1" noChangeArrowheads="1"/>
          </p:cNvSpPr>
          <p:nvPr>
            <p:ph type="sldNum" sz="quarter" idx="11"/>
          </p:nvPr>
        </p:nvSpPr>
        <p:spPr>
          <a:ln/>
        </p:spPr>
        <p:txBody>
          <a:bodyPr/>
          <a:lstStyle>
            <a:lvl1pPr>
              <a:defRPr/>
            </a:lvl1pPr>
          </a:lstStyle>
          <a:p>
            <a:fld id="{8EB1A1EE-28F0-4103-9FB7-2143001225EC}" type="slidenum">
              <a:rPr lang="en-US" altLang="en-US"/>
              <a:pPr/>
              <a:t>‹#›</a:t>
            </a:fld>
            <a:endParaRPr lang="en-US" altLang="en-US"/>
          </a:p>
        </p:txBody>
      </p:sp>
    </p:spTree>
    <p:extLst>
      <p:ext uri="{BB962C8B-B14F-4D97-AF65-F5344CB8AC3E}">
        <p14:creationId xmlns:p14="http://schemas.microsoft.com/office/powerpoint/2010/main" val="107530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9818" y="274638"/>
            <a:ext cx="2652183"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81151" y="274638"/>
            <a:ext cx="7755467"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7298096-F7D8-48AB-BEFD-75FA102EB0F8}"/>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5" name="Rectangle 13">
            <a:extLst>
              <a:ext uri="{FF2B5EF4-FFF2-40B4-BE49-F238E27FC236}">
                <a16:creationId xmlns:a16="http://schemas.microsoft.com/office/drawing/2014/main" id="{D5B2724E-EC83-4D59-BBAE-9ABCFF29F68F}"/>
              </a:ext>
            </a:extLst>
          </p:cNvPr>
          <p:cNvSpPr>
            <a:spLocks noGrp="1" noChangeArrowheads="1"/>
          </p:cNvSpPr>
          <p:nvPr>
            <p:ph type="sldNum" sz="quarter" idx="11"/>
          </p:nvPr>
        </p:nvSpPr>
        <p:spPr>
          <a:ln/>
        </p:spPr>
        <p:txBody>
          <a:bodyPr/>
          <a:lstStyle>
            <a:lvl1pPr>
              <a:defRPr/>
            </a:lvl1pPr>
          </a:lstStyle>
          <a:p>
            <a:fld id="{492FB9A4-B76E-445B-ACD7-1B2450093673}" type="slidenum">
              <a:rPr lang="en-US" altLang="en-US"/>
              <a:pPr/>
              <a:t>‹#›</a:t>
            </a:fld>
            <a:endParaRPr lang="en-US" altLang="en-US"/>
          </a:p>
        </p:txBody>
      </p:sp>
    </p:spTree>
    <p:extLst>
      <p:ext uri="{BB962C8B-B14F-4D97-AF65-F5344CB8AC3E}">
        <p14:creationId xmlns:p14="http://schemas.microsoft.com/office/powerpoint/2010/main" val="378513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8C0DD224-9845-480D-8F8F-48D679467B4B}"/>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B009CBA6-8595-400B-94A1-A95BBF4C280C}"/>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a:extLst>
                <a:ext uri="{FF2B5EF4-FFF2-40B4-BE49-F238E27FC236}">
                  <a16:creationId xmlns:a16="http://schemas.microsoft.com/office/drawing/2014/main" id="{98357633-963D-4FE5-9037-2889083B2C82}"/>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340FABAE-1ADD-40D5-BF90-5ECF0C05A58B}"/>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B266E4F-2A33-4E69-9448-3F03ED8F757C}"/>
              </a:ext>
            </a:extLst>
          </p:cNvPr>
          <p:cNvSpPr>
            <a:spLocks noGrp="1"/>
          </p:cNvSpPr>
          <p:nvPr>
            <p:ph type="dt" sz="half" idx="10"/>
          </p:nvPr>
        </p:nvSpPr>
        <p:spPr bwMode="gray">
          <a:xfrm rot="5400000">
            <a:off x="10158413" y="1792288"/>
            <a:ext cx="990600" cy="304800"/>
          </a:xfrm>
        </p:spPr>
        <p:txBody>
          <a:bodyPr anchor="t"/>
          <a:lstStyle>
            <a:lvl1pPr algn="l">
              <a:defRPr b="0" i="0">
                <a:solidFill>
                  <a:schemeClr val="bg1">
                    <a:alpha val="60000"/>
                  </a:schemeClr>
                </a:solidFill>
              </a:defRPr>
            </a:lvl1pPr>
          </a:lstStyle>
          <a:p>
            <a:pPr>
              <a:defRPr/>
            </a:pPr>
            <a:r>
              <a:rPr lang="en-US"/>
              <a:t>3/1/2019</a:t>
            </a:r>
          </a:p>
        </p:txBody>
      </p:sp>
      <p:sp>
        <p:nvSpPr>
          <p:cNvPr id="9" name="Footer Placeholder 4">
            <a:extLst>
              <a:ext uri="{FF2B5EF4-FFF2-40B4-BE49-F238E27FC236}">
                <a16:creationId xmlns:a16="http://schemas.microsoft.com/office/drawing/2014/main" id="{0C0EBB5A-2DDA-4581-B07B-C7A917A4D5E3}"/>
              </a:ext>
            </a:extLst>
          </p:cNvPr>
          <p:cNvSpPr>
            <a:spLocks noGrp="1"/>
          </p:cNvSpPr>
          <p:nvPr>
            <p:ph type="ftr" sz="quarter" idx="11"/>
          </p:nvPr>
        </p:nvSpPr>
        <p:spPr bwMode="gray">
          <a:xfrm rot="5400000">
            <a:off x="8952706" y="3228182"/>
            <a:ext cx="3859213" cy="304800"/>
          </a:xfrm>
        </p:spPr>
        <p:txBody>
          <a:bodyPr/>
          <a:lstStyle>
            <a:lvl1pPr>
              <a:defRPr b="0" i="0">
                <a:solidFill>
                  <a:schemeClr val="bg1">
                    <a:alpha val="60000"/>
                  </a:schemeClr>
                </a:solidFill>
              </a:defRPr>
            </a:lvl1pPr>
          </a:lstStyle>
          <a:p>
            <a:pPr>
              <a:defRPr/>
            </a:pPr>
            <a:endParaRPr lang="en-US"/>
          </a:p>
        </p:txBody>
      </p:sp>
      <p:sp>
        <p:nvSpPr>
          <p:cNvPr id="10" name="Slide Number Placeholder 5">
            <a:extLst>
              <a:ext uri="{FF2B5EF4-FFF2-40B4-BE49-F238E27FC236}">
                <a16:creationId xmlns:a16="http://schemas.microsoft.com/office/drawing/2014/main" id="{4CEDB0D3-1892-4032-A638-44CA05001CB3}"/>
              </a:ext>
            </a:extLst>
          </p:cNvPr>
          <p:cNvSpPr>
            <a:spLocks noGrp="1"/>
          </p:cNvSpPr>
          <p:nvPr>
            <p:ph type="sldNum" sz="quarter" idx="12"/>
          </p:nvPr>
        </p:nvSpPr>
        <p:spPr/>
        <p:txBody>
          <a:bodyPr/>
          <a:lstStyle>
            <a:lvl1pPr>
              <a:defRPr/>
            </a:lvl1pPr>
          </a:lstStyle>
          <a:p>
            <a:fld id="{0C7474AB-C51F-47F2-AF2C-0A43726EE430}" type="slidenum">
              <a:rPr lang="en-US" altLang="en-US"/>
              <a:pPr/>
              <a:t>‹#›</a:t>
            </a:fld>
            <a:endParaRPr lang="en-US" altLang="en-US">
              <a:solidFill>
                <a:srgbClr val="C95334"/>
              </a:solidFill>
            </a:endParaRPr>
          </a:p>
        </p:txBody>
      </p:sp>
    </p:spTree>
    <p:extLst>
      <p:ext uri="{BB962C8B-B14F-4D97-AF65-F5344CB8AC3E}">
        <p14:creationId xmlns:p14="http://schemas.microsoft.com/office/powerpoint/2010/main" val="12856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15D19D-DBC8-4C64-8133-F0E910937A67}"/>
              </a:ext>
            </a:extLst>
          </p:cNvPr>
          <p:cNvSpPr>
            <a:spLocks noGrp="1"/>
          </p:cNvSpPr>
          <p:nvPr>
            <p:ph type="dt" sz="half" idx="10"/>
          </p:nvPr>
        </p:nvSpPr>
        <p:spPr/>
        <p:txBody>
          <a:bodyPr/>
          <a:lstStyle>
            <a:lvl1pPr>
              <a:defRPr/>
            </a:lvl1pPr>
          </a:lstStyle>
          <a:p>
            <a:pPr>
              <a:defRPr/>
            </a:pPr>
            <a:r>
              <a:rPr lang="en-US"/>
              <a:t>3/1/2019</a:t>
            </a:r>
          </a:p>
        </p:txBody>
      </p:sp>
      <p:sp>
        <p:nvSpPr>
          <p:cNvPr id="5" name="Footer Placeholder 4">
            <a:extLst>
              <a:ext uri="{FF2B5EF4-FFF2-40B4-BE49-F238E27FC236}">
                <a16:creationId xmlns:a16="http://schemas.microsoft.com/office/drawing/2014/main" id="{3B9282C9-C9C6-41D0-85CB-0798B3AAE1D0}"/>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6" name="Slide Number Placeholder 5">
            <a:extLst>
              <a:ext uri="{FF2B5EF4-FFF2-40B4-BE49-F238E27FC236}">
                <a16:creationId xmlns:a16="http://schemas.microsoft.com/office/drawing/2014/main" id="{686B313B-B862-42FC-B1E7-7474EE411634}"/>
              </a:ext>
            </a:extLst>
          </p:cNvPr>
          <p:cNvSpPr>
            <a:spLocks noGrp="1"/>
          </p:cNvSpPr>
          <p:nvPr>
            <p:ph type="sldNum" sz="quarter" idx="12"/>
          </p:nvPr>
        </p:nvSpPr>
        <p:spPr/>
        <p:txBody>
          <a:bodyPr/>
          <a:lstStyle>
            <a:lvl1pPr>
              <a:defRPr/>
            </a:lvl1pPr>
          </a:lstStyle>
          <a:p>
            <a:fld id="{E6F3708A-7109-4A61-A0B4-FD2C0F397B22}" type="slidenum">
              <a:rPr lang="en-US" altLang="en-US"/>
              <a:pPr/>
              <a:t>‹#›</a:t>
            </a:fld>
            <a:endParaRPr lang="en-US" altLang="en-US"/>
          </a:p>
        </p:txBody>
      </p:sp>
    </p:spTree>
    <p:extLst>
      <p:ext uri="{BB962C8B-B14F-4D97-AF65-F5344CB8AC3E}">
        <p14:creationId xmlns:p14="http://schemas.microsoft.com/office/powerpoint/2010/main" val="253193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9526C905-BE7D-4690-950E-C5CEA4973C4E}"/>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D317E4CB-D3D4-49C2-9ADE-1C0DD4C2B0DF}"/>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18599C1D-ED8C-442D-8715-467954DD7B6A}"/>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D461E13A-1DF0-4A3B-8B71-C39D878A7C45}"/>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17E33755-E30A-4AED-AE5F-214F7CA1332B}"/>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D852469B-2790-4198-B80E-93A3C8ECB73C}"/>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293167A-F612-4501-BF12-583B73D41046}"/>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8EC4913-F2C9-4194-9FFF-83D802629449}"/>
                </a:ext>
              </a:extLst>
            </p:cNvPr>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D7F3482C-9232-4234-A24F-CA096ECE83F2}"/>
                </a:ext>
              </a:extLst>
            </p:cNvPr>
            <p:cNvSpPr>
              <a:spLocks/>
            </p:cNvSpPr>
            <p:nvPr/>
          </p:nvSpPr>
          <p:spPr bwMode="gray">
            <a:xfrm rot="-5400000">
              <a:off x="3787244" y="2801721"/>
              <a:ext cx="6053670" cy="1254558"/>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CCFB6BAE-A2FF-4B6F-9971-1E271B13EDCD}"/>
                </a:ext>
              </a:extLst>
            </p:cNvPr>
            <p:cNvSpPr>
              <a:spLocks/>
            </p:cNvSpPr>
            <p:nvPr/>
          </p:nvSpPr>
          <p:spPr bwMode="gray">
            <a:xfrm rot="-5677511">
              <a:off x="4698352" y="1826078"/>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E6C81D54-45FA-4381-9022-BBBA2D5533C8}"/>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91BB1521-3690-4375-8927-D9D411094788}"/>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677645"/>
            <a:ext cx="4351025"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6" name="Date Placeholder 3">
            <a:extLst>
              <a:ext uri="{FF2B5EF4-FFF2-40B4-BE49-F238E27FC236}">
                <a16:creationId xmlns:a16="http://schemas.microsoft.com/office/drawing/2014/main" id="{1F9CD614-50D3-4C34-80F7-0AA26B017767}"/>
              </a:ext>
            </a:extLst>
          </p:cNvPr>
          <p:cNvSpPr>
            <a:spLocks noGrp="1"/>
          </p:cNvSpPr>
          <p:nvPr>
            <p:ph type="dt" sz="half" idx="10"/>
          </p:nvPr>
        </p:nvSpPr>
        <p:spPr/>
        <p:txBody>
          <a:bodyPr/>
          <a:lstStyle>
            <a:lvl1pPr>
              <a:defRPr/>
            </a:lvl1pPr>
          </a:lstStyle>
          <a:p>
            <a:pPr>
              <a:defRPr/>
            </a:pPr>
            <a:r>
              <a:rPr lang="en-US"/>
              <a:t>3/1/2019</a:t>
            </a:r>
          </a:p>
        </p:txBody>
      </p:sp>
      <p:sp>
        <p:nvSpPr>
          <p:cNvPr id="17" name="Footer Placeholder 4">
            <a:extLst>
              <a:ext uri="{FF2B5EF4-FFF2-40B4-BE49-F238E27FC236}">
                <a16:creationId xmlns:a16="http://schemas.microsoft.com/office/drawing/2014/main" id="{D069BD50-CC62-4AD8-99D9-8C1694E35DD3}"/>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18" name="Slide Number Placeholder 5">
            <a:extLst>
              <a:ext uri="{FF2B5EF4-FFF2-40B4-BE49-F238E27FC236}">
                <a16:creationId xmlns:a16="http://schemas.microsoft.com/office/drawing/2014/main" id="{647EB83E-E8E7-4A62-93CF-F4ECAF4A81AF}"/>
              </a:ext>
            </a:extLst>
          </p:cNvPr>
          <p:cNvSpPr>
            <a:spLocks noGrp="1"/>
          </p:cNvSpPr>
          <p:nvPr>
            <p:ph type="sldNum" sz="quarter" idx="12"/>
          </p:nvPr>
        </p:nvSpPr>
        <p:spPr/>
        <p:txBody>
          <a:bodyPr/>
          <a:lstStyle>
            <a:lvl1pPr>
              <a:defRPr/>
            </a:lvl1pPr>
          </a:lstStyle>
          <a:p>
            <a:fld id="{9307FD22-C62C-49D1-97B6-1F706F061DBB}" type="slidenum">
              <a:rPr lang="en-US" altLang="en-US"/>
              <a:pPr/>
              <a:t>‹#›</a:t>
            </a:fld>
            <a:endParaRPr lang="en-US" altLang="en-US">
              <a:solidFill>
                <a:srgbClr val="C95334"/>
              </a:solidFill>
            </a:endParaRPr>
          </a:p>
        </p:txBody>
      </p:sp>
    </p:spTree>
    <p:extLst>
      <p:ext uri="{BB962C8B-B14F-4D97-AF65-F5344CB8AC3E}">
        <p14:creationId xmlns:p14="http://schemas.microsoft.com/office/powerpoint/2010/main" val="630586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DD70040-D6C5-440A-9813-38223435BB95}"/>
              </a:ext>
            </a:extLst>
          </p:cNvPr>
          <p:cNvSpPr>
            <a:spLocks noGrp="1"/>
          </p:cNvSpPr>
          <p:nvPr>
            <p:ph type="dt" sz="half" idx="10"/>
          </p:nvPr>
        </p:nvSpPr>
        <p:spPr/>
        <p:txBody>
          <a:bodyPr/>
          <a:lstStyle>
            <a:lvl1pPr>
              <a:defRPr/>
            </a:lvl1pPr>
          </a:lstStyle>
          <a:p>
            <a:pPr>
              <a:defRPr/>
            </a:pPr>
            <a:r>
              <a:rPr lang="en-US"/>
              <a:t>3/1/2019</a:t>
            </a:r>
          </a:p>
        </p:txBody>
      </p:sp>
      <p:sp>
        <p:nvSpPr>
          <p:cNvPr id="6" name="Footer Placeholder 5">
            <a:extLst>
              <a:ext uri="{FF2B5EF4-FFF2-40B4-BE49-F238E27FC236}">
                <a16:creationId xmlns:a16="http://schemas.microsoft.com/office/drawing/2014/main" id="{136E1D71-48C8-44C5-8A5E-189AA444F917}"/>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7" name="Slide Number Placeholder 6">
            <a:extLst>
              <a:ext uri="{FF2B5EF4-FFF2-40B4-BE49-F238E27FC236}">
                <a16:creationId xmlns:a16="http://schemas.microsoft.com/office/drawing/2014/main" id="{180413BC-79E4-4DEE-8540-1C0AE0D2CA64}"/>
              </a:ext>
            </a:extLst>
          </p:cNvPr>
          <p:cNvSpPr>
            <a:spLocks noGrp="1"/>
          </p:cNvSpPr>
          <p:nvPr>
            <p:ph type="sldNum" sz="quarter" idx="12"/>
          </p:nvPr>
        </p:nvSpPr>
        <p:spPr/>
        <p:txBody>
          <a:bodyPr/>
          <a:lstStyle>
            <a:lvl1pPr>
              <a:defRPr/>
            </a:lvl1pPr>
          </a:lstStyle>
          <a:p>
            <a:fld id="{F73AAADE-0D2B-45DF-BECF-298DE72323DB}" type="slidenum">
              <a:rPr lang="en-US" altLang="en-US"/>
              <a:pPr/>
              <a:t>‹#›</a:t>
            </a:fld>
            <a:endParaRPr lang="en-US" altLang="en-US"/>
          </a:p>
        </p:txBody>
      </p:sp>
    </p:spTree>
    <p:extLst>
      <p:ext uri="{BB962C8B-B14F-4D97-AF65-F5344CB8AC3E}">
        <p14:creationId xmlns:p14="http://schemas.microsoft.com/office/powerpoint/2010/main" val="227801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AD853E6-71C6-49D3-AC26-53E38F22DFC3}"/>
              </a:ext>
            </a:extLst>
          </p:cNvPr>
          <p:cNvSpPr>
            <a:spLocks noGrp="1"/>
          </p:cNvSpPr>
          <p:nvPr>
            <p:ph type="dt" sz="half" idx="10"/>
          </p:nvPr>
        </p:nvSpPr>
        <p:spPr/>
        <p:txBody>
          <a:bodyPr/>
          <a:lstStyle>
            <a:lvl1pPr>
              <a:defRPr/>
            </a:lvl1pPr>
          </a:lstStyle>
          <a:p>
            <a:pPr>
              <a:defRPr/>
            </a:pPr>
            <a:r>
              <a:rPr lang="en-US"/>
              <a:t>3/1/2019</a:t>
            </a:r>
          </a:p>
        </p:txBody>
      </p:sp>
      <p:sp>
        <p:nvSpPr>
          <p:cNvPr id="8" name="Footer Placeholder 7">
            <a:extLst>
              <a:ext uri="{FF2B5EF4-FFF2-40B4-BE49-F238E27FC236}">
                <a16:creationId xmlns:a16="http://schemas.microsoft.com/office/drawing/2014/main" id="{6B51B23F-2C97-48C5-AC67-0156B6859C20}"/>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9" name="Slide Number Placeholder 8">
            <a:extLst>
              <a:ext uri="{FF2B5EF4-FFF2-40B4-BE49-F238E27FC236}">
                <a16:creationId xmlns:a16="http://schemas.microsoft.com/office/drawing/2014/main" id="{AD1AF19D-4068-401A-BE29-0CEA393A1DF4}"/>
              </a:ext>
            </a:extLst>
          </p:cNvPr>
          <p:cNvSpPr>
            <a:spLocks noGrp="1"/>
          </p:cNvSpPr>
          <p:nvPr>
            <p:ph type="sldNum" sz="quarter" idx="12"/>
          </p:nvPr>
        </p:nvSpPr>
        <p:spPr/>
        <p:txBody>
          <a:bodyPr/>
          <a:lstStyle>
            <a:lvl1pPr>
              <a:defRPr/>
            </a:lvl1pPr>
          </a:lstStyle>
          <a:p>
            <a:fld id="{FC6EA95B-6C0B-494A-82DB-988D00EE4A97}" type="slidenum">
              <a:rPr lang="en-US" altLang="en-US"/>
              <a:pPr/>
              <a:t>‹#›</a:t>
            </a:fld>
            <a:endParaRPr lang="en-US" altLang="en-US"/>
          </a:p>
        </p:txBody>
      </p:sp>
    </p:spTree>
    <p:extLst>
      <p:ext uri="{BB962C8B-B14F-4D97-AF65-F5344CB8AC3E}">
        <p14:creationId xmlns:p14="http://schemas.microsoft.com/office/powerpoint/2010/main" val="237944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7FE4A4E-D1A5-462D-B67B-7DB3C3E6E3AD}"/>
              </a:ext>
            </a:extLst>
          </p:cNvPr>
          <p:cNvSpPr>
            <a:spLocks noGrp="1"/>
          </p:cNvSpPr>
          <p:nvPr>
            <p:ph type="dt" sz="half" idx="10"/>
          </p:nvPr>
        </p:nvSpPr>
        <p:spPr/>
        <p:txBody>
          <a:bodyPr/>
          <a:lstStyle>
            <a:lvl1pPr>
              <a:defRPr/>
            </a:lvl1pPr>
          </a:lstStyle>
          <a:p>
            <a:pPr>
              <a:defRPr/>
            </a:pPr>
            <a:r>
              <a:rPr lang="en-US"/>
              <a:t>3/1/2019</a:t>
            </a:r>
          </a:p>
        </p:txBody>
      </p:sp>
      <p:sp>
        <p:nvSpPr>
          <p:cNvPr id="4" name="Footer Placeholder 3">
            <a:extLst>
              <a:ext uri="{FF2B5EF4-FFF2-40B4-BE49-F238E27FC236}">
                <a16:creationId xmlns:a16="http://schemas.microsoft.com/office/drawing/2014/main" id="{F4AA2A69-2030-43B1-B566-B34D582A31BD}"/>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5" name="Slide Number Placeholder 4">
            <a:extLst>
              <a:ext uri="{FF2B5EF4-FFF2-40B4-BE49-F238E27FC236}">
                <a16:creationId xmlns:a16="http://schemas.microsoft.com/office/drawing/2014/main" id="{40BC0F95-F95C-4163-927C-523443354AD2}"/>
              </a:ext>
            </a:extLst>
          </p:cNvPr>
          <p:cNvSpPr>
            <a:spLocks noGrp="1"/>
          </p:cNvSpPr>
          <p:nvPr>
            <p:ph type="sldNum" sz="quarter" idx="12"/>
          </p:nvPr>
        </p:nvSpPr>
        <p:spPr/>
        <p:txBody>
          <a:bodyPr/>
          <a:lstStyle>
            <a:lvl1pPr>
              <a:defRPr/>
            </a:lvl1pPr>
          </a:lstStyle>
          <a:p>
            <a:fld id="{1B6D26B7-1088-4998-820E-C6F8CFB85382}" type="slidenum">
              <a:rPr lang="en-US" altLang="en-US"/>
              <a:pPr/>
              <a:t>‹#›</a:t>
            </a:fld>
            <a:endParaRPr lang="en-US" altLang="en-US"/>
          </a:p>
        </p:txBody>
      </p:sp>
    </p:spTree>
    <p:extLst>
      <p:ext uri="{BB962C8B-B14F-4D97-AF65-F5344CB8AC3E}">
        <p14:creationId xmlns:p14="http://schemas.microsoft.com/office/powerpoint/2010/main" val="3113789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46E4E-8FE6-4243-B44E-BE3AC5B9A8F7}"/>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EF3CC78A-668B-479D-B6FF-A536E4D00D9A}"/>
              </a:ext>
            </a:extLst>
          </p:cNvPr>
          <p:cNvSpPr>
            <a:spLocks noGrp="1"/>
          </p:cNvSpPr>
          <p:nvPr>
            <p:ph type="dt" sz="half" idx="10"/>
          </p:nvPr>
        </p:nvSpPr>
        <p:spPr/>
        <p:txBody>
          <a:bodyPr/>
          <a:lstStyle>
            <a:lvl1pPr>
              <a:defRPr/>
            </a:lvl1pPr>
          </a:lstStyle>
          <a:p>
            <a:pPr>
              <a:defRPr/>
            </a:pPr>
            <a:r>
              <a:rPr lang="en-US"/>
              <a:t>3/1/2019</a:t>
            </a:r>
          </a:p>
        </p:txBody>
      </p:sp>
      <p:sp>
        <p:nvSpPr>
          <p:cNvPr id="4" name="Footer Placeholder 2">
            <a:extLst>
              <a:ext uri="{FF2B5EF4-FFF2-40B4-BE49-F238E27FC236}">
                <a16:creationId xmlns:a16="http://schemas.microsoft.com/office/drawing/2014/main" id="{12AAA6BB-9061-43B0-A88F-8EDACCCC745E}"/>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5" name="Slide Number Placeholder 3">
            <a:extLst>
              <a:ext uri="{FF2B5EF4-FFF2-40B4-BE49-F238E27FC236}">
                <a16:creationId xmlns:a16="http://schemas.microsoft.com/office/drawing/2014/main" id="{3C47AC25-0AE6-4A7C-95EA-CB799E949105}"/>
              </a:ext>
            </a:extLst>
          </p:cNvPr>
          <p:cNvSpPr>
            <a:spLocks noGrp="1"/>
          </p:cNvSpPr>
          <p:nvPr>
            <p:ph type="sldNum" sz="quarter" idx="12"/>
          </p:nvPr>
        </p:nvSpPr>
        <p:spPr/>
        <p:txBody>
          <a:bodyPr/>
          <a:lstStyle>
            <a:lvl1pPr>
              <a:defRPr/>
            </a:lvl1pPr>
          </a:lstStyle>
          <a:p>
            <a:fld id="{DA397AD3-EF1E-45E5-9562-1FD7DEE5ECD8}" type="slidenum">
              <a:rPr lang="en-US" altLang="en-US"/>
              <a:pPr/>
              <a:t>‹#›</a:t>
            </a:fld>
            <a:endParaRPr lang="en-US" altLang="en-US"/>
          </a:p>
        </p:txBody>
      </p:sp>
    </p:spTree>
    <p:extLst>
      <p:ext uri="{BB962C8B-B14F-4D97-AF65-F5344CB8AC3E}">
        <p14:creationId xmlns:p14="http://schemas.microsoft.com/office/powerpoint/2010/main" val="374079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6FCA18E3-810F-4764-B19F-22DDC05058FC}"/>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0EDB69A4-6F77-426A-82FF-50A58D046EA0}"/>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79AC9EF0-849C-4EDC-B680-660FD429EB2B}"/>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D49BA8A-9B85-4748-A2A0-81B6E6C5D506}"/>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8DFB90A-40CB-4EAF-B934-020F1D3505B6}"/>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93B8C3D-464D-4D24-958D-E869FED0EADC}"/>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C516008-265D-4785-8854-E7078C1F2D4D}"/>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60204E5-DD05-4D2A-908B-A91C2518476A}"/>
                </a:ext>
              </a:extLst>
            </p:cNvPr>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339E928B-4D38-4A7D-B229-616DB548D566}"/>
                </a:ext>
              </a:extLst>
            </p:cNvPr>
            <p:cNvSpPr>
              <a:spLocks/>
            </p:cNvSpPr>
            <p:nvPr/>
          </p:nvSpPr>
          <p:spPr bwMode="gray">
            <a:xfrm rot="-5677511">
              <a:off x="3140485" y="1826078"/>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5DDF2637-02D4-4AC2-9F30-E6D439225F19}"/>
                </a:ext>
              </a:extLst>
            </p:cNvPr>
            <p:cNvSpPr>
              <a:spLocks/>
            </p:cNvSpPr>
            <p:nvPr/>
          </p:nvSpPr>
          <p:spPr bwMode="gray">
            <a:xfrm rot="-5400000">
              <a:off x="2229377" y="2801721"/>
              <a:ext cx="6053670" cy="1254558"/>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CFF65052-6973-4E87-B857-A7E06C791B6E}"/>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3FB00CFE-F0A3-411C-B153-AC363F2A91F7}"/>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41D1422E-9F6D-419A-8163-C1D710F117F4}"/>
              </a:ext>
            </a:extLst>
          </p:cNvPr>
          <p:cNvSpPr>
            <a:spLocks noGrp="1"/>
          </p:cNvSpPr>
          <p:nvPr>
            <p:ph type="dt" sz="half" idx="10"/>
          </p:nvPr>
        </p:nvSpPr>
        <p:spPr/>
        <p:txBody>
          <a:bodyPr/>
          <a:lstStyle>
            <a:lvl1pPr>
              <a:defRPr/>
            </a:lvl1pPr>
          </a:lstStyle>
          <a:p>
            <a:pPr>
              <a:defRPr/>
            </a:pPr>
            <a:r>
              <a:rPr lang="en-US"/>
              <a:t>3/1/2019</a:t>
            </a:r>
          </a:p>
        </p:txBody>
      </p:sp>
      <p:sp>
        <p:nvSpPr>
          <p:cNvPr id="18" name="Footer Placeholder 5">
            <a:extLst>
              <a:ext uri="{FF2B5EF4-FFF2-40B4-BE49-F238E27FC236}">
                <a16:creationId xmlns:a16="http://schemas.microsoft.com/office/drawing/2014/main" id="{2F5D95FF-772C-4FDF-92B7-38C8C0435EDF}"/>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19" name="Slide Number Placeholder 6">
            <a:extLst>
              <a:ext uri="{FF2B5EF4-FFF2-40B4-BE49-F238E27FC236}">
                <a16:creationId xmlns:a16="http://schemas.microsoft.com/office/drawing/2014/main" id="{388B6895-3BF8-41BA-90D1-2A70A0A94ED6}"/>
              </a:ext>
            </a:extLst>
          </p:cNvPr>
          <p:cNvSpPr>
            <a:spLocks noGrp="1"/>
          </p:cNvSpPr>
          <p:nvPr>
            <p:ph type="sldNum" sz="quarter" idx="12"/>
          </p:nvPr>
        </p:nvSpPr>
        <p:spPr/>
        <p:txBody>
          <a:bodyPr/>
          <a:lstStyle>
            <a:lvl1pPr>
              <a:defRPr/>
            </a:lvl1pPr>
          </a:lstStyle>
          <a:p>
            <a:fld id="{7E2D2726-3906-421D-8274-0FEAF1021118}" type="slidenum">
              <a:rPr lang="en-US" altLang="en-US"/>
              <a:pPr/>
              <a:t>‹#›</a:t>
            </a:fld>
            <a:endParaRPr lang="en-US" altLang="en-US">
              <a:solidFill>
                <a:srgbClr val="C95334"/>
              </a:solidFill>
            </a:endParaRPr>
          </a:p>
        </p:txBody>
      </p:sp>
    </p:spTree>
    <p:extLst>
      <p:ext uri="{BB962C8B-B14F-4D97-AF65-F5344CB8AC3E}">
        <p14:creationId xmlns:p14="http://schemas.microsoft.com/office/powerpoint/2010/main" val="114473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7455778-36BC-4917-A916-A5A5E07E5347}"/>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5" name="Rectangle 13">
            <a:extLst>
              <a:ext uri="{FF2B5EF4-FFF2-40B4-BE49-F238E27FC236}">
                <a16:creationId xmlns:a16="http://schemas.microsoft.com/office/drawing/2014/main" id="{FA6DB7FE-FF9E-49DA-B1F0-654B327861A0}"/>
              </a:ext>
            </a:extLst>
          </p:cNvPr>
          <p:cNvSpPr>
            <a:spLocks noGrp="1" noChangeArrowheads="1"/>
          </p:cNvSpPr>
          <p:nvPr>
            <p:ph type="sldNum" sz="quarter" idx="11"/>
          </p:nvPr>
        </p:nvSpPr>
        <p:spPr>
          <a:ln/>
        </p:spPr>
        <p:txBody>
          <a:bodyPr/>
          <a:lstStyle>
            <a:lvl1pPr>
              <a:defRPr/>
            </a:lvl1pPr>
          </a:lstStyle>
          <a:p>
            <a:fld id="{CA193A00-1C98-4742-8278-635E5985363A}" type="slidenum">
              <a:rPr lang="en-US" altLang="en-US"/>
              <a:pPr/>
              <a:t>‹#›</a:t>
            </a:fld>
            <a:endParaRPr lang="en-US" altLang="en-US"/>
          </a:p>
        </p:txBody>
      </p:sp>
    </p:spTree>
    <p:extLst>
      <p:ext uri="{BB962C8B-B14F-4D97-AF65-F5344CB8AC3E}">
        <p14:creationId xmlns:p14="http://schemas.microsoft.com/office/powerpoint/2010/main" val="2092908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32543CB3-EA50-40F1-A2A9-6373FDFC71AD}"/>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10EAF3EE-7B38-4BD4-AFF4-FC6BDB53F145}"/>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A4EEB31C-BF63-4A83-A25F-422412BA6E9C}"/>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D2FC23EB-A61E-4AA0-929C-F4C80AFAC26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3B79DC50-62C1-4E8C-BBC7-31453446A7F4}"/>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574C17C7-15E5-462E-8429-4BFD378ED83C}"/>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DE301D1-5DDF-43AE-87A9-9AE6C3E816B9}"/>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A111118-B20D-4FFE-A719-BC98208E01D7}"/>
                </a:ext>
              </a:extLst>
            </p:cNvPr>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E09570E7-140B-45FB-8BF7-538950E20331}"/>
                </a:ext>
              </a:extLst>
            </p:cNvPr>
            <p:cNvSpPr>
              <a:spLocks/>
            </p:cNvSpPr>
            <p:nvPr/>
          </p:nvSpPr>
          <p:spPr bwMode="gray">
            <a:xfrm rot="-5677511">
              <a:off x="4203594" y="1826078"/>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7BCDCF31-1F33-43F2-A68B-3021DE38AA42}"/>
                </a:ext>
              </a:extLst>
            </p:cNvPr>
            <p:cNvSpPr>
              <a:spLocks/>
            </p:cNvSpPr>
            <p:nvPr/>
          </p:nvSpPr>
          <p:spPr bwMode="gray">
            <a:xfrm rot="-5400000">
              <a:off x="3295432" y="2801721"/>
              <a:ext cx="6053670" cy="1254558"/>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45580694-4DCE-40B7-A8E2-758417C73D28}"/>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75F2079E-1C1B-4159-BB47-614B5E2766FF}"/>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64E7B1B4-5681-4054-98B0-ABD1660B3449}"/>
              </a:ext>
            </a:extLst>
          </p:cNvPr>
          <p:cNvSpPr>
            <a:spLocks noGrp="1"/>
          </p:cNvSpPr>
          <p:nvPr>
            <p:ph type="dt" sz="half" idx="10"/>
          </p:nvPr>
        </p:nvSpPr>
        <p:spPr/>
        <p:txBody>
          <a:bodyPr/>
          <a:lstStyle>
            <a:lvl1pPr>
              <a:defRPr/>
            </a:lvl1pPr>
          </a:lstStyle>
          <a:p>
            <a:pPr>
              <a:defRPr/>
            </a:pPr>
            <a:r>
              <a:rPr lang="en-US"/>
              <a:t>3/1/2019</a:t>
            </a:r>
          </a:p>
        </p:txBody>
      </p:sp>
      <p:sp>
        <p:nvSpPr>
          <p:cNvPr id="18" name="Footer Placeholder 5">
            <a:extLst>
              <a:ext uri="{FF2B5EF4-FFF2-40B4-BE49-F238E27FC236}">
                <a16:creationId xmlns:a16="http://schemas.microsoft.com/office/drawing/2014/main" id="{A8DDF833-4E80-4BE6-B098-06E07D66A0A7}"/>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19" name="Slide Number Placeholder 6">
            <a:extLst>
              <a:ext uri="{FF2B5EF4-FFF2-40B4-BE49-F238E27FC236}">
                <a16:creationId xmlns:a16="http://schemas.microsoft.com/office/drawing/2014/main" id="{6A8F8ECC-E171-41A4-87AF-50852B23F24E}"/>
              </a:ext>
            </a:extLst>
          </p:cNvPr>
          <p:cNvSpPr>
            <a:spLocks noGrp="1"/>
          </p:cNvSpPr>
          <p:nvPr>
            <p:ph type="sldNum" sz="quarter" idx="12"/>
          </p:nvPr>
        </p:nvSpPr>
        <p:spPr/>
        <p:txBody>
          <a:bodyPr/>
          <a:lstStyle>
            <a:lvl1pPr>
              <a:defRPr/>
            </a:lvl1pPr>
          </a:lstStyle>
          <a:p>
            <a:fld id="{56F3E232-7B7F-462E-AD3C-AB382442301D}" type="slidenum">
              <a:rPr lang="en-US" altLang="en-US"/>
              <a:pPr/>
              <a:t>‹#›</a:t>
            </a:fld>
            <a:endParaRPr lang="en-US" altLang="en-US"/>
          </a:p>
        </p:txBody>
      </p:sp>
    </p:spTree>
    <p:extLst>
      <p:ext uri="{BB962C8B-B14F-4D97-AF65-F5344CB8AC3E}">
        <p14:creationId xmlns:p14="http://schemas.microsoft.com/office/powerpoint/2010/main" val="142284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2A3CB56B-704A-45F9-A8C2-A6221BFEE764}"/>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75E42C71-4588-4CCD-8705-FF99A0C00433}"/>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785B18CA-B051-4F74-9553-CD1C3C9CA106}"/>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996BA07-1C16-487C-974D-2B853C030C8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DDECA80-410B-46AA-9498-87039CFCA627}"/>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EFFCBF45-8E9F-4861-80F4-237E2EE4CA50}"/>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4E2F95D5-B891-49BA-AC23-01A0AB2EDFB8}"/>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7968B15A-6550-4A2E-9769-4AC827EBB9FF}"/>
                </a:ext>
              </a:extLst>
            </p:cNvPr>
            <p:cNvSpPr>
              <a:spLocks/>
            </p:cNvSpPr>
            <p:nvPr/>
          </p:nvSpPr>
          <p:spPr bwMode="gray">
            <a:xfrm rot="10371525">
              <a:off x="263767" y="4438254"/>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093BCCFE-F613-40A0-BA53-96C679E21477}"/>
                </a:ext>
              </a:extLst>
            </p:cNvPr>
            <p:cNvSpPr>
              <a:spLocks/>
            </p:cNvSpPr>
            <p:nvPr/>
          </p:nvSpPr>
          <p:spPr bwMode="gray">
            <a:xfrm rot="10800000">
              <a:off x="459506" y="321130"/>
              <a:ext cx="11277600"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B722400C-51D0-454D-87BB-EE9FF0DF556D}"/>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9C378FBD-869D-4BD7-BDEC-5D7188480E03}"/>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Date Placeholder 4">
            <a:extLst>
              <a:ext uri="{FF2B5EF4-FFF2-40B4-BE49-F238E27FC236}">
                <a16:creationId xmlns:a16="http://schemas.microsoft.com/office/drawing/2014/main" id="{11F2C93F-6A1F-4DA5-95A4-BCC861F6D0D4}"/>
              </a:ext>
            </a:extLst>
          </p:cNvPr>
          <p:cNvSpPr>
            <a:spLocks noGrp="1"/>
          </p:cNvSpPr>
          <p:nvPr>
            <p:ph type="dt" sz="half" idx="10"/>
          </p:nvPr>
        </p:nvSpPr>
        <p:spPr/>
        <p:txBody>
          <a:bodyPr/>
          <a:lstStyle>
            <a:lvl1pPr>
              <a:defRPr/>
            </a:lvl1pPr>
          </a:lstStyle>
          <a:p>
            <a:pPr>
              <a:defRPr/>
            </a:pPr>
            <a:r>
              <a:rPr lang="en-US"/>
              <a:t>3/1/2019</a:t>
            </a:r>
          </a:p>
        </p:txBody>
      </p:sp>
      <p:sp>
        <p:nvSpPr>
          <p:cNvPr id="17" name="Footer Placeholder 5">
            <a:extLst>
              <a:ext uri="{FF2B5EF4-FFF2-40B4-BE49-F238E27FC236}">
                <a16:creationId xmlns:a16="http://schemas.microsoft.com/office/drawing/2014/main" id="{B4F922FA-1D32-4A5B-85C7-6F42441CEB79}"/>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6">
            <a:extLst>
              <a:ext uri="{FF2B5EF4-FFF2-40B4-BE49-F238E27FC236}">
                <a16:creationId xmlns:a16="http://schemas.microsoft.com/office/drawing/2014/main" id="{EDBCE74C-B8E3-4100-8595-4CD30EC7EFDD}"/>
              </a:ext>
            </a:extLst>
          </p:cNvPr>
          <p:cNvSpPr>
            <a:spLocks noGrp="1"/>
          </p:cNvSpPr>
          <p:nvPr>
            <p:ph type="sldNum" sz="quarter" idx="12"/>
          </p:nvPr>
        </p:nvSpPr>
        <p:spPr/>
        <p:txBody>
          <a:bodyPr/>
          <a:lstStyle>
            <a:lvl1pPr>
              <a:defRPr/>
            </a:lvl1pPr>
          </a:lstStyle>
          <a:p>
            <a:fld id="{4110F8D8-D99F-419F-83AE-46CC8A1FD4B4}" type="slidenum">
              <a:rPr lang="en-US" altLang="en-US"/>
              <a:pPr/>
              <a:t>‹#›</a:t>
            </a:fld>
            <a:endParaRPr lang="en-US" altLang="en-US"/>
          </a:p>
        </p:txBody>
      </p:sp>
    </p:spTree>
    <p:extLst>
      <p:ext uri="{BB962C8B-B14F-4D97-AF65-F5344CB8AC3E}">
        <p14:creationId xmlns:p14="http://schemas.microsoft.com/office/powerpoint/2010/main" val="4118586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D145B319-0929-4737-A9F6-A1F49E988F52}"/>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DFE81281-358F-41E5-A854-3E5992937325}"/>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641D820A-F490-4AD7-BDC3-200BD86135CE}"/>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096DFA25-EF98-4508-BA03-BA23F717F6A6}"/>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13EDA3F-1A8D-4B3B-8E7F-4E507D32F713}"/>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84E32D4-A934-4FE2-95B3-133216B2B2EA}"/>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0E76A0E-7B86-4E8C-812B-3D568AEF3EDA}"/>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1CBF00E9-B36D-4464-B0CB-A833BE2F6EE1}"/>
                </a:ext>
              </a:extLst>
            </p:cNvPr>
            <p:cNvSpPr>
              <a:spLocks/>
            </p:cNvSpPr>
            <p:nvPr/>
          </p:nvSpPr>
          <p:spPr bwMode="gray">
            <a:xfrm rot="-589932">
              <a:off x="8490951" y="2714874"/>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17735279-0713-4C0F-B866-85CA76F96A3E}"/>
                </a:ext>
              </a:extLst>
            </p:cNvPr>
            <p:cNvSpPr>
              <a:spLocks/>
            </p:cNvSpPr>
            <p:nvPr/>
          </p:nvSpPr>
          <p:spPr bwMode="gray">
            <a:xfrm>
              <a:off x="455612" y="2801319"/>
              <a:ext cx="11277600" cy="3602637"/>
            </a:xfrm>
            <a:custGeom>
              <a:avLst/>
              <a:gdLst>
                <a:gd name="T0" fmla="*/ 0 w 10000"/>
                <a:gd name="T1" fmla="*/ 0 h 7946"/>
                <a:gd name="T2" fmla="*/ 0 w 10000"/>
                <a:gd name="T3" fmla="*/ 7945 h 7946"/>
                <a:gd name="T4" fmla="*/ 10000 w 10000"/>
                <a:gd name="T5" fmla="*/ 7946 h 7946"/>
                <a:gd name="T6" fmla="*/ 10000 w 10000"/>
                <a:gd name="T7" fmla="*/ 4 h 7946"/>
                <a:gd name="T8" fmla="*/ 10000 w 10000"/>
                <a:gd name="T9" fmla="*/ 4 h 7946"/>
                <a:gd name="T10" fmla="*/ 9773 w 10000"/>
                <a:gd name="T11" fmla="*/ 91 h 7946"/>
                <a:gd name="T12" fmla="*/ 9547 w 10000"/>
                <a:gd name="T13" fmla="*/ 175 h 7946"/>
                <a:gd name="T14" fmla="*/ 9320 w 10000"/>
                <a:gd name="T15" fmla="*/ 256 h 7946"/>
                <a:gd name="T16" fmla="*/ 9092 w 10000"/>
                <a:gd name="T17" fmla="*/ 326 h 7946"/>
                <a:gd name="T18" fmla="*/ 8865 w 10000"/>
                <a:gd name="T19" fmla="*/ 396 h 7946"/>
                <a:gd name="T20" fmla="*/ 8637 w 10000"/>
                <a:gd name="T21" fmla="*/ 462 h 7946"/>
                <a:gd name="T22" fmla="*/ 8412 w 10000"/>
                <a:gd name="T23" fmla="*/ 518 h 7946"/>
                <a:gd name="T24" fmla="*/ 8184 w 10000"/>
                <a:gd name="T25" fmla="*/ 571 h 7946"/>
                <a:gd name="T26" fmla="*/ 7957 w 10000"/>
                <a:gd name="T27" fmla="*/ 620 h 7946"/>
                <a:gd name="T28" fmla="*/ 7734 w 10000"/>
                <a:gd name="T29" fmla="*/ 662 h 7946"/>
                <a:gd name="T30" fmla="*/ 7508 w 10000"/>
                <a:gd name="T31" fmla="*/ 704 h 7946"/>
                <a:gd name="T32" fmla="*/ 7285 w 10000"/>
                <a:gd name="T33" fmla="*/ 739 h 7946"/>
                <a:gd name="T34" fmla="*/ 7062 w 10000"/>
                <a:gd name="T35" fmla="*/ 767 h 7946"/>
                <a:gd name="T36" fmla="*/ 6840 w 10000"/>
                <a:gd name="T37" fmla="*/ 795 h 7946"/>
                <a:gd name="T38" fmla="*/ 6620 w 10000"/>
                <a:gd name="T39" fmla="*/ 819 h 7946"/>
                <a:gd name="T40" fmla="*/ 6402 w 10000"/>
                <a:gd name="T41" fmla="*/ 837 h 7946"/>
                <a:gd name="T42" fmla="*/ 6184 w 10000"/>
                <a:gd name="T43" fmla="*/ 851 h 7946"/>
                <a:gd name="T44" fmla="*/ 5968 w 10000"/>
                <a:gd name="T45" fmla="*/ 865 h 7946"/>
                <a:gd name="T46" fmla="*/ 5755 w 10000"/>
                <a:gd name="T47" fmla="*/ 872 h 7946"/>
                <a:gd name="T48" fmla="*/ 5542 w 10000"/>
                <a:gd name="T49" fmla="*/ 879 h 7946"/>
                <a:gd name="T50" fmla="*/ 5332 w 10000"/>
                <a:gd name="T51" fmla="*/ 882 h 7946"/>
                <a:gd name="T52" fmla="*/ 5124 w 10000"/>
                <a:gd name="T53" fmla="*/ 879 h 7946"/>
                <a:gd name="T54" fmla="*/ 4918 w 10000"/>
                <a:gd name="T55" fmla="*/ 879 h 7946"/>
                <a:gd name="T56" fmla="*/ 4714 w 10000"/>
                <a:gd name="T57" fmla="*/ 872 h 7946"/>
                <a:gd name="T58" fmla="*/ 4514 w 10000"/>
                <a:gd name="T59" fmla="*/ 861 h 7946"/>
                <a:gd name="T60" fmla="*/ 4316 w 10000"/>
                <a:gd name="T61" fmla="*/ 851 h 7946"/>
                <a:gd name="T62" fmla="*/ 4122 w 10000"/>
                <a:gd name="T63" fmla="*/ 840 h 7946"/>
                <a:gd name="T64" fmla="*/ 3929 w 10000"/>
                <a:gd name="T65" fmla="*/ 823 h 7946"/>
                <a:gd name="T66" fmla="*/ 3739 w 10000"/>
                <a:gd name="T67" fmla="*/ 805 h 7946"/>
                <a:gd name="T68" fmla="*/ 3553 w 10000"/>
                <a:gd name="T69" fmla="*/ 788 h 7946"/>
                <a:gd name="T70" fmla="*/ 3190 w 10000"/>
                <a:gd name="T71" fmla="*/ 742 h 7946"/>
                <a:gd name="T72" fmla="*/ 2842 w 10000"/>
                <a:gd name="T73" fmla="*/ 693 h 7946"/>
                <a:gd name="T74" fmla="*/ 2508 w 10000"/>
                <a:gd name="T75" fmla="*/ 641 h 7946"/>
                <a:gd name="T76" fmla="*/ 2192 w 10000"/>
                <a:gd name="T77" fmla="*/ 585 h 7946"/>
                <a:gd name="T78" fmla="*/ 1890 w 10000"/>
                <a:gd name="T79" fmla="*/ 525 h 7946"/>
                <a:gd name="T80" fmla="*/ 1610 w 10000"/>
                <a:gd name="T81" fmla="*/ 462 h 7946"/>
                <a:gd name="T82" fmla="*/ 1347 w 10000"/>
                <a:gd name="T83" fmla="*/ 399 h 7946"/>
                <a:gd name="T84" fmla="*/ 1105 w 10000"/>
                <a:gd name="T85" fmla="*/ 336 h 7946"/>
                <a:gd name="T86" fmla="*/ 883 w 10000"/>
                <a:gd name="T87" fmla="*/ 277 h 7946"/>
                <a:gd name="T88" fmla="*/ 686 w 10000"/>
                <a:gd name="T89" fmla="*/ 221 h 7946"/>
                <a:gd name="T90" fmla="*/ 508 w 10000"/>
                <a:gd name="T91" fmla="*/ 168 h 7946"/>
                <a:gd name="T92" fmla="*/ 358 w 10000"/>
                <a:gd name="T93" fmla="*/ 123 h 7946"/>
                <a:gd name="T94" fmla="*/ 232 w 10000"/>
                <a:gd name="T95" fmla="*/ 81 h 7946"/>
                <a:gd name="T96" fmla="*/ 59 w 10000"/>
                <a:gd name="T97" fmla="*/ 21 h 7946"/>
                <a:gd name="T98" fmla="*/ 0 w 10000"/>
                <a:gd name="T99" fmla="*/ 0 h 7946"/>
                <a:gd name="T100" fmla="*/ 0 w 10000"/>
                <a:gd name="T101" fmla="*/ 0 h 7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5E7D034B-E3D4-4F4D-A1A5-8D08DA19667C}"/>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3EB161B2-F69D-4392-B38B-DAE4218F51F5}"/>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Date Placeholder 3">
            <a:extLst>
              <a:ext uri="{FF2B5EF4-FFF2-40B4-BE49-F238E27FC236}">
                <a16:creationId xmlns:a16="http://schemas.microsoft.com/office/drawing/2014/main" id="{073D32C6-83D2-43B6-A228-D3DE9474D2D0}"/>
              </a:ext>
            </a:extLst>
          </p:cNvPr>
          <p:cNvSpPr>
            <a:spLocks noGrp="1"/>
          </p:cNvSpPr>
          <p:nvPr>
            <p:ph type="dt" sz="half" idx="10"/>
          </p:nvPr>
        </p:nvSpPr>
        <p:spPr/>
        <p:txBody>
          <a:bodyPr/>
          <a:lstStyle>
            <a:lvl1pPr>
              <a:defRPr/>
            </a:lvl1pPr>
          </a:lstStyle>
          <a:p>
            <a:pPr>
              <a:defRPr/>
            </a:pPr>
            <a:r>
              <a:rPr lang="en-US"/>
              <a:t>3/1/2019</a:t>
            </a:r>
          </a:p>
        </p:txBody>
      </p:sp>
      <p:sp>
        <p:nvSpPr>
          <p:cNvPr id="17" name="Footer Placeholder 4">
            <a:extLst>
              <a:ext uri="{FF2B5EF4-FFF2-40B4-BE49-F238E27FC236}">
                <a16:creationId xmlns:a16="http://schemas.microsoft.com/office/drawing/2014/main" id="{04B45C92-6C4D-4CD5-9960-7DDDFD2B6B32}"/>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572089FD-D88D-4ACF-B569-BB5EAE56D6BB}"/>
              </a:ext>
            </a:extLst>
          </p:cNvPr>
          <p:cNvSpPr>
            <a:spLocks noGrp="1"/>
          </p:cNvSpPr>
          <p:nvPr>
            <p:ph type="sldNum" sz="quarter" idx="12"/>
          </p:nvPr>
        </p:nvSpPr>
        <p:spPr/>
        <p:txBody>
          <a:bodyPr/>
          <a:lstStyle>
            <a:lvl1pPr>
              <a:defRPr/>
            </a:lvl1pPr>
          </a:lstStyle>
          <a:p>
            <a:fld id="{DDF4AFF5-8F61-4328-922C-AD8A7B9B8D89}" type="slidenum">
              <a:rPr lang="en-US" altLang="en-US"/>
              <a:pPr/>
              <a:t>‹#›</a:t>
            </a:fld>
            <a:endParaRPr lang="en-US" altLang="en-US"/>
          </a:p>
        </p:txBody>
      </p:sp>
    </p:spTree>
    <p:extLst>
      <p:ext uri="{BB962C8B-B14F-4D97-AF65-F5344CB8AC3E}">
        <p14:creationId xmlns:p14="http://schemas.microsoft.com/office/powerpoint/2010/main" val="56419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CDB68DFE-7B55-4424-AEDA-61C2A76956F0}"/>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A68DA0A2-320F-4D4D-B5B7-A095B7D66E57}"/>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1234AD4B-5843-4E76-B861-F9C91E5818AA}"/>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6AFB5358-81ED-4285-B205-9FF3902F1C6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01ACF74-F81B-4F10-893B-58B6C5E39B67}"/>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65D4A34-38C4-445F-8405-585A29E2DC06}"/>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0A1961FB-F6CD-4082-8384-A4459192154B}"/>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F63F5B70-0F7E-435E-B829-B3A5DFE21C23}"/>
                </a:ext>
              </a:extLst>
            </p:cNvPr>
            <p:cNvSpPr>
              <a:spLocks/>
            </p:cNvSpPr>
            <p:nvPr/>
          </p:nvSpPr>
          <p:spPr bwMode="gray">
            <a:xfrm rot="-589932">
              <a:off x="8490951" y="4185117"/>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DF4107FD-1BF6-48C8-9595-7E3ACB587651}"/>
                </a:ext>
              </a:extLst>
            </p:cNvPr>
            <p:cNvSpPr>
              <a:spLocks/>
            </p:cNvSpPr>
            <p:nvPr/>
          </p:nvSpPr>
          <p:spPr bwMode="gray">
            <a:xfrm>
              <a:off x="455612" y="4241801"/>
              <a:ext cx="11277600" cy="2337161"/>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5">
              <a:extLst>
                <a:ext uri="{FF2B5EF4-FFF2-40B4-BE49-F238E27FC236}">
                  <a16:creationId xmlns:a16="http://schemas.microsoft.com/office/drawing/2014/main" id="{B7FD1887-F135-4573-B229-4CBE0AECA7AB}"/>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TextBox 31">
            <a:extLst>
              <a:ext uri="{FF2B5EF4-FFF2-40B4-BE49-F238E27FC236}">
                <a16:creationId xmlns:a16="http://schemas.microsoft.com/office/drawing/2014/main" id="{97698475-E8DC-45E2-97FD-12B165080C2D}"/>
              </a:ext>
            </a:extLst>
          </p:cNvPr>
          <p:cNvSpPr txBox="1">
            <a:spLocks noChangeArrowheads="1"/>
          </p:cNvSpPr>
          <p:nvPr/>
        </p:nvSpPr>
        <p:spPr bwMode="gray">
          <a:xfrm>
            <a:off x="881063" y="608013"/>
            <a:ext cx="801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9600">
                <a:solidFill>
                  <a:srgbClr val="EF53A5"/>
                </a:solidFill>
              </a:rPr>
              <a:t>“</a:t>
            </a:r>
          </a:p>
        </p:txBody>
      </p:sp>
      <p:sp>
        <p:nvSpPr>
          <p:cNvPr id="18" name="TextBox 32">
            <a:extLst>
              <a:ext uri="{FF2B5EF4-FFF2-40B4-BE49-F238E27FC236}">
                <a16:creationId xmlns:a16="http://schemas.microsoft.com/office/drawing/2014/main" id="{1B6A9CAB-975D-4468-BE39-10A4482397BF}"/>
              </a:ext>
            </a:extLst>
          </p:cNvPr>
          <p:cNvSpPr txBox="1">
            <a:spLocks noChangeArrowheads="1"/>
          </p:cNvSpPr>
          <p:nvPr/>
        </p:nvSpPr>
        <p:spPr bwMode="gray">
          <a:xfrm>
            <a:off x="9883775" y="2613025"/>
            <a:ext cx="654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9600">
                <a:solidFill>
                  <a:srgbClr val="EF53A5"/>
                </a:solidFill>
              </a:rPr>
              <a:t>”</a:t>
            </a:r>
          </a:p>
        </p:txBody>
      </p:sp>
      <p:sp>
        <p:nvSpPr>
          <p:cNvPr id="19" name="Rectangle 18">
            <a:extLst>
              <a:ext uri="{FF2B5EF4-FFF2-40B4-BE49-F238E27FC236}">
                <a16:creationId xmlns:a16="http://schemas.microsoft.com/office/drawing/2014/main" id="{29EF3DBF-ECCB-4F98-9A26-883A4D4DB90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Date Placeholder 3">
            <a:extLst>
              <a:ext uri="{FF2B5EF4-FFF2-40B4-BE49-F238E27FC236}">
                <a16:creationId xmlns:a16="http://schemas.microsoft.com/office/drawing/2014/main" id="{1813336F-6D76-47D2-9AC4-6FD71AA52C89}"/>
              </a:ext>
            </a:extLst>
          </p:cNvPr>
          <p:cNvSpPr>
            <a:spLocks noGrp="1"/>
          </p:cNvSpPr>
          <p:nvPr>
            <p:ph type="dt" sz="half" idx="14"/>
          </p:nvPr>
        </p:nvSpPr>
        <p:spPr/>
        <p:txBody>
          <a:bodyPr/>
          <a:lstStyle>
            <a:lvl1pPr>
              <a:defRPr/>
            </a:lvl1pPr>
          </a:lstStyle>
          <a:p>
            <a:pPr>
              <a:defRPr/>
            </a:pPr>
            <a:r>
              <a:rPr lang="en-US"/>
              <a:t>3/1/2019</a:t>
            </a:r>
          </a:p>
        </p:txBody>
      </p:sp>
      <p:sp>
        <p:nvSpPr>
          <p:cNvPr id="21" name="Footer Placeholder 4">
            <a:extLst>
              <a:ext uri="{FF2B5EF4-FFF2-40B4-BE49-F238E27FC236}">
                <a16:creationId xmlns:a16="http://schemas.microsoft.com/office/drawing/2014/main" id="{65B306AF-48CC-460A-8E7F-FB08EAD352A9}"/>
              </a:ext>
            </a:extLst>
          </p:cNvPr>
          <p:cNvSpPr>
            <a:spLocks noGrp="1"/>
          </p:cNvSpPr>
          <p:nvPr>
            <p:ph type="ftr" sz="quarter" idx="15"/>
          </p:nvPr>
        </p:nvSpPr>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94375B3F-C3E8-44FB-A3B1-2A7B990B4107}"/>
              </a:ext>
            </a:extLst>
          </p:cNvPr>
          <p:cNvSpPr>
            <a:spLocks noGrp="1"/>
          </p:cNvSpPr>
          <p:nvPr>
            <p:ph type="sldNum" sz="quarter" idx="16"/>
          </p:nvPr>
        </p:nvSpPr>
        <p:spPr/>
        <p:txBody>
          <a:bodyPr/>
          <a:lstStyle>
            <a:lvl1pPr>
              <a:defRPr/>
            </a:lvl1pPr>
          </a:lstStyle>
          <a:p>
            <a:fld id="{F9A5C00D-9283-4747-ACE6-D7BE950D89B2}" type="slidenum">
              <a:rPr lang="en-US" altLang="en-US"/>
              <a:pPr/>
              <a:t>‹#›</a:t>
            </a:fld>
            <a:endParaRPr lang="en-US" altLang="en-US"/>
          </a:p>
        </p:txBody>
      </p:sp>
    </p:spTree>
    <p:extLst>
      <p:ext uri="{BB962C8B-B14F-4D97-AF65-F5344CB8AC3E}">
        <p14:creationId xmlns:p14="http://schemas.microsoft.com/office/powerpoint/2010/main" val="756653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A7806339-AFFA-4811-869B-CE65154D5859}"/>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DA91D949-69AA-4AD9-84BA-DE39605A9E18}"/>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E1F474D4-C34D-47EB-8242-1A6F1DC2809A}"/>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F4F92E76-5E7D-4FAD-8D4A-5A171D8F1CF1}"/>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AEFE36D-43AF-41B0-8F42-9BF03386F002}"/>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7B01DBE-92CE-49ED-8415-CC8B5D91013E}"/>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E004732-3BF6-4A9C-ABAC-88B989FD33B0}"/>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7BB4A25D-AF17-4993-BA90-7BD1F59136C7}"/>
                </a:ext>
              </a:extLst>
            </p:cNvPr>
            <p:cNvSpPr>
              <a:spLocks/>
            </p:cNvSpPr>
            <p:nvPr/>
          </p:nvSpPr>
          <p:spPr bwMode="gray">
            <a:xfrm rot="-589932">
              <a:off x="8490951" y="4193583"/>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
              <a:extLst>
                <a:ext uri="{FF2B5EF4-FFF2-40B4-BE49-F238E27FC236}">
                  <a16:creationId xmlns:a16="http://schemas.microsoft.com/office/drawing/2014/main" id="{B34A3980-2890-42A3-832B-51759D9A0756}"/>
                </a:ext>
              </a:extLst>
            </p:cNvPr>
            <p:cNvSpPr>
              <a:spLocks/>
            </p:cNvSpPr>
            <p:nvPr/>
          </p:nvSpPr>
          <p:spPr bwMode="gray">
            <a:xfrm>
              <a:off x="455612" y="4241801"/>
              <a:ext cx="11277600" cy="2337161"/>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728CB3C2-916D-4B0F-809A-4FB23CBACF69}"/>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a:extLst>
              <a:ext uri="{FF2B5EF4-FFF2-40B4-BE49-F238E27FC236}">
                <a16:creationId xmlns:a16="http://schemas.microsoft.com/office/drawing/2014/main" id="{C9C5BA30-3D65-40E6-B5A3-8FD387344EB7}"/>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384C41F5-056E-4F8A-8DC7-25DE773CD004}"/>
              </a:ext>
            </a:extLst>
          </p:cNvPr>
          <p:cNvSpPr>
            <a:spLocks noGrp="1"/>
          </p:cNvSpPr>
          <p:nvPr>
            <p:ph type="dt" sz="half" idx="10"/>
          </p:nvPr>
        </p:nvSpPr>
        <p:spPr/>
        <p:txBody>
          <a:bodyPr/>
          <a:lstStyle>
            <a:lvl1pPr>
              <a:defRPr/>
            </a:lvl1pPr>
          </a:lstStyle>
          <a:p>
            <a:pPr>
              <a:defRPr/>
            </a:pPr>
            <a:r>
              <a:rPr lang="en-US"/>
              <a:t>3/1/2019</a:t>
            </a:r>
          </a:p>
        </p:txBody>
      </p:sp>
      <p:sp>
        <p:nvSpPr>
          <p:cNvPr id="16" name="Footer Placeholder 4">
            <a:extLst>
              <a:ext uri="{FF2B5EF4-FFF2-40B4-BE49-F238E27FC236}">
                <a16:creationId xmlns:a16="http://schemas.microsoft.com/office/drawing/2014/main" id="{E8C29A05-4E99-4F62-AD9F-3BC172F0CC32}"/>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8A1BB0B9-E420-45FA-A171-F7E2B5A46010}"/>
              </a:ext>
            </a:extLst>
          </p:cNvPr>
          <p:cNvSpPr>
            <a:spLocks noGrp="1"/>
          </p:cNvSpPr>
          <p:nvPr>
            <p:ph type="sldNum" sz="quarter" idx="12"/>
          </p:nvPr>
        </p:nvSpPr>
        <p:spPr/>
        <p:txBody>
          <a:bodyPr/>
          <a:lstStyle>
            <a:lvl1pPr>
              <a:defRPr/>
            </a:lvl1pPr>
          </a:lstStyle>
          <a:p>
            <a:fld id="{DA617DA7-9FB2-4C0B-AE53-B93F91E674C9}" type="slidenum">
              <a:rPr lang="en-US" altLang="en-US"/>
              <a:pPr/>
              <a:t>‹#›</a:t>
            </a:fld>
            <a:endParaRPr lang="en-US" altLang="en-US"/>
          </a:p>
        </p:txBody>
      </p:sp>
    </p:spTree>
    <p:extLst>
      <p:ext uri="{BB962C8B-B14F-4D97-AF65-F5344CB8AC3E}">
        <p14:creationId xmlns:p14="http://schemas.microsoft.com/office/powerpoint/2010/main" val="2362066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7D2F6E4-5924-4E02-974B-6913B7D4B0A5}"/>
              </a:ext>
            </a:extLst>
          </p:cNvPr>
          <p:cNvCxnSpPr/>
          <p:nvPr/>
        </p:nvCxnSpPr>
        <p:spPr>
          <a:xfrm>
            <a:off x="440372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B4A18F2-B461-4EB7-A19B-61C543C15598}"/>
              </a:ext>
            </a:extLst>
          </p:cNvPr>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6">
            <a:extLst>
              <a:ext uri="{FF2B5EF4-FFF2-40B4-BE49-F238E27FC236}">
                <a16:creationId xmlns:a16="http://schemas.microsoft.com/office/drawing/2014/main" id="{394FD3E8-F8F3-4D41-8C2F-CF3110183569}"/>
              </a:ext>
            </a:extLst>
          </p:cNvPr>
          <p:cNvSpPr>
            <a:spLocks noGrp="1"/>
          </p:cNvSpPr>
          <p:nvPr>
            <p:ph type="dt" sz="half" idx="18"/>
          </p:nvPr>
        </p:nvSpPr>
        <p:spPr/>
        <p:txBody>
          <a:bodyPr/>
          <a:lstStyle>
            <a:lvl1pPr>
              <a:defRPr/>
            </a:lvl1pPr>
          </a:lstStyle>
          <a:p>
            <a:pPr>
              <a:defRPr/>
            </a:pPr>
            <a:r>
              <a:rPr lang="en-US"/>
              <a:t>3/1/2019</a:t>
            </a:r>
          </a:p>
        </p:txBody>
      </p:sp>
      <p:sp>
        <p:nvSpPr>
          <p:cNvPr id="12" name="Footer Placeholder 7">
            <a:extLst>
              <a:ext uri="{FF2B5EF4-FFF2-40B4-BE49-F238E27FC236}">
                <a16:creationId xmlns:a16="http://schemas.microsoft.com/office/drawing/2014/main" id="{CB96DAE0-6C90-4EE4-B485-675995474CFB}"/>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BBC52469-145B-4191-8D72-EF1848E2A1A6}"/>
              </a:ext>
            </a:extLst>
          </p:cNvPr>
          <p:cNvSpPr>
            <a:spLocks noGrp="1"/>
          </p:cNvSpPr>
          <p:nvPr>
            <p:ph type="sldNum" sz="quarter" idx="20"/>
          </p:nvPr>
        </p:nvSpPr>
        <p:spPr/>
        <p:txBody>
          <a:bodyPr/>
          <a:lstStyle>
            <a:lvl1pPr>
              <a:defRPr/>
            </a:lvl1pPr>
          </a:lstStyle>
          <a:p>
            <a:fld id="{AD788F64-B8B9-43BB-82C7-DEA56DFC4744}" type="slidenum">
              <a:rPr lang="en-US" altLang="en-US"/>
              <a:pPr/>
              <a:t>‹#›</a:t>
            </a:fld>
            <a:endParaRPr lang="en-US" altLang="en-US"/>
          </a:p>
        </p:txBody>
      </p:sp>
    </p:spTree>
    <p:extLst>
      <p:ext uri="{BB962C8B-B14F-4D97-AF65-F5344CB8AC3E}">
        <p14:creationId xmlns:p14="http://schemas.microsoft.com/office/powerpoint/2010/main" val="2807748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6EBD0CF-2B72-4BCD-94A2-A53094DDB7B4}"/>
              </a:ext>
            </a:extLst>
          </p:cNvPr>
          <p:cNvCxnSpPr/>
          <p:nvPr/>
        </p:nvCxnSpPr>
        <p:spPr>
          <a:xfrm>
            <a:off x="4405313"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C76AC4-33CA-4CC0-A4FF-AB7502B79D16}"/>
              </a:ext>
            </a:extLst>
          </p:cNvPr>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4" y="5109106"/>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70172" y="5109105"/>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2775" y="5109104"/>
            <a:ext cx="3051096"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6">
            <a:extLst>
              <a:ext uri="{FF2B5EF4-FFF2-40B4-BE49-F238E27FC236}">
                <a16:creationId xmlns:a16="http://schemas.microsoft.com/office/drawing/2014/main" id="{B39AE346-CD23-4945-BBEE-212950898C36}"/>
              </a:ext>
            </a:extLst>
          </p:cNvPr>
          <p:cNvSpPr>
            <a:spLocks noGrp="1"/>
          </p:cNvSpPr>
          <p:nvPr>
            <p:ph type="dt" sz="half" idx="23"/>
          </p:nvPr>
        </p:nvSpPr>
        <p:spPr/>
        <p:txBody>
          <a:bodyPr/>
          <a:lstStyle>
            <a:lvl1pPr>
              <a:defRPr/>
            </a:lvl1pPr>
          </a:lstStyle>
          <a:p>
            <a:pPr>
              <a:defRPr/>
            </a:pPr>
            <a:r>
              <a:rPr lang="en-US"/>
              <a:t>3/1/2019</a:t>
            </a:r>
          </a:p>
        </p:txBody>
      </p:sp>
      <p:sp>
        <p:nvSpPr>
          <p:cNvPr id="16" name="Footer Placeholder 7">
            <a:extLst>
              <a:ext uri="{FF2B5EF4-FFF2-40B4-BE49-F238E27FC236}">
                <a16:creationId xmlns:a16="http://schemas.microsoft.com/office/drawing/2014/main" id="{F228AFB8-7A68-4A71-908A-67F92A01B8DA}"/>
              </a:ext>
            </a:extLst>
          </p:cNvPr>
          <p:cNvSpPr>
            <a:spLocks noGrp="1"/>
          </p:cNvSpPr>
          <p:nvPr>
            <p:ph type="ftr" sz="quarter" idx="24"/>
          </p:nvPr>
        </p:nvSpPr>
        <p:spPr>
          <a:xfrm>
            <a:off x="560388" y="6391275"/>
            <a:ext cx="3644900" cy="304800"/>
          </a:xfrm>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4A3D6637-335D-4EBF-BA61-D07B9017D91B}"/>
              </a:ext>
            </a:extLst>
          </p:cNvPr>
          <p:cNvSpPr>
            <a:spLocks noGrp="1"/>
          </p:cNvSpPr>
          <p:nvPr>
            <p:ph type="sldNum" sz="quarter" idx="25"/>
          </p:nvPr>
        </p:nvSpPr>
        <p:spPr/>
        <p:txBody>
          <a:bodyPr/>
          <a:lstStyle>
            <a:lvl1pPr>
              <a:defRPr/>
            </a:lvl1pPr>
          </a:lstStyle>
          <a:p>
            <a:fld id="{AFF5DCD0-27EB-4A8A-902B-852698899FA2}" type="slidenum">
              <a:rPr lang="en-US" altLang="en-US"/>
              <a:pPr/>
              <a:t>‹#›</a:t>
            </a:fld>
            <a:endParaRPr lang="en-US" altLang="en-US"/>
          </a:p>
        </p:txBody>
      </p:sp>
    </p:spTree>
    <p:extLst>
      <p:ext uri="{BB962C8B-B14F-4D97-AF65-F5344CB8AC3E}">
        <p14:creationId xmlns:p14="http://schemas.microsoft.com/office/powerpoint/2010/main" val="500785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A2076D-70C9-4FBF-A184-AC4ABA79198D}"/>
              </a:ext>
            </a:extLst>
          </p:cNvPr>
          <p:cNvSpPr>
            <a:spLocks noGrp="1"/>
          </p:cNvSpPr>
          <p:nvPr>
            <p:ph type="dt" sz="half" idx="10"/>
          </p:nvPr>
        </p:nvSpPr>
        <p:spPr>
          <a:xfrm>
            <a:off x="10694988" y="6391275"/>
            <a:ext cx="990600" cy="304800"/>
          </a:xfrm>
        </p:spPr>
        <p:txBody>
          <a:bodyPr/>
          <a:lstStyle>
            <a:lvl1pPr>
              <a:defRPr/>
            </a:lvl1pPr>
          </a:lstStyle>
          <a:p>
            <a:pPr>
              <a:defRPr/>
            </a:pPr>
            <a:r>
              <a:rPr lang="en-US"/>
              <a:t>3/1/2019</a:t>
            </a:r>
          </a:p>
        </p:txBody>
      </p:sp>
      <p:sp>
        <p:nvSpPr>
          <p:cNvPr id="5" name="Footer Placeholder 4">
            <a:extLst>
              <a:ext uri="{FF2B5EF4-FFF2-40B4-BE49-F238E27FC236}">
                <a16:creationId xmlns:a16="http://schemas.microsoft.com/office/drawing/2014/main" id="{5971511B-241E-46F9-9519-522A44EA66CC}"/>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6" name="Slide Number Placeholder 5">
            <a:extLst>
              <a:ext uri="{FF2B5EF4-FFF2-40B4-BE49-F238E27FC236}">
                <a16:creationId xmlns:a16="http://schemas.microsoft.com/office/drawing/2014/main" id="{306835E5-B414-4F17-ADE5-24B3A9B51183}"/>
              </a:ext>
            </a:extLst>
          </p:cNvPr>
          <p:cNvSpPr>
            <a:spLocks noGrp="1"/>
          </p:cNvSpPr>
          <p:nvPr>
            <p:ph type="sldNum" sz="quarter" idx="12"/>
          </p:nvPr>
        </p:nvSpPr>
        <p:spPr/>
        <p:txBody>
          <a:bodyPr/>
          <a:lstStyle>
            <a:lvl1pPr>
              <a:defRPr/>
            </a:lvl1pPr>
          </a:lstStyle>
          <a:p>
            <a:fld id="{0E5A9711-A31F-4E6D-AEEA-BC31EC892B80}" type="slidenum">
              <a:rPr lang="en-US" altLang="en-US"/>
              <a:pPr/>
              <a:t>‹#›</a:t>
            </a:fld>
            <a:endParaRPr lang="en-US" altLang="en-US"/>
          </a:p>
        </p:txBody>
      </p:sp>
    </p:spTree>
    <p:extLst>
      <p:ext uri="{BB962C8B-B14F-4D97-AF65-F5344CB8AC3E}">
        <p14:creationId xmlns:p14="http://schemas.microsoft.com/office/powerpoint/2010/main" val="1859835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E33AA216-ECC4-46A9-869B-C8A2C5C73978}"/>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E37F6FA1-A645-4F33-8443-1DEE8E99059C}"/>
                </a:ext>
              </a:extLst>
            </p:cNvPr>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030A8D1F-46C3-482C-BFF2-D5D130ADDE98}"/>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CD12B853-B656-44FC-9E95-55883BE066F5}"/>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36764CA-6C91-4EDE-ACF9-A9A4EA0E3788}"/>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3DF0D63A-40B6-4CD7-A66B-0D83E4F5C2C3}"/>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ACBFE4D-7826-4162-B1B6-0F45AC06554E}"/>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DB064D3-E902-4CAA-878A-9DA71E3E8C0A}"/>
                </a:ext>
              </a:extLst>
            </p:cNvPr>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A4F268FD-D475-4454-AFD2-FB60BD65F24C}"/>
                </a:ext>
              </a:extLst>
            </p:cNvPr>
            <p:cNvSpPr>
              <a:spLocks/>
            </p:cNvSpPr>
            <p:nvPr/>
          </p:nvSpPr>
          <p:spPr bwMode="gray">
            <a:xfrm rot="5101749">
              <a:off x="6294738" y="4577737"/>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D7939A97-902B-4BE1-917F-21EAFBAAE152}"/>
                </a:ext>
              </a:extLst>
            </p:cNvPr>
            <p:cNvSpPr>
              <a:spLocks/>
            </p:cNvSpPr>
            <p:nvPr/>
          </p:nvSpPr>
          <p:spPr bwMode="gray">
            <a:xfrm rot="5400000">
              <a:off x="4449232" y="2801721"/>
              <a:ext cx="6053670" cy="1254558"/>
            </a:xfrm>
            <a:custGeom>
              <a:avLst/>
              <a:gdLst>
                <a:gd name="T0" fmla="*/ 0 w 10000"/>
                <a:gd name="T1" fmla="*/ 0 h 8000"/>
                <a:gd name="T2" fmla="*/ 0 w 10000"/>
                <a:gd name="T3" fmla="*/ 7970 h 8000"/>
                <a:gd name="T4" fmla="*/ 10000 w 10000"/>
                <a:gd name="T5" fmla="*/ 8000 h 8000"/>
                <a:gd name="T6" fmla="*/ 10000 w 10000"/>
                <a:gd name="T7" fmla="*/ 7 h 8000"/>
                <a:gd name="T8" fmla="*/ 10000 w 10000"/>
                <a:gd name="T9" fmla="*/ 7 h 8000"/>
                <a:gd name="T10" fmla="*/ 9773 w 10000"/>
                <a:gd name="T11" fmla="*/ 156 h 8000"/>
                <a:gd name="T12" fmla="*/ 9547 w 10000"/>
                <a:gd name="T13" fmla="*/ 298 h 8000"/>
                <a:gd name="T14" fmla="*/ 9320 w 10000"/>
                <a:gd name="T15" fmla="*/ 437 h 8000"/>
                <a:gd name="T16" fmla="*/ 9092 w 10000"/>
                <a:gd name="T17" fmla="*/ 556 h 8000"/>
                <a:gd name="T18" fmla="*/ 8865 w 10000"/>
                <a:gd name="T19" fmla="*/ 676 h 8000"/>
                <a:gd name="T20" fmla="*/ 8637 w 10000"/>
                <a:gd name="T21" fmla="*/ 788 h 8000"/>
                <a:gd name="T22" fmla="*/ 8412 w 10000"/>
                <a:gd name="T23" fmla="*/ 884 h 8000"/>
                <a:gd name="T24" fmla="*/ 8184 w 10000"/>
                <a:gd name="T25" fmla="*/ 975 h 8000"/>
                <a:gd name="T26" fmla="*/ 7957 w 10000"/>
                <a:gd name="T27" fmla="*/ 1058 h 8000"/>
                <a:gd name="T28" fmla="*/ 7734 w 10000"/>
                <a:gd name="T29" fmla="*/ 1130 h 8000"/>
                <a:gd name="T30" fmla="*/ 7508 w 10000"/>
                <a:gd name="T31" fmla="*/ 1202 h 8000"/>
                <a:gd name="T32" fmla="*/ 7285 w 10000"/>
                <a:gd name="T33" fmla="*/ 1262 h 8000"/>
                <a:gd name="T34" fmla="*/ 7062 w 10000"/>
                <a:gd name="T35" fmla="*/ 1309 h 8000"/>
                <a:gd name="T36" fmla="*/ 6840 w 10000"/>
                <a:gd name="T37" fmla="*/ 1358 h 8000"/>
                <a:gd name="T38" fmla="*/ 6620 w 10000"/>
                <a:gd name="T39" fmla="*/ 1399 h 8000"/>
                <a:gd name="T40" fmla="*/ 6402 w 10000"/>
                <a:gd name="T41" fmla="*/ 1428 h 8000"/>
                <a:gd name="T42" fmla="*/ 6184 w 10000"/>
                <a:gd name="T43" fmla="*/ 1453 h 8000"/>
                <a:gd name="T44" fmla="*/ 5968 w 10000"/>
                <a:gd name="T45" fmla="*/ 1477 h 8000"/>
                <a:gd name="T46" fmla="*/ 5755 w 10000"/>
                <a:gd name="T47" fmla="*/ 1488 h 8000"/>
                <a:gd name="T48" fmla="*/ 5542 w 10000"/>
                <a:gd name="T49" fmla="*/ 1500 h 8000"/>
                <a:gd name="T50" fmla="*/ 5332 w 10000"/>
                <a:gd name="T51" fmla="*/ 1506 h 8000"/>
                <a:gd name="T52" fmla="*/ 5124 w 10000"/>
                <a:gd name="T53" fmla="*/ 1500 h 8000"/>
                <a:gd name="T54" fmla="*/ 4918 w 10000"/>
                <a:gd name="T55" fmla="*/ 1500 h 8000"/>
                <a:gd name="T56" fmla="*/ 4714 w 10000"/>
                <a:gd name="T57" fmla="*/ 1488 h 8000"/>
                <a:gd name="T58" fmla="*/ 4514 w 10000"/>
                <a:gd name="T59" fmla="*/ 1470 h 8000"/>
                <a:gd name="T60" fmla="*/ 4316 w 10000"/>
                <a:gd name="T61" fmla="*/ 1453 h 8000"/>
                <a:gd name="T62" fmla="*/ 4122 w 10000"/>
                <a:gd name="T63" fmla="*/ 1434 h 8000"/>
                <a:gd name="T64" fmla="*/ 3929 w 10000"/>
                <a:gd name="T65" fmla="*/ 1405 h 8000"/>
                <a:gd name="T66" fmla="*/ 3739 w 10000"/>
                <a:gd name="T67" fmla="*/ 1374 h 8000"/>
                <a:gd name="T68" fmla="*/ 3553 w 10000"/>
                <a:gd name="T69" fmla="*/ 1346 h 8000"/>
                <a:gd name="T70" fmla="*/ 3190 w 10000"/>
                <a:gd name="T71" fmla="*/ 1267 h 8000"/>
                <a:gd name="T72" fmla="*/ 2842 w 10000"/>
                <a:gd name="T73" fmla="*/ 1183 h 8000"/>
                <a:gd name="T74" fmla="*/ 2508 w 10000"/>
                <a:gd name="T75" fmla="*/ 1095 h 8000"/>
                <a:gd name="T76" fmla="*/ 2192 w 10000"/>
                <a:gd name="T77" fmla="*/ 998 h 8000"/>
                <a:gd name="T78" fmla="*/ 1890 w 10000"/>
                <a:gd name="T79" fmla="*/ 897 h 8000"/>
                <a:gd name="T80" fmla="*/ 1610 w 10000"/>
                <a:gd name="T81" fmla="*/ 788 h 8000"/>
                <a:gd name="T82" fmla="*/ 1347 w 10000"/>
                <a:gd name="T83" fmla="*/ 681 h 8000"/>
                <a:gd name="T84" fmla="*/ 1105 w 10000"/>
                <a:gd name="T85" fmla="*/ 574 h 8000"/>
                <a:gd name="T86" fmla="*/ 883 w 10000"/>
                <a:gd name="T87" fmla="*/ 473 h 8000"/>
                <a:gd name="T88" fmla="*/ 686 w 10000"/>
                <a:gd name="T89" fmla="*/ 377 h 8000"/>
                <a:gd name="T90" fmla="*/ 508 w 10000"/>
                <a:gd name="T91" fmla="*/ 286 h 8000"/>
                <a:gd name="T92" fmla="*/ 358 w 10000"/>
                <a:gd name="T93" fmla="*/ 210 h 8000"/>
                <a:gd name="T94" fmla="*/ 232 w 10000"/>
                <a:gd name="T95" fmla="*/ 138 h 8000"/>
                <a:gd name="T96" fmla="*/ 59 w 10000"/>
                <a:gd name="T97" fmla="*/ 35 h 8000"/>
                <a:gd name="T98" fmla="*/ 0 w 10000"/>
                <a:gd name="T99" fmla="*/ 0 h 8000"/>
                <a:gd name="T100" fmla="*/ 0 w 10000"/>
                <a:gd name="T101"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7F3A8AC9-1D7F-437E-9443-EDAB72334F30}"/>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0DDFC477-5E20-4815-9047-DB7D3374547E}"/>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5" y="1278467"/>
            <a:ext cx="1409965" cy="474859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6F1616C3-8D86-4C87-BE5F-084D09987271}"/>
              </a:ext>
            </a:extLst>
          </p:cNvPr>
          <p:cNvSpPr>
            <a:spLocks noGrp="1"/>
          </p:cNvSpPr>
          <p:nvPr>
            <p:ph type="dt" sz="half" idx="10"/>
          </p:nvPr>
        </p:nvSpPr>
        <p:spPr>
          <a:xfrm>
            <a:off x="10653713" y="6391275"/>
            <a:ext cx="992187" cy="304800"/>
          </a:xfrm>
        </p:spPr>
        <p:txBody>
          <a:bodyPr/>
          <a:lstStyle>
            <a:lvl1pPr>
              <a:defRPr/>
            </a:lvl1pPr>
          </a:lstStyle>
          <a:p>
            <a:pPr>
              <a:defRPr/>
            </a:pPr>
            <a:r>
              <a:rPr lang="en-US"/>
              <a:t>3/1/2019</a:t>
            </a:r>
          </a:p>
        </p:txBody>
      </p:sp>
      <p:sp>
        <p:nvSpPr>
          <p:cNvPr id="17" name="Footer Placeholder 4">
            <a:extLst>
              <a:ext uri="{FF2B5EF4-FFF2-40B4-BE49-F238E27FC236}">
                <a16:creationId xmlns:a16="http://schemas.microsoft.com/office/drawing/2014/main" id="{525B6840-8499-4AC6-8556-3CFEF9619B23}"/>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18" name="Slide Number Placeholder 5">
            <a:extLst>
              <a:ext uri="{FF2B5EF4-FFF2-40B4-BE49-F238E27FC236}">
                <a16:creationId xmlns:a16="http://schemas.microsoft.com/office/drawing/2014/main" id="{7283DEBD-30EB-4F6C-BF5D-BD56E6207143}"/>
              </a:ext>
            </a:extLst>
          </p:cNvPr>
          <p:cNvSpPr>
            <a:spLocks noGrp="1"/>
          </p:cNvSpPr>
          <p:nvPr>
            <p:ph type="sldNum" sz="quarter" idx="12"/>
          </p:nvPr>
        </p:nvSpPr>
        <p:spPr/>
        <p:txBody>
          <a:bodyPr/>
          <a:lstStyle>
            <a:lvl1pPr>
              <a:defRPr/>
            </a:lvl1pPr>
          </a:lstStyle>
          <a:p>
            <a:fld id="{94430D88-FCA5-4B79-9FC9-45C28BCFAD3F}" type="slidenum">
              <a:rPr lang="en-US" altLang="en-US"/>
              <a:pPr/>
              <a:t>‹#›</a:t>
            </a:fld>
            <a:endParaRPr lang="en-US" altLang="en-US"/>
          </a:p>
        </p:txBody>
      </p:sp>
    </p:spTree>
    <p:extLst>
      <p:ext uri="{BB962C8B-B14F-4D97-AF65-F5344CB8AC3E}">
        <p14:creationId xmlns:p14="http://schemas.microsoft.com/office/powerpoint/2010/main" val="218447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5DDC5AF0-3A7B-46C3-91C3-12655BF54AAC}"/>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5" name="Rectangle 13">
            <a:extLst>
              <a:ext uri="{FF2B5EF4-FFF2-40B4-BE49-F238E27FC236}">
                <a16:creationId xmlns:a16="http://schemas.microsoft.com/office/drawing/2014/main" id="{FD21E3F6-DEC6-4DC4-A6A3-9836005A5E9E}"/>
              </a:ext>
            </a:extLst>
          </p:cNvPr>
          <p:cNvSpPr>
            <a:spLocks noGrp="1" noChangeArrowheads="1"/>
          </p:cNvSpPr>
          <p:nvPr>
            <p:ph type="sldNum" sz="quarter" idx="11"/>
          </p:nvPr>
        </p:nvSpPr>
        <p:spPr>
          <a:ln/>
        </p:spPr>
        <p:txBody>
          <a:bodyPr/>
          <a:lstStyle>
            <a:lvl1pPr>
              <a:defRPr/>
            </a:lvl1pPr>
          </a:lstStyle>
          <a:p>
            <a:fld id="{2EB953BC-C522-4FD8-BFBC-3357013719D9}" type="slidenum">
              <a:rPr lang="en-US" altLang="en-US"/>
              <a:pPr/>
              <a:t>‹#›</a:t>
            </a:fld>
            <a:endParaRPr lang="en-US" altLang="en-US"/>
          </a:p>
        </p:txBody>
      </p:sp>
    </p:spTree>
    <p:extLst>
      <p:ext uri="{BB962C8B-B14F-4D97-AF65-F5344CB8AC3E}">
        <p14:creationId xmlns:p14="http://schemas.microsoft.com/office/powerpoint/2010/main" val="254954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151" y="1600200"/>
            <a:ext cx="4593167"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7517" y="1600200"/>
            <a:ext cx="4595283"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B9DDE481-50F5-4F35-A33C-E6702A3EEC35}"/>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6" name="Rectangle 13">
            <a:extLst>
              <a:ext uri="{FF2B5EF4-FFF2-40B4-BE49-F238E27FC236}">
                <a16:creationId xmlns:a16="http://schemas.microsoft.com/office/drawing/2014/main" id="{8B88C44C-BF7D-45FA-980C-019E3859FDF0}"/>
              </a:ext>
            </a:extLst>
          </p:cNvPr>
          <p:cNvSpPr>
            <a:spLocks noGrp="1" noChangeArrowheads="1"/>
          </p:cNvSpPr>
          <p:nvPr>
            <p:ph type="sldNum" sz="quarter" idx="11"/>
          </p:nvPr>
        </p:nvSpPr>
        <p:spPr>
          <a:ln/>
        </p:spPr>
        <p:txBody>
          <a:bodyPr/>
          <a:lstStyle>
            <a:lvl1pPr>
              <a:defRPr/>
            </a:lvl1pPr>
          </a:lstStyle>
          <a:p>
            <a:fld id="{29395523-20EA-47DE-9C73-0B45E3228287}" type="slidenum">
              <a:rPr lang="en-US" altLang="en-US"/>
              <a:pPr/>
              <a:t>‹#›</a:t>
            </a:fld>
            <a:endParaRPr lang="en-US" altLang="en-US"/>
          </a:p>
        </p:txBody>
      </p:sp>
    </p:spTree>
    <p:extLst>
      <p:ext uri="{BB962C8B-B14F-4D97-AF65-F5344CB8AC3E}">
        <p14:creationId xmlns:p14="http://schemas.microsoft.com/office/powerpoint/2010/main" val="339336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4FE9A84B-3E12-47C7-9F2E-BFC384C2016A}"/>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8" name="Rectangle 13">
            <a:extLst>
              <a:ext uri="{FF2B5EF4-FFF2-40B4-BE49-F238E27FC236}">
                <a16:creationId xmlns:a16="http://schemas.microsoft.com/office/drawing/2014/main" id="{BC88512B-7C5A-4EF3-B79B-400491D73116}"/>
              </a:ext>
            </a:extLst>
          </p:cNvPr>
          <p:cNvSpPr>
            <a:spLocks noGrp="1" noChangeArrowheads="1"/>
          </p:cNvSpPr>
          <p:nvPr>
            <p:ph type="sldNum" sz="quarter" idx="11"/>
          </p:nvPr>
        </p:nvSpPr>
        <p:spPr>
          <a:ln/>
        </p:spPr>
        <p:txBody>
          <a:bodyPr/>
          <a:lstStyle>
            <a:lvl1pPr>
              <a:defRPr/>
            </a:lvl1pPr>
          </a:lstStyle>
          <a:p>
            <a:fld id="{D96D1F85-6CC9-4195-A154-8F9004EDE0F5}" type="slidenum">
              <a:rPr lang="en-US" altLang="en-US"/>
              <a:pPr/>
              <a:t>‹#›</a:t>
            </a:fld>
            <a:endParaRPr lang="en-US" altLang="en-US"/>
          </a:p>
        </p:txBody>
      </p:sp>
    </p:spTree>
    <p:extLst>
      <p:ext uri="{BB962C8B-B14F-4D97-AF65-F5344CB8AC3E}">
        <p14:creationId xmlns:p14="http://schemas.microsoft.com/office/powerpoint/2010/main" val="382281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ABB8FAC9-57AB-405E-A4F6-DFF62C2375E6}"/>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4" name="Rectangle 13">
            <a:extLst>
              <a:ext uri="{FF2B5EF4-FFF2-40B4-BE49-F238E27FC236}">
                <a16:creationId xmlns:a16="http://schemas.microsoft.com/office/drawing/2014/main" id="{4E811862-23AD-4F16-AC75-DAECA3939A45}"/>
              </a:ext>
            </a:extLst>
          </p:cNvPr>
          <p:cNvSpPr>
            <a:spLocks noGrp="1" noChangeArrowheads="1"/>
          </p:cNvSpPr>
          <p:nvPr>
            <p:ph type="sldNum" sz="quarter" idx="11"/>
          </p:nvPr>
        </p:nvSpPr>
        <p:spPr>
          <a:ln/>
        </p:spPr>
        <p:txBody>
          <a:bodyPr/>
          <a:lstStyle>
            <a:lvl1pPr>
              <a:defRPr/>
            </a:lvl1pPr>
          </a:lstStyle>
          <a:p>
            <a:fld id="{C7C2F51E-7348-419C-9054-C78D19C5A0B0}" type="slidenum">
              <a:rPr lang="en-US" altLang="en-US"/>
              <a:pPr/>
              <a:t>‹#›</a:t>
            </a:fld>
            <a:endParaRPr lang="en-US" altLang="en-US"/>
          </a:p>
        </p:txBody>
      </p:sp>
    </p:spTree>
    <p:extLst>
      <p:ext uri="{BB962C8B-B14F-4D97-AF65-F5344CB8AC3E}">
        <p14:creationId xmlns:p14="http://schemas.microsoft.com/office/powerpoint/2010/main" val="130682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A50491F8-3C25-4D80-8D25-773EE565A122}"/>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3" name="Rectangle 13">
            <a:extLst>
              <a:ext uri="{FF2B5EF4-FFF2-40B4-BE49-F238E27FC236}">
                <a16:creationId xmlns:a16="http://schemas.microsoft.com/office/drawing/2014/main" id="{04933575-266A-4FDD-B6B5-948ACB430BCD}"/>
              </a:ext>
            </a:extLst>
          </p:cNvPr>
          <p:cNvSpPr>
            <a:spLocks noGrp="1" noChangeArrowheads="1"/>
          </p:cNvSpPr>
          <p:nvPr>
            <p:ph type="sldNum" sz="quarter" idx="11"/>
          </p:nvPr>
        </p:nvSpPr>
        <p:spPr>
          <a:ln/>
        </p:spPr>
        <p:txBody>
          <a:bodyPr/>
          <a:lstStyle>
            <a:lvl1pPr>
              <a:defRPr/>
            </a:lvl1pPr>
          </a:lstStyle>
          <a:p>
            <a:fld id="{AA0644F2-196B-4AD0-9624-CC52C07BC429}" type="slidenum">
              <a:rPr lang="en-US" altLang="en-US"/>
              <a:pPr/>
              <a:t>‹#›</a:t>
            </a:fld>
            <a:endParaRPr lang="en-US" altLang="en-US"/>
          </a:p>
        </p:txBody>
      </p:sp>
    </p:spTree>
    <p:extLst>
      <p:ext uri="{BB962C8B-B14F-4D97-AF65-F5344CB8AC3E}">
        <p14:creationId xmlns:p14="http://schemas.microsoft.com/office/powerpoint/2010/main" val="106720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15FD85A3-DADF-4260-905E-DF495347640E}"/>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6" name="Rectangle 13">
            <a:extLst>
              <a:ext uri="{FF2B5EF4-FFF2-40B4-BE49-F238E27FC236}">
                <a16:creationId xmlns:a16="http://schemas.microsoft.com/office/drawing/2014/main" id="{6DEC5212-204F-4625-B267-D63DD15FB063}"/>
              </a:ext>
            </a:extLst>
          </p:cNvPr>
          <p:cNvSpPr>
            <a:spLocks noGrp="1" noChangeArrowheads="1"/>
          </p:cNvSpPr>
          <p:nvPr>
            <p:ph type="sldNum" sz="quarter" idx="11"/>
          </p:nvPr>
        </p:nvSpPr>
        <p:spPr>
          <a:ln/>
        </p:spPr>
        <p:txBody>
          <a:bodyPr/>
          <a:lstStyle>
            <a:lvl1pPr>
              <a:defRPr/>
            </a:lvl1pPr>
          </a:lstStyle>
          <a:p>
            <a:fld id="{2D6F0319-30B8-41D0-B7BD-790A797E36C4}" type="slidenum">
              <a:rPr lang="en-US" altLang="en-US"/>
              <a:pPr/>
              <a:t>‹#›</a:t>
            </a:fld>
            <a:endParaRPr lang="en-US" altLang="en-US"/>
          </a:p>
        </p:txBody>
      </p:sp>
    </p:spTree>
    <p:extLst>
      <p:ext uri="{BB962C8B-B14F-4D97-AF65-F5344CB8AC3E}">
        <p14:creationId xmlns:p14="http://schemas.microsoft.com/office/powerpoint/2010/main" val="255250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137B30C8-E820-4AAB-8591-BE2DCE959E6F}"/>
              </a:ext>
            </a:extLst>
          </p:cNvPr>
          <p:cNvSpPr>
            <a:spLocks noGrp="1" noChangeArrowheads="1"/>
          </p:cNvSpPr>
          <p:nvPr>
            <p:ph type="dt" sz="half" idx="10"/>
          </p:nvPr>
        </p:nvSpPr>
        <p:spPr>
          <a:ln/>
        </p:spPr>
        <p:txBody>
          <a:bodyPr/>
          <a:lstStyle>
            <a:lvl1pPr>
              <a:defRPr/>
            </a:lvl1pPr>
          </a:lstStyle>
          <a:p>
            <a:pPr>
              <a:defRPr/>
            </a:pPr>
            <a:r>
              <a:rPr lang="en-US"/>
              <a:t>3/1/2019</a:t>
            </a:r>
          </a:p>
        </p:txBody>
      </p:sp>
      <p:sp>
        <p:nvSpPr>
          <p:cNvPr id="6" name="Rectangle 13">
            <a:extLst>
              <a:ext uri="{FF2B5EF4-FFF2-40B4-BE49-F238E27FC236}">
                <a16:creationId xmlns:a16="http://schemas.microsoft.com/office/drawing/2014/main" id="{192E26DF-3139-439A-A903-6BC848D0F5B0}"/>
              </a:ext>
            </a:extLst>
          </p:cNvPr>
          <p:cNvSpPr>
            <a:spLocks noGrp="1" noChangeArrowheads="1"/>
          </p:cNvSpPr>
          <p:nvPr>
            <p:ph type="sldNum" sz="quarter" idx="11"/>
          </p:nvPr>
        </p:nvSpPr>
        <p:spPr>
          <a:ln/>
        </p:spPr>
        <p:txBody>
          <a:bodyPr/>
          <a:lstStyle>
            <a:lvl1pPr>
              <a:defRPr/>
            </a:lvl1pPr>
          </a:lstStyle>
          <a:p>
            <a:fld id="{0B646D2F-464E-4969-AF32-D3BD8BC8870D}" type="slidenum">
              <a:rPr lang="en-US" altLang="en-US"/>
              <a:pPr/>
              <a:t>‹#›</a:t>
            </a:fld>
            <a:endParaRPr lang="en-US" altLang="en-US"/>
          </a:p>
        </p:txBody>
      </p:sp>
    </p:spTree>
    <p:extLst>
      <p:ext uri="{BB962C8B-B14F-4D97-AF65-F5344CB8AC3E}">
        <p14:creationId xmlns:p14="http://schemas.microsoft.com/office/powerpoint/2010/main" val="4967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682D342-03E4-4FE5-AD3A-02F0D4C29E0E}"/>
              </a:ext>
            </a:extLst>
          </p:cNvPr>
          <p:cNvGrpSpPr>
            <a:grpSpLocks/>
          </p:cNvGrpSpPr>
          <p:nvPr/>
        </p:nvGrpSpPr>
        <p:grpSpPr bwMode="auto">
          <a:xfrm>
            <a:off x="0" y="285750"/>
            <a:ext cx="12209463" cy="911225"/>
            <a:chOff x="-1" y="196"/>
            <a:chExt cx="5768" cy="635"/>
          </a:xfrm>
        </p:grpSpPr>
        <p:sp>
          <p:nvSpPr>
            <p:cNvPr id="1036" name="Rectangle 3">
              <a:extLst>
                <a:ext uri="{FF2B5EF4-FFF2-40B4-BE49-F238E27FC236}">
                  <a16:creationId xmlns:a16="http://schemas.microsoft.com/office/drawing/2014/main" id="{D7B844A1-2354-4607-8B0F-17610F86C5DE}"/>
                </a:ext>
              </a:extLst>
            </p:cNvPr>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Arial" charset="0"/>
                <a:ea typeface="ＭＳ Ｐゴシック" charset="0"/>
                <a:cs typeface="+mn-cs"/>
              </a:endParaRPr>
            </a:p>
          </p:txBody>
        </p:sp>
        <p:sp>
          <p:nvSpPr>
            <p:cNvPr id="1037" name="Freeform 4">
              <a:extLst>
                <a:ext uri="{FF2B5EF4-FFF2-40B4-BE49-F238E27FC236}">
                  <a16:creationId xmlns:a16="http://schemas.microsoft.com/office/drawing/2014/main" id="{6AD01188-3110-4ADD-9271-726D9C6239F7}"/>
                </a:ext>
              </a:extLst>
            </p:cNvPr>
            <p:cNvSpPr>
              <a:spLocks/>
            </p:cNvSpPr>
            <p:nvPr userDrawn="1"/>
          </p:nvSpPr>
          <p:spPr bwMode="gray">
            <a:xfrm flipH="1" flipV="1">
              <a:off x="2265" y="196"/>
              <a:ext cx="3497" cy="226"/>
            </a:xfrm>
            <a:custGeom>
              <a:avLst/>
              <a:gdLst>
                <a:gd name="T0" fmla="*/ 1336 w 1497"/>
                <a:gd name="T1" fmla="*/ 13 h 590"/>
                <a:gd name="T2" fmla="*/ 44578 w 1497"/>
                <a:gd name="T3" fmla="*/ 13 h 590"/>
                <a:gd name="T4" fmla="*/ 0 w 1497"/>
                <a:gd name="T5" fmla="*/ 0 h 590"/>
                <a:gd name="T6" fmla="*/ 0 w 1497"/>
                <a:gd name="T7" fmla="*/ 13 h 5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7" h="590">
                  <a:moveTo>
                    <a:pt x="45" y="590"/>
                  </a:moveTo>
                  <a:lnTo>
                    <a:pt x="1497" y="590"/>
                  </a:lnTo>
                  <a:lnTo>
                    <a:pt x="0" y="0"/>
                  </a:lnTo>
                  <a:lnTo>
                    <a:pt x="0" y="590"/>
                  </a:lnTo>
                </a:path>
              </a:pathLst>
            </a:custGeom>
            <a:gradFill rotWithShape="1">
              <a:gsLst>
                <a:gs pos="0">
                  <a:schemeClr val="tx1"/>
                </a:gs>
                <a:gs pos="100000">
                  <a:srgbClr val="0D264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5">
              <a:extLst>
                <a:ext uri="{FF2B5EF4-FFF2-40B4-BE49-F238E27FC236}">
                  <a16:creationId xmlns:a16="http://schemas.microsoft.com/office/drawing/2014/main" id="{6AE1E0CC-21CE-4E10-A631-AB698A809821}"/>
                </a:ext>
              </a:extLst>
            </p:cNvPr>
            <p:cNvSpPr>
              <a:spLocks/>
            </p:cNvSpPr>
            <p:nvPr userDrawn="1"/>
          </p:nvSpPr>
          <p:spPr bwMode="gray">
            <a:xfrm>
              <a:off x="-1" y="514"/>
              <a:ext cx="3702" cy="312"/>
            </a:xfrm>
            <a:custGeom>
              <a:avLst/>
              <a:gdLst>
                <a:gd name="T0" fmla="*/ 1677 w 1497"/>
                <a:gd name="T1" fmla="*/ 46 h 590"/>
                <a:gd name="T2" fmla="*/ 55987 w 1497"/>
                <a:gd name="T3" fmla="*/ 46 h 590"/>
                <a:gd name="T4" fmla="*/ 0 w 1497"/>
                <a:gd name="T5" fmla="*/ 0 h 590"/>
                <a:gd name="T6" fmla="*/ 0 w 1497"/>
                <a:gd name="T7" fmla="*/ 46 h 5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rgbClr val="00475E"/>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84E98A3F-6C38-4187-8C16-FAF0257B56FA}"/>
              </a:ext>
            </a:extLst>
          </p:cNvPr>
          <p:cNvSpPr>
            <a:spLocks noChangeArrowheads="1"/>
          </p:cNvSpPr>
          <p:nvPr/>
        </p:nvSpPr>
        <p:spPr bwMode="gray">
          <a:xfrm>
            <a:off x="1588" y="0"/>
            <a:ext cx="12192000" cy="241300"/>
          </a:xfrm>
          <a:prstGeom prst="rect">
            <a:avLst/>
          </a:prstGeom>
          <a:gradFill rotWithShape="0">
            <a:gsLst>
              <a:gs pos="0">
                <a:schemeClr val="tx1"/>
              </a:gs>
              <a:gs pos="100000">
                <a:srgbClr val="0D264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8" name="Rectangle 7">
            <a:extLst>
              <a:ext uri="{FF2B5EF4-FFF2-40B4-BE49-F238E27FC236}">
                <a16:creationId xmlns:a16="http://schemas.microsoft.com/office/drawing/2014/main" id="{ACCD1948-9DE9-4D0E-9BA0-39FC4BF2EEE3}"/>
              </a:ext>
            </a:extLst>
          </p:cNvPr>
          <p:cNvSpPr>
            <a:spLocks noChangeArrowheads="1"/>
          </p:cNvSpPr>
          <p:nvPr/>
        </p:nvSpPr>
        <p:spPr bwMode="gray">
          <a:xfrm>
            <a:off x="17463" y="1235075"/>
            <a:ext cx="12176125" cy="158750"/>
          </a:xfrm>
          <a:prstGeom prst="rect">
            <a:avLst/>
          </a:prstGeom>
          <a:gradFill rotWithShape="0">
            <a:gsLst>
              <a:gs pos="0">
                <a:schemeClr val="bg2"/>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029" name="Picture 8" descr="Untitled-1 copy">
            <a:extLst>
              <a:ext uri="{FF2B5EF4-FFF2-40B4-BE49-F238E27FC236}">
                <a16:creationId xmlns:a16="http://schemas.microsoft.com/office/drawing/2014/main" id="{02CEC1F3-D4CB-4A4D-A532-7CE0564728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336550" y="382588"/>
            <a:ext cx="9604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Untitled-1 copy">
            <a:extLst>
              <a:ext uri="{FF2B5EF4-FFF2-40B4-BE49-F238E27FC236}">
                <a16:creationId xmlns:a16="http://schemas.microsoft.com/office/drawing/2014/main" id="{3ECD1176-948A-4CC0-9028-FEE641EC34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1296988" y="765175"/>
            <a:ext cx="479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a:extLst>
              <a:ext uri="{FF2B5EF4-FFF2-40B4-BE49-F238E27FC236}">
                <a16:creationId xmlns:a16="http://schemas.microsoft.com/office/drawing/2014/main" id="{A560D435-B00C-40E8-884B-A0E88442E1F4}"/>
              </a:ext>
            </a:extLst>
          </p:cNvPr>
          <p:cNvSpPr>
            <a:spLocks noGrp="1" noChangeArrowheads="1"/>
          </p:cNvSpPr>
          <p:nvPr>
            <p:ph type="title"/>
          </p:nvPr>
        </p:nvSpPr>
        <p:spPr bwMode="gray">
          <a:xfrm>
            <a:off x="2235200" y="274638"/>
            <a:ext cx="9956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8900000" algn="ctr" rotWithShape="0">
                    <a:srgbClr val="000000">
                      <a:alpha val="50000"/>
                    </a:srgb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Rectangle 11">
            <a:extLst>
              <a:ext uri="{FF2B5EF4-FFF2-40B4-BE49-F238E27FC236}">
                <a16:creationId xmlns:a16="http://schemas.microsoft.com/office/drawing/2014/main" id="{ECD81B60-5BC9-40E6-85E9-8E1CE8EF23C6}"/>
              </a:ext>
            </a:extLst>
          </p:cNvPr>
          <p:cNvSpPr>
            <a:spLocks noGrp="1" noChangeArrowheads="1"/>
          </p:cNvSpPr>
          <p:nvPr>
            <p:ph type="body" idx="1"/>
          </p:nvPr>
        </p:nvSpPr>
        <p:spPr bwMode="auto">
          <a:xfrm>
            <a:off x="1581150" y="1600200"/>
            <a:ext cx="93916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44" name="Rectangle 12">
            <a:extLst>
              <a:ext uri="{FF2B5EF4-FFF2-40B4-BE49-F238E27FC236}">
                <a16:creationId xmlns:a16="http://schemas.microsoft.com/office/drawing/2014/main" id="{2F53AD48-C783-444D-A3AD-E8B85BBF2F32}"/>
              </a:ext>
            </a:extLst>
          </p:cNvPr>
          <p:cNvSpPr>
            <a:spLocks noGrp="1" noChangeArrowheads="1"/>
          </p:cNvSpPr>
          <p:nvPr>
            <p:ph type="dt" sz="half" idx="2"/>
          </p:nvPr>
        </p:nvSpPr>
        <p:spPr bwMode="auto">
          <a:xfrm>
            <a:off x="134938" y="6537325"/>
            <a:ext cx="284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Geneva" pitchFamily="34" charset="0"/>
                <a:ea typeface="+mn-ea"/>
                <a:cs typeface="+mn-cs"/>
              </a:defRPr>
            </a:lvl1pPr>
          </a:lstStyle>
          <a:p>
            <a:pPr>
              <a:defRPr/>
            </a:pPr>
            <a:r>
              <a:rPr lang="en-US"/>
              <a:t>3/1/2019</a:t>
            </a:r>
          </a:p>
        </p:txBody>
      </p:sp>
      <p:sp>
        <p:nvSpPr>
          <p:cNvPr id="146445" name="Rectangle 13">
            <a:extLst>
              <a:ext uri="{FF2B5EF4-FFF2-40B4-BE49-F238E27FC236}">
                <a16:creationId xmlns:a16="http://schemas.microsoft.com/office/drawing/2014/main" id="{3C0F66A6-42F0-402D-A01F-533D04EB0DB3}"/>
              </a:ext>
            </a:extLst>
          </p:cNvPr>
          <p:cNvSpPr>
            <a:spLocks noGrp="1" noChangeArrowheads="1"/>
          </p:cNvSpPr>
          <p:nvPr>
            <p:ph type="sldNum" sz="quarter" idx="4"/>
          </p:nvPr>
        </p:nvSpPr>
        <p:spPr bwMode="auto">
          <a:xfrm>
            <a:off x="4832350"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panose="02020603050405020304" pitchFamily="18" charset="0"/>
              </a:defRPr>
            </a:lvl1pPr>
          </a:lstStyle>
          <a:p>
            <a:fld id="{8CA16925-B6F2-4442-9FC7-B61DCCD3E720}" type="slidenum">
              <a:rPr lang="en-US" altLang="en-US"/>
              <a:pPr/>
              <a:t>‹#›</a:t>
            </a:fld>
            <a:endParaRPr lang="en-US" altLang="en-US"/>
          </a:p>
        </p:txBody>
      </p:sp>
      <p:pic>
        <p:nvPicPr>
          <p:cNvPr id="1035" name="Picture 14" descr="color logo">
            <a:extLst>
              <a:ext uri="{FF2B5EF4-FFF2-40B4-BE49-F238E27FC236}">
                <a16:creationId xmlns:a16="http://schemas.microsoft.com/office/drawing/2014/main" id="{F4A5F0F4-762B-4AE3-8AAE-2E2BAB96DB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98113" y="5999163"/>
            <a:ext cx="17986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0"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p:txStyles>
    <p:titleStyle>
      <a:lvl1pPr algn="l" rtl="0" eaLnBrk="0" fontAlgn="base" hangingPunct="0">
        <a:spcBef>
          <a:spcPct val="0"/>
        </a:spcBef>
        <a:spcAft>
          <a:spcPct val="0"/>
        </a:spcAft>
        <a:defRPr sz="44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30000"/>
        </a:spcBef>
        <a:spcAft>
          <a:spcPct val="0"/>
        </a:spcAft>
        <a:buChar char="•"/>
        <a:defRPr sz="40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har char="–"/>
        <a:defRPr sz="3600">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3200">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800">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400">
          <a:solidFill>
            <a:schemeClr val="tx1"/>
          </a:solidFill>
          <a:latin typeface="+mn-lt"/>
          <a:ea typeface="ＭＳ Ｐゴシック" charset="0"/>
        </a:defRPr>
      </a:lvl5pPr>
      <a:lvl6pPr marL="2514600" indent="-228600" algn="l" rtl="0" fontAlgn="base">
        <a:spcBef>
          <a:spcPct val="30000"/>
        </a:spcBef>
        <a:spcAft>
          <a:spcPct val="0"/>
        </a:spcAft>
        <a:buChar char="»"/>
        <a:defRPr sz="2400">
          <a:solidFill>
            <a:schemeClr val="tx1"/>
          </a:solidFill>
          <a:latin typeface="+mn-lt"/>
        </a:defRPr>
      </a:lvl6pPr>
      <a:lvl7pPr marL="2971800" indent="-228600" algn="l" rtl="0" fontAlgn="base">
        <a:spcBef>
          <a:spcPct val="30000"/>
        </a:spcBef>
        <a:spcAft>
          <a:spcPct val="0"/>
        </a:spcAft>
        <a:buChar char="»"/>
        <a:defRPr sz="2400">
          <a:solidFill>
            <a:schemeClr val="tx1"/>
          </a:solidFill>
          <a:latin typeface="+mn-lt"/>
        </a:defRPr>
      </a:lvl7pPr>
      <a:lvl8pPr marL="3429000" indent="-228600" algn="l" rtl="0" fontAlgn="base">
        <a:spcBef>
          <a:spcPct val="30000"/>
        </a:spcBef>
        <a:spcAft>
          <a:spcPct val="0"/>
        </a:spcAft>
        <a:buChar char="»"/>
        <a:defRPr sz="2400">
          <a:solidFill>
            <a:schemeClr val="tx1"/>
          </a:solidFill>
          <a:latin typeface="+mn-lt"/>
        </a:defRPr>
      </a:lvl8pPr>
      <a:lvl9pPr marL="3886200" indent="-228600" algn="l" rtl="0" fontAlgn="base">
        <a:spcBef>
          <a:spcPct val="3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7">
            <a:extLst>
              <a:ext uri="{FF2B5EF4-FFF2-40B4-BE49-F238E27FC236}">
                <a16:creationId xmlns:a16="http://schemas.microsoft.com/office/drawing/2014/main" id="{384322C1-3AF6-4907-B7FB-F7A21D08C891}"/>
              </a:ext>
            </a:extLst>
          </p:cNvPr>
          <p:cNvGrpSpPr>
            <a:grpSpLocks/>
          </p:cNvGrpSpPr>
          <p:nvPr/>
        </p:nvGrpSpPr>
        <p:grpSpPr bwMode="auto">
          <a:xfrm>
            <a:off x="0" y="0"/>
            <a:ext cx="12192000" cy="6858000"/>
            <a:chOff x="0" y="0"/>
            <a:chExt cx="12192000" cy="6858000"/>
          </a:xfrm>
        </p:grpSpPr>
        <p:sp>
          <p:nvSpPr>
            <p:cNvPr id="7" name="Rectangle 6">
              <a:extLst>
                <a:ext uri="{FF2B5EF4-FFF2-40B4-BE49-F238E27FC236}">
                  <a16:creationId xmlns:a16="http://schemas.microsoft.com/office/drawing/2014/main" id="{CCBE1317-A035-4772-BA40-960FF0A4BA32}"/>
                </a:ext>
              </a:extLst>
            </p:cNvPr>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45F8D0D4-6513-4713-AEE5-22812BDCD60F}"/>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5C2DCF0A-A432-4203-AE8E-E170B53972AD}"/>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91CD1FE0-BEE5-4CA9-A79F-48A0F95472F3}"/>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52A27E5F-5772-4F7C-818B-B3B8FEBDE08C}"/>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52FD6C1-4634-4EC7-8164-3D6D29C0FA31}"/>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a:extLst>
                <a:ext uri="{FF2B5EF4-FFF2-40B4-BE49-F238E27FC236}">
                  <a16:creationId xmlns:a16="http://schemas.microsoft.com/office/drawing/2014/main" id="{CBC958B1-FA22-46CA-9C1E-AEBE04C3E5AD}"/>
                </a:ext>
              </a:extLst>
            </p:cNvPr>
            <p:cNvSpPr>
              <a:spLocks/>
            </p:cNvSpPr>
            <p:nvPr/>
          </p:nvSpPr>
          <p:spPr bwMode="gray">
            <a:xfrm rot="-589932">
              <a:off x="8490951" y="1797517"/>
              <a:ext cx="3299407" cy="440924"/>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5">
              <a:extLst>
                <a:ext uri="{FF2B5EF4-FFF2-40B4-BE49-F238E27FC236}">
                  <a16:creationId xmlns:a16="http://schemas.microsoft.com/office/drawing/2014/main" id="{D1232656-2166-48A8-BB6C-CF4152A56BBD}"/>
                </a:ext>
              </a:extLst>
            </p:cNvPr>
            <p:cNvSpPr>
              <a:spLocks/>
            </p:cNvSpPr>
            <p:nvPr/>
          </p:nvSpPr>
          <p:spPr bwMode="gray">
            <a:xfrm>
              <a:off x="459506" y="1866405"/>
              <a:ext cx="11277600"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5">
              <a:extLst>
                <a:ext uri="{FF2B5EF4-FFF2-40B4-BE49-F238E27FC236}">
                  <a16:creationId xmlns:a16="http://schemas.microsoft.com/office/drawing/2014/main" id="{0C5D1C97-6535-418E-8946-77C10D6E583C}"/>
                </a:ext>
              </a:extLst>
            </p:cNvPr>
            <p:cNvSpPr>
              <a:spLocks noEditPoints="1"/>
            </p:cNvSpPr>
            <p:nvPr/>
          </p:nvSpPr>
          <p:spPr bwMode="gray">
            <a:xfrm>
              <a:off x="0" y="1587"/>
              <a:ext cx="12192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1" name="Title Placeholder 1">
            <a:extLst>
              <a:ext uri="{FF2B5EF4-FFF2-40B4-BE49-F238E27FC236}">
                <a16:creationId xmlns:a16="http://schemas.microsoft.com/office/drawing/2014/main" id="{605715DF-766B-4D0B-A9EB-6837C57AB597}"/>
              </a:ext>
            </a:extLst>
          </p:cNvPr>
          <p:cNvSpPr>
            <a:spLocks noGrp="1"/>
          </p:cNvSpPr>
          <p:nvPr>
            <p:ph type="title"/>
          </p:nvPr>
        </p:nvSpPr>
        <p:spPr bwMode="gray">
          <a:xfrm>
            <a:off x="1155700" y="973138"/>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8861440F-D729-4202-A530-14643FAD39B8}"/>
              </a:ext>
            </a:extLst>
          </p:cNvPr>
          <p:cNvSpPr>
            <a:spLocks noGrp="1"/>
          </p:cNvSpPr>
          <p:nvPr>
            <p:ph type="body" idx="1"/>
          </p:nvPr>
        </p:nvSpPr>
        <p:spPr bwMode="auto">
          <a:xfrm>
            <a:off x="1155700" y="2603500"/>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6D05D4-AF38-4403-AE7E-A8CCAF34A081}"/>
              </a:ext>
            </a:extLst>
          </p:cNvPr>
          <p:cNvSpPr>
            <a:spLocks noGrp="1"/>
          </p:cNvSpPr>
          <p:nvPr>
            <p:ph type="dt" sz="half" idx="2"/>
          </p:nvPr>
        </p:nvSpPr>
        <p:spPr>
          <a:xfrm>
            <a:off x="10653713" y="6391275"/>
            <a:ext cx="990600" cy="304800"/>
          </a:xfrm>
          <a:prstGeom prst="rect">
            <a:avLst/>
          </a:prstGeom>
        </p:spPr>
        <p:txBody>
          <a:bodyPr vert="horz" lIns="91440" tIns="45720" rIns="91440" bIns="45720" rtlCol="0" anchor="ctr"/>
          <a:lstStyle>
            <a:lvl1pPr algn="r" fontAlgn="auto">
              <a:spcBef>
                <a:spcPts val="0"/>
              </a:spcBef>
              <a:spcAft>
                <a:spcPts val="0"/>
              </a:spcAft>
              <a:defRPr sz="1000" b="1" i="0">
                <a:solidFill>
                  <a:schemeClr val="accent1"/>
                </a:solidFill>
                <a:latin typeface="+mn-lt"/>
                <a:cs typeface="+mn-cs"/>
              </a:defRPr>
            </a:lvl1pPr>
          </a:lstStyle>
          <a:p>
            <a:pPr>
              <a:defRPr/>
            </a:pPr>
            <a:r>
              <a:rPr lang="en-US"/>
              <a:t>3/1/2019</a:t>
            </a:r>
          </a:p>
        </p:txBody>
      </p:sp>
      <p:sp>
        <p:nvSpPr>
          <p:cNvPr id="5" name="Footer Placeholder 4">
            <a:extLst>
              <a:ext uri="{FF2B5EF4-FFF2-40B4-BE49-F238E27FC236}">
                <a16:creationId xmlns:a16="http://schemas.microsoft.com/office/drawing/2014/main" id="{CF4271EA-AD66-4211-8102-46394340056F}"/>
              </a:ext>
            </a:extLst>
          </p:cNvPr>
          <p:cNvSpPr>
            <a:spLocks noGrp="1"/>
          </p:cNvSpPr>
          <p:nvPr>
            <p:ph type="ftr" sz="quarter" idx="3"/>
          </p:nvPr>
        </p:nvSpPr>
        <p:spPr>
          <a:xfrm>
            <a:off x="560388" y="6391275"/>
            <a:ext cx="3860800" cy="304800"/>
          </a:xfrm>
          <a:prstGeom prst="rect">
            <a:avLst/>
          </a:prstGeom>
        </p:spPr>
        <p:txBody>
          <a:bodyPr vert="horz" lIns="91440" tIns="45720" rIns="91440" bIns="45720" rtlCol="0" anchor="ctr"/>
          <a:lstStyle>
            <a:lvl1pPr algn="l" fontAlgn="auto">
              <a:spcBef>
                <a:spcPts val="0"/>
              </a:spcBef>
              <a:spcAft>
                <a:spcPts val="0"/>
              </a:spcAft>
              <a:defRPr sz="1000" b="1" i="0" dirty="0">
                <a:solidFill>
                  <a:srgbClr val="FFFFFF"/>
                </a:solidFill>
                <a:latin typeface="+mn-lt"/>
                <a:cs typeface="+mn-cs"/>
              </a:defRPr>
            </a:lvl1pPr>
          </a:lstStyle>
          <a:p>
            <a:pPr>
              <a:defRPr/>
            </a:pPr>
            <a:endParaRPr lang="en-US"/>
          </a:p>
        </p:txBody>
      </p:sp>
      <p:sp>
        <p:nvSpPr>
          <p:cNvPr id="21" name="Rectangle 20">
            <a:extLst>
              <a:ext uri="{FF2B5EF4-FFF2-40B4-BE49-F238E27FC236}">
                <a16:creationId xmlns:a16="http://schemas.microsoft.com/office/drawing/2014/main" id="{6103A20B-FECE-4C3C-8518-315380AB724C}"/>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69FCDB8C-3694-4750-975D-D7AD6C2E72D1}"/>
              </a:ext>
            </a:extLst>
          </p:cNvPr>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latin typeface="Century Gothic" panose="020B0502020202020204" pitchFamily="34" charset="0"/>
              </a:defRPr>
            </a:lvl1pPr>
          </a:lstStyle>
          <a:p>
            <a:fld id="{ED65453B-A013-463F-A939-EDE991EE6E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ftr="0"/>
  <p:txStyles>
    <p:titleStyle>
      <a:lvl1pPr algn="l" defTabSz="457200" rtl="0" fontAlgn="base">
        <a:spcBef>
          <a:spcPct val="0"/>
        </a:spcBef>
        <a:spcAft>
          <a:spcPct val="0"/>
        </a:spcAft>
        <a:defRPr sz="3600" kern="1200">
          <a:solidFill>
            <a:schemeClr val="bg2"/>
          </a:solidFill>
          <a:latin typeface="+mj-lt"/>
          <a:ea typeface="+mj-ea"/>
          <a:cs typeface="+mj-cs"/>
        </a:defRPr>
      </a:lvl1pPr>
      <a:lvl2pPr algn="l" defTabSz="457200" rtl="0" fontAlgn="base">
        <a:spcBef>
          <a:spcPct val="0"/>
        </a:spcBef>
        <a:spcAft>
          <a:spcPct val="0"/>
        </a:spcAft>
        <a:defRPr sz="3600">
          <a:solidFill>
            <a:schemeClr val="bg2"/>
          </a:solidFill>
          <a:latin typeface="Century Gothic" panose="020B0502020202020204" pitchFamily="34" charset="0"/>
        </a:defRPr>
      </a:lvl2pPr>
      <a:lvl3pPr algn="l" defTabSz="457200" rtl="0" fontAlgn="base">
        <a:spcBef>
          <a:spcPct val="0"/>
        </a:spcBef>
        <a:spcAft>
          <a:spcPct val="0"/>
        </a:spcAft>
        <a:defRPr sz="3600">
          <a:solidFill>
            <a:schemeClr val="bg2"/>
          </a:solidFill>
          <a:latin typeface="Century Gothic" panose="020B0502020202020204" pitchFamily="34" charset="0"/>
        </a:defRPr>
      </a:lvl3pPr>
      <a:lvl4pPr algn="l" defTabSz="457200" rtl="0" fontAlgn="base">
        <a:spcBef>
          <a:spcPct val="0"/>
        </a:spcBef>
        <a:spcAft>
          <a:spcPct val="0"/>
        </a:spcAft>
        <a:defRPr sz="3600">
          <a:solidFill>
            <a:schemeClr val="bg2"/>
          </a:solidFill>
          <a:latin typeface="Century Gothic" panose="020B0502020202020204" pitchFamily="34" charset="0"/>
        </a:defRPr>
      </a:lvl4pPr>
      <a:lvl5pPr algn="l" defTabSz="457200" rtl="0" fontAlgn="base">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www.michigan.gov/documents/mde/Impact_COVID-19_Educator_Evals_690491_7.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www.michigan.gov/mde/0,4615,7-140-5683-523499--,00.html"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michigan.gov/mde/0,4615,7-140-5683_14795_83462---,00.html"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hyperlink" Target="http://www.michigan.gov/documents/mde/Education_Related_Professional_Learning_604294_7.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michigan.gov/mde/0,4615,7-140-5683_14795_83467---,0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hyperlink" Target="https://www.michigan.gov/documents/mde/Assignment_Availability_634900_7.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michigan.gov/documents/mde/Permit_Overview_529841_7.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hyperlink" Target="https://www.michigan.gov/documents/mde/Adding_Endorsement_to_MI_Certificate_555612_7.PDF"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hyperlink" Target="http://www.michigan.gov/documents/mde/Permit_Overview_529841_7.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legislature.mi.gov/doc.aspx?mcl-380-1233b-amended%5b2%5d" TargetMode="External"/><Relationship Id="rId7" Type="http://schemas.openxmlformats.org/officeDocument/2006/relationships/hyperlink" Target="http://legislature.mi.gov/doc.aspx?mcl-380-1233"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38.png"/><Relationship Id="rId4" Type="http://schemas.openxmlformats.org/officeDocument/2006/relationships/hyperlink" Target="http://www.legislaure.mi.gov/documents/2015-2016/publicact/pdf/2015-PA-0173.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ichigan.gov/documents/mde/Assignment_Availability_634900_7.pdf" TargetMode="External"/><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17.jpeg"/><Relationship Id="rId4" Type="http://schemas.openxmlformats.org/officeDocument/2006/relationships/hyperlink" Target="https://www.michigan.gov/documents/mde/CTE_Recent_and_Relevant_Experience_657064_7.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hyperlink" Target="https://www.michigan.gov/documents/mde/AOA_530858_7.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43.jpeg"/><Relationship Id="rId4" Type="http://schemas.openxmlformats.org/officeDocument/2006/relationships/hyperlink" Target="https://www.michigan.gov/documents/mde/CTE_Recent_and_Relevant_Experience_657064_7.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ichigan.gov/mde/0,4615,7-140-6530_6598_40121---,00.html" TargetMode="External"/><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hyperlink" Target="https://www.michigan.gov/mde/0,4615,7-140-6598_88188_40121---,00.html" TargetMode="External"/><Relationship Id="rId4" Type="http://schemas.openxmlformats.org/officeDocument/2006/relationships/image" Target="../media/image33.png&amp;ehk=kGTZ81iDTfectQCM9V6gUA&amp;r=0&amp;pid=OfficeInsert"/></Relationships>
</file>

<file path=ppt/slides/_rels/slide3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image" Target="../media/image25.png"/><Relationship Id="rId5" Type="http://schemas.openxmlformats.org/officeDocument/2006/relationships/diagramQuickStyle" Target="../diagrams/quickStyle6.xml"/><Relationship Id="rId10" Type="http://schemas.openxmlformats.org/officeDocument/2006/relationships/image" Target="../media/image45.png"/><Relationship Id="rId4" Type="http://schemas.openxmlformats.org/officeDocument/2006/relationships/diagramLayout" Target="../diagrams/layout6.xml"/><Relationship Id="rId9" Type="http://schemas.openxmlformats.org/officeDocument/2006/relationships/hyperlink" Target="http://legislature.mi.gov/doc.aspx?mcl-380-124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hyperlink" Target="http://www.michigan.gov/documents/mde/Alternative_Routes_to_Certification_and_Endorsement_597547_7.PDF" TargetMode="External"/><Relationship Id="rId3" Type="http://schemas.openxmlformats.org/officeDocument/2006/relationships/hyperlink" Target="http://bit.ly/2XmPkkF" TargetMode="External"/><Relationship Id="rId7" Type="http://schemas.openxmlformats.org/officeDocument/2006/relationships/hyperlink" Target="https://www.michigan.gov/documents/mde/Expedited_Educator_Preparation_Programs_680224_7.pdf" TargetMode="External"/><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hyperlink" Target="https://mdoe.state.mi.us/moecs/PublicProPrep.aspx" TargetMode="External"/><Relationship Id="rId5" Type="http://schemas.openxmlformats.org/officeDocument/2006/relationships/image" Target="../media/image25.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hyperlink" Target="https://www.michigan.gov/documents/mde/CIP_Program_Endorsements_for_CTE_Instruction_428077_7.pdf" TargetMode="Externa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www.michigan.gov/documents/mde/Alternative_Routes_to_Certification_and_Endorsement_597547_7.PDF" TargetMode="External"/><Relationship Id="rId7" Type="http://schemas.openxmlformats.org/officeDocument/2006/relationships/diagramQuickStyle" Target="../diagrams/quickStyle7.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5.png"/><Relationship Id="rId4" Type="http://schemas.openxmlformats.org/officeDocument/2006/relationships/image" Target="../media/image50.png"/><Relationship Id="rId9" Type="http://schemas.microsoft.com/office/2007/relationships/diagramDrawing" Target="../diagrams/drawing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hyperlink" Target="https://www.michigan.gov/documents/mde/Grow_Your_Own_Addressing_Vacancies_and_Shortages_620643_7.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michigan.gov/mde/0,4615,7-140-37818_53456---,00.html" TargetMode="External"/><Relationship Id="rId5" Type="http://schemas.openxmlformats.org/officeDocument/2006/relationships/image" Target="../media/image8.png"/><Relationship Id="rId4" Type="http://schemas.openxmlformats.org/officeDocument/2006/relationships/hyperlink" Target="https://www.michigan.gov/mde/0,4615,7-140-5683---,00.html"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mde.qualtrics.com/jfe/form/SV_41iYKGDpUPJZgeV"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F151E4B-1F23-416D-A0E8-D9DB21F49298}"/>
              </a:ext>
            </a:extLst>
          </p:cNvPr>
          <p:cNvSpPr>
            <a:spLocks noGrp="1"/>
          </p:cNvSpPr>
          <p:nvPr>
            <p:ph type="ctrTitle"/>
          </p:nvPr>
        </p:nvSpPr>
        <p:spPr>
          <a:xfrm>
            <a:off x="820738" y="790575"/>
            <a:ext cx="9236075" cy="2717800"/>
          </a:xfrm>
        </p:spPr>
        <p:txBody>
          <a:bodyPr/>
          <a:lstStyle/>
          <a:p>
            <a:r>
              <a:rPr lang="en-US" altLang="en-US" sz="6600">
                <a:solidFill>
                  <a:srgbClr val="FFFFFF"/>
                </a:solidFill>
              </a:rPr>
              <a:t>Educator Workforce Updates</a:t>
            </a:r>
          </a:p>
        </p:txBody>
      </p:sp>
      <p:sp>
        <p:nvSpPr>
          <p:cNvPr id="3" name="Subtitle 2">
            <a:extLst>
              <a:ext uri="{FF2B5EF4-FFF2-40B4-BE49-F238E27FC236}">
                <a16:creationId xmlns:a16="http://schemas.microsoft.com/office/drawing/2014/main" id="{FF27239E-531B-4E31-9A42-EA9331253D92}"/>
              </a:ext>
            </a:extLst>
          </p:cNvPr>
          <p:cNvSpPr>
            <a:spLocks noGrp="1"/>
          </p:cNvSpPr>
          <p:nvPr>
            <p:ph type="subTitle" idx="1"/>
          </p:nvPr>
        </p:nvSpPr>
        <p:spPr>
          <a:xfrm>
            <a:off x="938213" y="3698875"/>
            <a:ext cx="10415587" cy="1420813"/>
          </a:xfrm>
        </p:spPr>
        <p:txBody>
          <a:bodyPr rtlCol="0">
            <a:noAutofit/>
          </a:bodyPr>
          <a:lstStyle/>
          <a:p>
            <a:pPr fontAlgn="auto">
              <a:spcAft>
                <a:spcPts val="0"/>
              </a:spcAft>
              <a:buFont typeface="Wingdings 3" charset="2"/>
              <a:buNone/>
              <a:defRPr/>
            </a:pPr>
            <a:r>
              <a:rPr lang="en-US" sz="2800" dirty="0">
                <a:solidFill>
                  <a:schemeClr val="accent6">
                    <a:lumMod val="20000"/>
                    <a:lumOff val="80000"/>
                  </a:schemeClr>
                </a:solidFill>
              </a:rPr>
              <a:t>Krista D. Ried, Supervisor</a:t>
            </a:r>
          </a:p>
          <a:p>
            <a:pPr fontAlgn="auto">
              <a:spcAft>
                <a:spcPts val="0"/>
              </a:spcAft>
              <a:buFont typeface="Wingdings 3" charset="2"/>
              <a:buNone/>
              <a:defRPr/>
            </a:pPr>
            <a:r>
              <a:rPr lang="en-US" sz="2800" dirty="0">
                <a:solidFill>
                  <a:schemeClr val="accent6">
                    <a:lumMod val="20000"/>
                    <a:lumOff val="80000"/>
                  </a:schemeClr>
                </a:solidFill>
              </a:rPr>
              <a:t>Professional Educator Certification Services</a:t>
            </a:r>
          </a:p>
          <a:p>
            <a:pPr fontAlgn="auto">
              <a:spcAft>
                <a:spcPts val="0"/>
              </a:spcAft>
              <a:buFont typeface="Wingdings 3" charset="2"/>
              <a:buNone/>
              <a:defRPr/>
            </a:pPr>
            <a:r>
              <a:rPr lang="en-US" sz="2800" dirty="0">
                <a:solidFill>
                  <a:schemeClr val="accent6">
                    <a:lumMod val="20000"/>
                    <a:lumOff val="80000"/>
                  </a:schemeClr>
                </a:solidFill>
              </a:rPr>
              <a:t>Office of Educator Excellence</a:t>
            </a:r>
          </a:p>
        </p:txBody>
      </p:sp>
      <p:pic>
        <p:nvPicPr>
          <p:cNvPr id="21508" name="Picture 12" descr="Michigan Department of Education Logo">
            <a:extLst>
              <a:ext uri="{FF2B5EF4-FFF2-40B4-BE49-F238E27FC236}">
                <a16:creationId xmlns:a16="http://schemas.microsoft.com/office/drawing/2014/main" id="{41372D02-F94D-4D6A-AD78-BF1A6045EF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28150" y="5310188"/>
            <a:ext cx="20669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4F5617B8-7288-4CD2-8D17-07FB1FC2A7B7}"/>
              </a:ext>
            </a:extLst>
          </p:cNvPr>
          <p:cNvSpPr>
            <a:spLocks noGrp="1"/>
          </p:cNvSpPr>
          <p:nvPr>
            <p:ph type="dt" sz="quarter" idx="10"/>
          </p:nvPr>
        </p:nvSpPr>
        <p:spPr>
          <a:xfrm rot="5400000">
            <a:off x="10158984" y="1792224"/>
            <a:ext cx="990599" cy="304799"/>
          </a:xfrm>
        </p:spPr>
        <p:txBody>
          <a:bodyPr/>
          <a:lstStyle/>
          <a:p>
            <a:pPr>
              <a:defRPr/>
            </a:pPr>
            <a:fld id="{FB6076BB-E239-4811-85B1-E4AF6542CA57}" type="datetime1">
              <a:rPr lang="en-US" smtClean="0"/>
              <a:pPr>
                <a:defRPr/>
              </a:pPr>
              <a:t>2/11/2021</a:t>
            </a:fld>
            <a:endParaRPr lang="en-US"/>
          </a:p>
        </p:txBody>
      </p:sp>
      <p:sp>
        <p:nvSpPr>
          <p:cNvPr id="21510" name="Slide Number Placeholder 6">
            <a:extLst>
              <a:ext uri="{FF2B5EF4-FFF2-40B4-BE49-F238E27FC236}">
                <a16:creationId xmlns:a16="http://schemas.microsoft.com/office/drawing/2014/main" id="{1E783FB0-3813-41A0-B637-A830BF4ECE74}"/>
              </a:ext>
            </a:extLst>
          </p:cNvPr>
          <p:cNvSpPr>
            <a:spLocks noGrp="1"/>
          </p:cNvSpPr>
          <p:nvPr>
            <p:ph type="sldNum" sz="quarter" idx="12"/>
          </p:nvPr>
        </p:nvSpPr>
        <p:spPr>
          <a:xfrm>
            <a:off x="8610600" y="63722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077EBC3-4010-4852-9302-0B93BF71B31E}" type="slidenum">
              <a:rPr lang="en-US" altLang="en-US">
                <a:solidFill>
                  <a:schemeClr val="bg1"/>
                </a:solidFill>
                <a:latin typeface="Century Gothic" panose="020B0502020202020204" pitchFamily="34" charset="0"/>
              </a:rPr>
              <a:pPr/>
              <a:t>1</a:t>
            </a:fld>
            <a:endParaRPr lang="en-US" altLang="en-US">
              <a:solidFill>
                <a:schemeClr val="bg1"/>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2F60-0F2A-42C3-A7A6-BC2004A1DE8E}"/>
              </a:ext>
            </a:extLst>
          </p:cNvPr>
          <p:cNvSpPr>
            <a:spLocks noGrp="1"/>
          </p:cNvSpPr>
          <p:nvPr>
            <p:ph type="title"/>
          </p:nvPr>
        </p:nvSpPr>
        <p:spPr>
          <a:xfrm>
            <a:off x="557213" y="623888"/>
            <a:ext cx="10591800" cy="1212850"/>
          </a:xfrm>
        </p:spPr>
        <p:txBody>
          <a:bodyPr rtlCol="0">
            <a:normAutofit fontScale="90000"/>
          </a:bodyPr>
          <a:lstStyle/>
          <a:p>
            <a:pPr fontAlgn="auto">
              <a:spcAft>
                <a:spcPts val="0"/>
              </a:spcAft>
              <a:defRPr/>
            </a:pPr>
            <a:r>
              <a:rPr lang="en-US" sz="4000" dirty="0">
                <a:solidFill>
                  <a:srgbClr val="FFFFFF"/>
                </a:solidFill>
                <a:latin typeface="Verdana" panose="020B0604030504040204" pitchFamily="34" charset="0"/>
                <a:ea typeface="Verdana" panose="020B0604030504040204" pitchFamily="34" charset="0"/>
              </a:rPr>
              <a:t>Issue #4: Granting Certificates to Aspiring Educators</a:t>
            </a:r>
          </a:p>
        </p:txBody>
      </p:sp>
      <p:sp>
        <p:nvSpPr>
          <p:cNvPr id="30723" name="Content Placeholder 2">
            <a:extLst>
              <a:ext uri="{FF2B5EF4-FFF2-40B4-BE49-F238E27FC236}">
                <a16:creationId xmlns:a16="http://schemas.microsoft.com/office/drawing/2014/main" id="{40B4E11C-8719-41A8-8898-6A6E6C451F82}"/>
              </a:ext>
            </a:extLst>
          </p:cNvPr>
          <p:cNvSpPr>
            <a:spLocks noGrp="1"/>
          </p:cNvSpPr>
          <p:nvPr>
            <p:ph idx="1"/>
          </p:nvPr>
        </p:nvSpPr>
        <p:spPr>
          <a:xfrm>
            <a:off x="436563" y="2325688"/>
            <a:ext cx="11463337" cy="4094162"/>
          </a:xfrm>
        </p:spPr>
        <p:txBody>
          <a:bodyPr anchor="ctr"/>
          <a:lstStyle/>
          <a:p>
            <a:r>
              <a:rPr lang="en-US" altLang="en-US" sz="2400" i="1">
                <a:latin typeface="Verdana" panose="020B0604030504040204" pitchFamily="34" charset="0"/>
                <a:ea typeface="Verdana" panose="020B0604030504040204" pitchFamily="34" charset="0"/>
                <a:cs typeface="Verdana" panose="020B0604030504040204" pitchFamily="34" charset="0"/>
              </a:rPr>
              <a:t>Requirement: </a:t>
            </a:r>
            <a:r>
              <a:rPr lang="en-US" altLang="en-US" sz="2400">
                <a:latin typeface="Verdana" panose="020B0604030504040204" pitchFamily="34" charset="0"/>
                <a:ea typeface="Verdana" panose="020B0604030504040204" pitchFamily="34" charset="0"/>
                <a:cs typeface="Verdana" panose="020B0604030504040204" pitchFamily="34" charset="0"/>
              </a:rPr>
              <a:t>Law and Administrative Rule </a:t>
            </a:r>
          </a:p>
          <a:p>
            <a:r>
              <a:rPr lang="en-US" altLang="en-US" sz="2400" i="1">
                <a:latin typeface="Verdana" panose="020B0604030504040204" pitchFamily="34" charset="0"/>
                <a:ea typeface="Verdana" panose="020B0604030504040204" pitchFamily="34" charset="0"/>
                <a:cs typeface="Verdana" panose="020B0604030504040204" pitchFamily="34" charset="0"/>
              </a:rPr>
              <a:t>Issues</a:t>
            </a:r>
            <a:r>
              <a:rPr lang="en-US" altLang="en-US" sz="2400">
                <a:latin typeface="Verdana" panose="020B0604030504040204" pitchFamily="34" charset="0"/>
                <a:ea typeface="Verdana" panose="020B0604030504040204" pitchFamily="34" charset="0"/>
                <a:cs typeface="Verdana" panose="020B0604030504040204" pitchFamily="34" charset="0"/>
              </a:rPr>
              <a:t>:  </a:t>
            </a:r>
          </a:p>
          <a:p>
            <a:pPr lvl="1">
              <a:buFont typeface="Arial" panose="020B0604020202020204" pitchFamily="34" charset="0"/>
              <a:buChar char="•"/>
            </a:pPr>
            <a:r>
              <a:rPr lang="en-US" altLang="en-US" sz="1800">
                <a:latin typeface="Verdana" panose="020B0604030504040204" pitchFamily="34" charset="0"/>
                <a:ea typeface="Verdana" panose="020B0604030504040204" pitchFamily="34" charset="0"/>
                <a:cs typeface="Verdana" panose="020B0604030504040204" pitchFamily="34" charset="0"/>
              </a:rPr>
              <a:t>finishing student teaching</a:t>
            </a:r>
          </a:p>
          <a:p>
            <a:pPr lvl="1">
              <a:buFont typeface="Arial" panose="020B0604020202020204" pitchFamily="34" charset="0"/>
              <a:buChar char="•"/>
            </a:pPr>
            <a:r>
              <a:rPr lang="en-US" altLang="en-US" sz="1800">
                <a:latin typeface="Verdana" panose="020B0604030504040204" pitchFamily="34" charset="0"/>
                <a:ea typeface="Verdana" panose="020B0604030504040204" pitchFamily="34" charset="0"/>
                <a:cs typeface="Verdana" panose="020B0604030504040204" pitchFamily="34" charset="0"/>
              </a:rPr>
              <a:t>taking a CPR course</a:t>
            </a:r>
          </a:p>
          <a:p>
            <a:pPr lvl="1">
              <a:buFont typeface="Arial" panose="020B0604020202020204" pitchFamily="34" charset="0"/>
              <a:buChar char="•"/>
            </a:pPr>
            <a:r>
              <a:rPr lang="en-US" altLang="en-US" sz="1800" i="1">
                <a:latin typeface="Verdana" panose="020B0604030504040204" pitchFamily="34" charset="0"/>
                <a:ea typeface="Verdana" panose="020B0604030504040204" pitchFamily="34" charset="0"/>
                <a:cs typeface="Verdana" panose="020B0604030504040204" pitchFamily="34" charset="0"/>
              </a:rPr>
              <a:t>testing availability</a:t>
            </a:r>
          </a:p>
          <a:p>
            <a:r>
              <a:rPr lang="en-US" altLang="en-US" sz="24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Solution #1- Student Teaching</a:t>
            </a:r>
            <a:r>
              <a:rPr lang="en-US" altLang="en-US" sz="24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other forms of evidence</a:t>
            </a:r>
          </a:p>
          <a:p>
            <a:r>
              <a:rPr lang="en-US" altLang="en-US" sz="24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Solution #2- CPR</a:t>
            </a:r>
            <a:r>
              <a:rPr lang="en-US" altLang="en-US" sz="24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waived CPR</a:t>
            </a:r>
          </a:p>
          <a:p>
            <a:r>
              <a:rPr lang="en-US" altLang="en-US" sz="2400" i="1">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Solution #3- MTTC</a:t>
            </a:r>
            <a:r>
              <a:rPr lang="en-US" altLang="en-US" sz="24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grant temporary certificate</a:t>
            </a:r>
          </a:p>
        </p:txBody>
      </p:sp>
      <p:pic>
        <p:nvPicPr>
          <p:cNvPr id="30724" name="Picture 14">
            <a:extLst>
              <a:ext uri="{FF2B5EF4-FFF2-40B4-BE49-F238E27FC236}">
                <a16:creationId xmlns:a16="http://schemas.microsoft.com/office/drawing/2014/main" id="{6952997A-3387-468B-83B1-1B34120A69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Date Placeholder 8">
            <a:extLst>
              <a:ext uri="{FF2B5EF4-FFF2-40B4-BE49-F238E27FC236}">
                <a16:creationId xmlns:a16="http://schemas.microsoft.com/office/drawing/2014/main" id="{55E920D5-3609-4B49-AF5D-5F488DCB210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005C036-D0D8-4D5B-A536-68BDBDF69D98}"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30726" name="Slide Number Placeholder 10">
            <a:extLst>
              <a:ext uri="{FF2B5EF4-FFF2-40B4-BE49-F238E27FC236}">
                <a16:creationId xmlns:a16="http://schemas.microsoft.com/office/drawing/2014/main" id="{024511F1-0D3F-43AE-A859-4ADB873C1A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E55ED4F-7713-4577-A0FB-43184AA0491D}" type="slidenum">
              <a:rPr lang="en-US" altLang="en-US">
                <a:solidFill>
                  <a:schemeClr val="bg1"/>
                </a:solidFill>
                <a:latin typeface="Century Gothic" panose="020B0502020202020204" pitchFamily="34" charset="0"/>
              </a:rPr>
              <a:pPr/>
              <a:t>10</a:t>
            </a:fld>
            <a:endParaRPr lang="en-US" altLang="en-US">
              <a:solidFill>
                <a:schemeClr val="bg1"/>
              </a:solidFill>
              <a:latin typeface="Century Gothic" panose="020B0502020202020204" pitchFamily="34" charset="0"/>
            </a:endParaRPr>
          </a:p>
        </p:txBody>
      </p:sp>
      <p:pic>
        <p:nvPicPr>
          <p:cNvPr id="30727" name="Picture 4">
            <a:extLst>
              <a:ext uri="{FF2B5EF4-FFF2-40B4-BE49-F238E27FC236}">
                <a16:creationId xmlns:a16="http://schemas.microsoft.com/office/drawing/2014/main" id="{5F79CCA8-F773-4FE8-A63E-B8D278BA9E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66338" y="3078163"/>
            <a:ext cx="13795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94869B9-FD2C-47DE-A0EF-0F486CF5D887}"/>
              </a:ext>
            </a:extLst>
          </p:cNvPr>
          <p:cNvSpPr>
            <a:spLocks noGrp="1"/>
          </p:cNvSpPr>
          <p:nvPr>
            <p:ph type="title"/>
          </p:nvPr>
        </p:nvSpPr>
        <p:spPr>
          <a:xfrm>
            <a:off x="631825" y="550863"/>
            <a:ext cx="10591800" cy="1462087"/>
          </a:xfrm>
        </p:spPr>
        <p:txBody>
          <a:bodyPr/>
          <a:lstStyle/>
          <a:p>
            <a:r>
              <a:rPr lang="en-US" altLang="en-US" sz="4000">
                <a:solidFill>
                  <a:srgbClr val="FFFFFF"/>
                </a:solidFill>
                <a:latin typeface="Verdana" panose="020B0604030504040204" pitchFamily="34" charset="0"/>
                <a:ea typeface="Verdana" panose="020B0604030504040204" pitchFamily="34" charset="0"/>
                <a:cs typeface="Verdana" panose="020B0604030504040204" pitchFamily="34" charset="0"/>
              </a:rPr>
              <a:t>Issue #5: Educator Evaluations</a:t>
            </a:r>
          </a:p>
        </p:txBody>
      </p:sp>
      <p:sp>
        <p:nvSpPr>
          <p:cNvPr id="31747" name="Content Placeholder 2">
            <a:extLst>
              <a:ext uri="{FF2B5EF4-FFF2-40B4-BE49-F238E27FC236}">
                <a16:creationId xmlns:a16="http://schemas.microsoft.com/office/drawing/2014/main" id="{AB2B12CE-26A2-4752-8727-A7C0E8C10BA8}"/>
              </a:ext>
            </a:extLst>
          </p:cNvPr>
          <p:cNvSpPr>
            <a:spLocks noGrp="1"/>
          </p:cNvSpPr>
          <p:nvPr>
            <p:ph idx="1"/>
          </p:nvPr>
        </p:nvSpPr>
        <p:spPr>
          <a:xfrm>
            <a:off x="436563" y="2012950"/>
            <a:ext cx="9525000" cy="4044950"/>
          </a:xfrm>
        </p:spPr>
        <p:txBody>
          <a:bodyPr anchor="ctr"/>
          <a:lstStyle/>
          <a:p>
            <a:pPr>
              <a:buClr>
                <a:srgbClr val="B31166"/>
              </a:buClr>
            </a:pPr>
            <a:r>
              <a:rPr lang="en-US" altLang="en-US" sz="3100" i="1">
                <a:latin typeface="Verdana" panose="020B0604030504040204" pitchFamily="34" charset="0"/>
                <a:ea typeface="Verdana" panose="020B0604030504040204" pitchFamily="34" charset="0"/>
                <a:cs typeface="Verdana" panose="020B0604030504040204" pitchFamily="34" charset="0"/>
              </a:rPr>
              <a:t>Requirement: </a:t>
            </a:r>
            <a:r>
              <a:rPr lang="en-US" altLang="en-US" sz="3100">
                <a:latin typeface="Verdana" panose="020B0604030504040204" pitchFamily="34" charset="0"/>
                <a:ea typeface="Verdana" panose="020B0604030504040204" pitchFamily="34" charset="0"/>
                <a:cs typeface="Verdana" panose="020B0604030504040204" pitchFamily="34" charset="0"/>
              </a:rPr>
              <a:t>All educators require evaluation and effectiveness ratings</a:t>
            </a:r>
          </a:p>
          <a:p>
            <a:pPr>
              <a:buClr>
                <a:srgbClr val="B31166"/>
              </a:buClr>
            </a:pPr>
            <a:r>
              <a:rPr lang="en-US" altLang="en-US" sz="3100" i="1">
                <a:latin typeface="Verdana" panose="020B0604030504040204" pitchFamily="34" charset="0"/>
                <a:ea typeface="Verdana" panose="020B0604030504040204" pitchFamily="34" charset="0"/>
                <a:cs typeface="Verdana" panose="020B0604030504040204" pitchFamily="34" charset="0"/>
              </a:rPr>
              <a:t>Issue: </a:t>
            </a:r>
            <a:r>
              <a:rPr lang="en-US" altLang="en-US" sz="3100">
                <a:latin typeface="Verdana" panose="020B0604030504040204" pitchFamily="34" charset="0"/>
                <a:ea typeface="Verdana" panose="020B0604030504040204" pitchFamily="34" charset="0"/>
                <a:cs typeface="Verdana" panose="020B0604030504040204" pitchFamily="34" charset="0"/>
              </a:rPr>
              <a:t>social distancing restrictions and online instruction and student assessment challenges</a:t>
            </a:r>
          </a:p>
          <a:p>
            <a:pPr>
              <a:buClr>
                <a:srgbClr val="B31166"/>
              </a:buClr>
            </a:pPr>
            <a:r>
              <a:rPr lang="en-US" altLang="en-US" sz="3100" i="1">
                <a:latin typeface="Verdana" panose="020B0604030504040204" pitchFamily="34" charset="0"/>
                <a:ea typeface="Verdana" panose="020B0604030504040204" pitchFamily="34" charset="0"/>
                <a:cs typeface="Verdana" panose="020B0604030504040204" pitchFamily="34" charset="0"/>
              </a:rPr>
              <a:t>Solutions: </a:t>
            </a:r>
            <a:r>
              <a:rPr lang="en-US" altLang="en-US" sz="3100">
                <a:latin typeface="Verdana" panose="020B0604030504040204" pitchFamily="34" charset="0"/>
                <a:ea typeface="Verdana" panose="020B0604030504040204" pitchFamily="34" charset="0"/>
                <a:cs typeface="Verdana" panose="020B0604030504040204" pitchFamily="34" charset="0"/>
              </a:rPr>
              <a:t>waive requirement for individuals not on an individual development plan</a:t>
            </a:r>
          </a:p>
        </p:txBody>
      </p:sp>
      <p:pic>
        <p:nvPicPr>
          <p:cNvPr id="31748" name="Picture 14">
            <a:extLst>
              <a:ext uri="{FF2B5EF4-FFF2-40B4-BE49-F238E27FC236}">
                <a16:creationId xmlns:a16="http://schemas.microsoft.com/office/drawing/2014/main" id="{451D98C4-A7F1-4D84-BDA3-D378AE9EDA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Date Placeholder 8">
            <a:extLst>
              <a:ext uri="{FF2B5EF4-FFF2-40B4-BE49-F238E27FC236}">
                <a16:creationId xmlns:a16="http://schemas.microsoft.com/office/drawing/2014/main" id="{9343913C-4A79-40C8-98FC-F971459A879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FCE4831-8962-40C9-A88B-208567C42BDB}"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31750" name="Slide Number Placeholder 10">
            <a:extLst>
              <a:ext uri="{FF2B5EF4-FFF2-40B4-BE49-F238E27FC236}">
                <a16:creationId xmlns:a16="http://schemas.microsoft.com/office/drawing/2014/main" id="{FCC28089-76B8-4E33-906E-F7079B3C51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AEA7F1C-8385-4A4C-A9E0-468EE011E8A8}" type="slidenum">
              <a:rPr lang="en-US" altLang="en-US">
                <a:solidFill>
                  <a:schemeClr val="bg1"/>
                </a:solidFill>
                <a:latin typeface="Century Gothic" panose="020B0502020202020204" pitchFamily="34" charset="0"/>
              </a:rPr>
              <a:pPr/>
              <a:t>11</a:t>
            </a:fld>
            <a:endParaRPr lang="en-US" altLang="en-US">
              <a:solidFill>
                <a:schemeClr val="bg1"/>
              </a:solidFill>
              <a:latin typeface="Century Gothic" panose="020B0502020202020204" pitchFamily="34" charset="0"/>
            </a:endParaRPr>
          </a:p>
        </p:txBody>
      </p:sp>
      <p:pic>
        <p:nvPicPr>
          <p:cNvPr id="31751" name="Picture 4" descr="COVID-19 Executive Order guidance on Educator Evaluations QR Code">
            <a:hlinkClick r:id="rId4"/>
            <a:extLst>
              <a:ext uri="{FF2B5EF4-FFF2-40B4-BE49-F238E27FC236}">
                <a16:creationId xmlns:a16="http://schemas.microsoft.com/office/drawing/2014/main" id="{D210AAC7-3C74-4164-9EBF-2EDFB77C1A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82150" y="2357438"/>
            <a:ext cx="21415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2283659-AACB-4AF0-A695-E131005F5BB6}"/>
              </a:ext>
            </a:extLst>
          </p:cNvPr>
          <p:cNvSpPr>
            <a:spLocks noGrp="1"/>
          </p:cNvSpPr>
          <p:nvPr>
            <p:ph type="title"/>
          </p:nvPr>
        </p:nvSpPr>
        <p:spPr>
          <a:xfrm>
            <a:off x="1155700" y="1797050"/>
            <a:ext cx="4349750" cy="3163888"/>
          </a:xfrm>
        </p:spPr>
        <p:txBody>
          <a:bodyPr/>
          <a:lstStyle/>
          <a:p>
            <a:r>
              <a:rPr lang="en-US" altLang="en-US">
                <a:latin typeface="Verdana" panose="020B0604030504040204" pitchFamily="34" charset="0"/>
                <a:ea typeface="Verdana" panose="020B0604030504040204" pitchFamily="34" charset="0"/>
                <a:cs typeface="Verdana" panose="020B0604030504040204" pitchFamily="34" charset="0"/>
              </a:rPr>
              <a:t>Preparing for 2020-2021</a:t>
            </a:r>
          </a:p>
        </p:txBody>
      </p:sp>
      <p:sp>
        <p:nvSpPr>
          <p:cNvPr id="32771" name="Date Placeholder 3">
            <a:extLst>
              <a:ext uri="{FF2B5EF4-FFF2-40B4-BE49-F238E27FC236}">
                <a16:creationId xmlns:a16="http://schemas.microsoft.com/office/drawing/2014/main" id="{43F49957-7435-4830-8239-FAA2E9A779D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3/1/2019</a:t>
            </a:r>
          </a:p>
        </p:txBody>
      </p:sp>
      <p:sp>
        <p:nvSpPr>
          <p:cNvPr id="32772" name="Slide Number Placeholder 4">
            <a:extLst>
              <a:ext uri="{FF2B5EF4-FFF2-40B4-BE49-F238E27FC236}">
                <a16:creationId xmlns:a16="http://schemas.microsoft.com/office/drawing/2014/main" id="{0B0DC522-F5BD-4827-8FD9-0ADDECDE71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CD8D217-F3AE-407F-9D45-BA0729294816}" type="slidenum">
              <a:rPr lang="en-US" altLang="en-US">
                <a:solidFill>
                  <a:schemeClr val="bg1"/>
                </a:solidFill>
                <a:latin typeface="Century Gothic" panose="020B0502020202020204" pitchFamily="34" charset="0"/>
              </a:rPr>
              <a:pPr/>
              <a:t>12</a:t>
            </a:fld>
            <a:endParaRPr lang="en-US" altLang="en-US">
              <a:solidFill>
                <a:schemeClr val="bg1"/>
              </a:solidFill>
              <a:latin typeface="Century Gothic" panose="020B0502020202020204" pitchFamily="34" charset="0"/>
            </a:endParaRPr>
          </a:p>
        </p:txBody>
      </p:sp>
      <p:pic>
        <p:nvPicPr>
          <p:cNvPr id="32773" name="Picture 5">
            <a:extLst>
              <a:ext uri="{FF2B5EF4-FFF2-40B4-BE49-F238E27FC236}">
                <a16:creationId xmlns:a16="http://schemas.microsoft.com/office/drawing/2014/main" id="{198317F5-1ACC-4443-AEAC-BBF5911CAA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2D8D6FA-DA66-4B38-9F0E-D3A6F790B570}"/>
              </a:ext>
            </a:extLst>
          </p:cNvPr>
          <p:cNvSpPr>
            <a:spLocks noGrp="1"/>
          </p:cNvSpPr>
          <p:nvPr>
            <p:ph type="title"/>
          </p:nvPr>
        </p:nvSpPr>
        <p:spPr>
          <a:xfrm>
            <a:off x="577850" y="844550"/>
            <a:ext cx="9774238" cy="708025"/>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Certificate and Permit Renewal or Progression</a:t>
            </a:r>
          </a:p>
        </p:txBody>
      </p:sp>
      <p:sp>
        <p:nvSpPr>
          <p:cNvPr id="3" name="Content Placeholder 2">
            <a:extLst>
              <a:ext uri="{FF2B5EF4-FFF2-40B4-BE49-F238E27FC236}">
                <a16:creationId xmlns:a16="http://schemas.microsoft.com/office/drawing/2014/main" id="{BAC74A8A-697C-4C9E-B79C-53FA93FC71C7}"/>
              </a:ext>
            </a:extLst>
          </p:cNvPr>
          <p:cNvSpPr>
            <a:spLocks noGrp="1"/>
          </p:cNvSpPr>
          <p:nvPr>
            <p:ph idx="1"/>
          </p:nvPr>
        </p:nvSpPr>
        <p:spPr>
          <a:xfrm>
            <a:off x="577850" y="2309813"/>
            <a:ext cx="9593263" cy="4116387"/>
          </a:xfrm>
        </p:spPr>
        <p:txBody>
          <a:bodyPr rtlCol="0">
            <a:normAutofit lnSpcReduction="10000"/>
          </a:bodyPr>
          <a:lstStyle/>
          <a:p>
            <a:pPr fontAlgn="auto">
              <a:spcAft>
                <a:spcPts val="0"/>
              </a:spcAft>
              <a:buFont typeface="Wingdings 3" charset="2"/>
              <a:buChar char=""/>
              <a:defRPr/>
            </a:pPr>
            <a:r>
              <a:rPr lang="en-US" sz="2800" i="1" dirty="0">
                <a:solidFill>
                  <a:schemeClr val="tx1">
                    <a:lumMod val="75000"/>
                    <a:lumOff val="25000"/>
                  </a:schemeClr>
                </a:solidFill>
                <a:latin typeface="Verdana" panose="020B0604030504040204" pitchFamily="34" charset="0"/>
                <a:ea typeface="Verdana" panose="020B0604030504040204" pitchFamily="34" charset="0"/>
                <a:cs typeface="Aparajita" panose="020B0502040204020203" pitchFamily="18" charset="0"/>
              </a:rPr>
              <a:t>Requirement: </a:t>
            </a:r>
            <a:r>
              <a:rPr lang="en-US" sz="2800" dirty="0">
                <a:solidFill>
                  <a:schemeClr val="tx1">
                    <a:lumMod val="75000"/>
                    <a:lumOff val="25000"/>
                  </a:schemeClr>
                </a:solidFill>
                <a:latin typeface="Verdana" panose="020B0604030504040204" pitchFamily="34" charset="0"/>
                <a:ea typeface="Verdana" panose="020B0604030504040204" pitchFamily="34" charset="0"/>
                <a:cs typeface="Aparajita" panose="020B0502040204020203" pitchFamily="18" charset="0"/>
              </a:rPr>
              <a:t>certain certificates and permits require educator evaluation</a:t>
            </a:r>
          </a:p>
          <a:p>
            <a:pPr fontAlgn="auto">
              <a:spcAft>
                <a:spcPts val="0"/>
              </a:spcAft>
              <a:buFont typeface="Wingdings 3" charset="2"/>
              <a:buChar char=""/>
              <a:defRPr/>
            </a:pPr>
            <a:r>
              <a:rPr lang="en-US" sz="2800" dirty="0">
                <a:solidFill>
                  <a:schemeClr val="tx1">
                    <a:lumMod val="75000"/>
                    <a:lumOff val="25000"/>
                  </a:schemeClr>
                </a:solidFill>
                <a:latin typeface="Verdana" panose="020B0604030504040204" pitchFamily="34" charset="0"/>
                <a:ea typeface="Verdana" panose="020B0604030504040204" pitchFamily="34" charset="0"/>
                <a:cs typeface="Aparajita" panose="020B0502040204020203" pitchFamily="18" charset="0"/>
              </a:rPr>
              <a:t>Issue: absence of observation and evaluation during 2019-2020 school year</a:t>
            </a:r>
          </a:p>
          <a:p>
            <a:pPr fontAlgn="auto">
              <a:spcAft>
                <a:spcPts val="0"/>
              </a:spcAft>
              <a:buFont typeface="Wingdings 3" charset="2"/>
              <a:buChar char=""/>
              <a:defRPr/>
            </a:pPr>
            <a:r>
              <a:rPr lang="en-US" sz="2800" dirty="0">
                <a:solidFill>
                  <a:schemeClr val="tx1">
                    <a:lumMod val="75000"/>
                    <a:lumOff val="25000"/>
                  </a:schemeClr>
                </a:solidFill>
                <a:latin typeface="Verdana" panose="020B0604030504040204" pitchFamily="34" charset="0"/>
                <a:ea typeface="Verdana" panose="020B0604030504040204" pitchFamily="34" charset="0"/>
                <a:cs typeface="Aparajita" panose="020B0502040204020203" pitchFamily="18" charset="0"/>
              </a:rPr>
              <a:t>Solution: </a:t>
            </a:r>
          </a:p>
          <a:p>
            <a:pPr lvl="1" fontAlgn="auto">
              <a:spcAft>
                <a:spcPts val="0"/>
              </a:spcAft>
              <a:buFont typeface="Arial" panose="020B0604020202020204" pitchFamily="34" charset="0"/>
              <a:buChar char="•"/>
              <a:defRPr/>
            </a:pPr>
            <a:r>
              <a:rPr lang="en-US" sz="2400" dirty="0">
                <a:solidFill>
                  <a:schemeClr val="tx1">
                    <a:lumMod val="75000"/>
                    <a:lumOff val="25000"/>
                  </a:schemeClr>
                </a:solidFill>
                <a:latin typeface="Verdana" panose="020B0604030504040204" pitchFamily="34" charset="0"/>
                <a:ea typeface="Verdana" panose="020B0604030504040204" pitchFamily="34" charset="0"/>
                <a:cs typeface="Aparajita" panose="020B0502040204020203" pitchFamily="18" charset="0"/>
              </a:rPr>
              <a:t>Permit Renewal: waive observation and evaluation requirement</a:t>
            </a:r>
          </a:p>
          <a:p>
            <a:pPr lvl="1" fontAlgn="auto">
              <a:spcAft>
                <a:spcPts val="0"/>
              </a:spcAft>
              <a:buFont typeface="Arial" panose="020B0604020202020204" pitchFamily="34" charset="0"/>
              <a:buChar char="•"/>
              <a:defRPr/>
            </a:pPr>
            <a:r>
              <a:rPr lang="en-US" sz="2400" dirty="0">
                <a:solidFill>
                  <a:schemeClr val="tx1">
                    <a:lumMod val="75000"/>
                    <a:lumOff val="25000"/>
                  </a:schemeClr>
                </a:solidFill>
                <a:latin typeface="Verdana" panose="020B0604030504040204" pitchFamily="34" charset="0"/>
                <a:ea typeface="Verdana" panose="020B0604030504040204" pitchFamily="34" charset="0"/>
                <a:cs typeface="Aparajita" panose="020B0502040204020203" pitchFamily="18" charset="0"/>
              </a:rPr>
              <a:t>Certificate: waive observation and evaluation requirement</a:t>
            </a:r>
          </a:p>
        </p:txBody>
      </p:sp>
      <p:sp>
        <p:nvSpPr>
          <p:cNvPr id="33796" name="Date Placeholder 3">
            <a:extLst>
              <a:ext uri="{FF2B5EF4-FFF2-40B4-BE49-F238E27FC236}">
                <a16:creationId xmlns:a16="http://schemas.microsoft.com/office/drawing/2014/main" id="{B9AF62BC-D4A5-4C43-BC3B-A03506205FE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7/29/2020</a:t>
            </a:r>
          </a:p>
        </p:txBody>
      </p:sp>
      <p:sp>
        <p:nvSpPr>
          <p:cNvPr id="33797" name="Slide Number Placeholder 4">
            <a:extLst>
              <a:ext uri="{FF2B5EF4-FFF2-40B4-BE49-F238E27FC236}">
                <a16:creationId xmlns:a16="http://schemas.microsoft.com/office/drawing/2014/main" id="{64024D62-E94E-437D-AB4E-9936967D151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AA33FA3-C53B-4D69-9449-80E0968847D0}" type="slidenum">
              <a:rPr lang="en-US" altLang="en-US">
                <a:solidFill>
                  <a:schemeClr val="bg1"/>
                </a:solidFill>
                <a:latin typeface="Century Gothic" panose="020B0502020202020204" pitchFamily="34" charset="0"/>
              </a:rPr>
              <a:pPr/>
              <a:t>13</a:t>
            </a:fld>
            <a:endParaRPr lang="en-US" altLang="en-US">
              <a:solidFill>
                <a:schemeClr val="bg1"/>
              </a:solidFill>
              <a:latin typeface="Century Gothic" panose="020B0502020202020204" pitchFamily="34" charset="0"/>
            </a:endParaRPr>
          </a:p>
        </p:txBody>
      </p:sp>
      <p:pic>
        <p:nvPicPr>
          <p:cNvPr id="33798" name="Picture 5">
            <a:extLst>
              <a:ext uri="{FF2B5EF4-FFF2-40B4-BE49-F238E27FC236}">
                <a16:creationId xmlns:a16="http://schemas.microsoft.com/office/drawing/2014/main" id="{43067E04-639D-4771-A299-3921740C7A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a:extLst>
              <a:ext uri="{FF2B5EF4-FFF2-40B4-BE49-F238E27FC236}">
                <a16:creationId xmlns:a16="http://schemas.microsoft.com/office/drawing/2014/main" id="{6C547873-D391-462D-B165-AFBA69048D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74225" y="2535238"/>
            <a:ext cx="25177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5A7EEBD-A2BD-4A6A-AC1E-1DF8F58E2590}"/>
              </a:ext>
            </a:extLst>
          </p:cNvPr>
          <p:cNvSpPr>
            <a:spLocks noGrp="1"/>
          </p:cNvSpPr>
          <p:nvPr>
            <p:ph type="title"/>
          </p:nvPr>
        </p:nvSpPr>
        <p:spPr>
          <a:xfrm>
            <a:off x="817563" y="838200"/>
            <a:ext cx="9099550" cy="842963"/>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2020-2021 Issues</a:t>
            </a:r>
          </a:p>
        </p:txBody>
      </p:sp>
      <p:sp>
        <p:nvSpPr>
          <p:cNvPr id="34819" name="Content Placeholder 2">
            <a:extLst>
              <a:ext uri="{FF2B5EF4-FFF2-40B4-BE49-F238E27FC236}">
                <a16:creationId xmlns:a16="http://schemas.microsoft.com/office/drawing/2014/main" id="{E1F71537-B9AE-4419-AA1A-EA5FDC343F97}"/>
              </a:ext>
            </a:extLst>
          </p:cNvPr>
          <p:cNvSpPr>
            <a:spLocks noGrp="1"/>
          </p:cNvSpPr>
          <p:nvPr>
            <p:ph idx="1"/>
          </p:nvPr>
        </p:nvSpPr>
        <p:spPr>
          <a:xfrm>
            <a:off x="433388" y="2566988"/>
            <a:ext cx="10010775" cy="3824287"/>
          </a:xfrm>
        </p:spPr>
        <p:txBody>
          <a:bodyPr/>
          <a:lstStyle/>
          <a:p>
            <a:pPr marL="0" indent="0">
              <a:buFont typeface="Wingdings 3" panose="05040102010807070707" pitchFamily="18" charset="2"/>
              <a:buNone/>
            </a:pPr>
            <a:r>
              <a:rPr lang="en-US" altLang="en-US" sz="2800">
                <a:latin typeface="Verdana" panose="020B0604030504040204" pitchFamily="34" charset="0"/>
                <a:ea typeface="Verdana" panose="020B0604030504040204" pitchFamily="34" charset="0"/>
                <a:cs typeface="Verdana" panose="020B0604030504040204" pitchFamily="34" charset="0"/>
              </a:rPr>
              <a:t>Working within department and government authority and procedures to continue to identify and find solutions for the 2020-2021 school year</a:t>
            </a:r>
          </a:p>
          <a:p>
            <a:pPr lvl="1">
              <a:buFont typeface="Arial" panose="020B0604020202020204" pitchFamily="34" charset="0"/>
              <a:buChar char="•"/>
            </a:pPr>
            <a:r>
              <a:rPr lang="en-US" altLang="en-US" sz="2400">
                <a:latin typeface="Verdana" panose="020B0604030504040204" pitchFamily="34" charset="0"/>
                <a:ea typeface="Verdana" panose="020B0604030504040204" pitchFamily="34" charset="0"/>
                <a:cs typeface="Verdana" panose="020B0604030504040204" pitchFamily="34" charset="0"/>
              </a:rPr>
              <a:t>Student teaching</a:t>
            </a:r>
          </a:p>
          <a:p>
            <a:pPr lvl="1">
              <a:buFont typeface="Arial" panose="020B0604020202020204" pitchFamily="34" charset="0"/>
              <a:buChar char="•"/>
            </a:pPr>
            <a:r>
              <a:rPr lang="en-US" altLang="en-US" sz="2400">
                <a:latin typeface="Verdana" panose="020B0604030504040204" pitchFamily="34" charset="0"/>
                <a:ea typeface="Verdana" panose="020B0604030504040204" pitchFamily="34" charset="0"/>
                <a:cs typeface="Verdana" panose="020B0604030504040204" pitchFamily="34" charset="0"/>
              </a:rPr>
              <a:t>Testing availability </a:t>
            </a:r>
          </a:p>
          <a:p>
            <a:pPr lvl="1">
              <a:buFont typeface="Arial" panose="020B0604020202020204" pitchFamily="34" charset="0"/>
              <a:buChar char="•"/>
            </a:pPr>
            <a:r>
              <a:rPr lang="en-US" altLang="en-US" sz="2400">
                <a:latin typeface="Verdana" panose="020B0604030504040204" pitchFamily="34" charset="0"/>
                <a:ea typeface="Verdana" panose="020B0604030504040204" pitchFamily="34" charset="0"/>
                <a:cs typeface="Verdana" panose="020B0604030504040204" pitchFamily="34" charset="0"/>
              </a:rPr>
              <a:t>Absence of student growth data for 2020-2021 educator evaluation</a:t>
            </a:r>
          </a:p>
          <a:p>
            <a:pPr lvl="1"/>
            <a:endParaRPr lang="en-US" altLang="en-US"/>
          </a:p>
        </p:txBody>
      </p:sp>
      <p:sp>
        <p:nvSpPr>
          <p:cNvPr id="34820" name="Date Placeholder 3">
            <a:extLst>
              <a:ext uri="{FF2B5EF4-FFF2-40B4-BE49-F238E27FC236}">
                <a16:creationId xmlns:a16="http://schemas.microsoft.com/office/drawing/2014/main" id="{C4B2C482-252F-4827-B14B-82D30E58CA9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7/29/2020</a:t>
            </a:r>
          </a:p>
        </p:txBody>
      </p:sp>
      <p:sp>
        <p:nvSpPr>
          <p:cNvPr id="34821" name="Slide Number Placeholder 4">
            <a:extLst>
              <a:ext uri="{FF2B5EF4-FFF2-40B4-BE49-F238E27FC236}">
                <a16:creationId xmlns:a16="http://schemas.microsoft.com/office/drawing/2014/main" id="{63A35D0D-F8A8-4A1F-B31D-A538F495433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3328BEB-CAD0-44B2-A60B-1C4A7775D75E}" type="slidenum">
              <a:rPr lang="en-US" altLang="en-US">
                <a:solidFill>
                  <a:schemeClr val="bg1"/>
                </a:solidFill>
                <a:latin typeface="Century Gothic" panose="020B0502020202020204" pitchFamily="34" charset="0"/>
              </a:rPr>
              <a:pPr/>
              <a:t>14</a:t>
            </a:fld>
            <a:endParaRPr lang="en-US" altLang="en-US">
              <a:solidFill>
                <a:schemeClr val="bg1"/>
              </a:solidFill>
              <a:latin typeface="Century Gothic" panose="020B0502020202020204" pitchFamily="34" charset="0"/>
            </a:endParaRPr>
          </a:p>
        </p:txBody>
      </p:sp>
      <p:pic>
        <p:nvPicPr>
          <p:cNvPr id="34822" name="Picture 6">
            <a:extLst>
              <a:ext uri="{FF2B5EF4-FFF2-40B4-BE49-F238E27FC236}">
                <a16:creationId xmlns:a16="http://schemas.microsoft.com/office/drawing/2014/main" id="{53D3D0AA-E79B-41BF-A9EB-A72DC78156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5838" y="3130550"/>
            <a:ext cx="2084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68DC9F8C-D1B0-4339-A546-39046B0812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76AC112-5190-4E2E-95FE-CD161A813C0A}"/>
              </a:ext>
            </a:extLst>
          </p:cNvPr>
          <p:cNvSpPr>
            <a:spLocks noGrp="1"/>
          </p:cNvSpPr>
          <p:nvPr>
            <p:ph type="title"/>
          </p:nvPr>
        </p:nvSpPr>
        <p:spPr>
          <a:xfrm>
            <a:off x="958850" y="800100"/>
            <a:ext cx="10264775" cy="1212850"/>
          </a:xfrm>
        </p:spPr>
        <p:txBody>
          <a:bodyPr/>
          <a:lstStyle/>
          <a:p>
            <a:r>
              <a:rPr lang="en-US" altLang="en-US" sz="4000">
                <a:solidFill>
                  <a:srgbClr val="FFFFFF"/>
                </a:solidFill>
              </a:rPr>
              <a:t>Communicating to Educators</a:t>
            </a:r>
          </a:p>
        </p:txBody>
      </p:sp>
      <p:pic>
        <p:nvPicPr>
          <p:cNvPr id="35843" name="Picture 14" descr="Michigan Department of Education Logo">
            <a:extLst>
              <a:ext uri="{FF2B5EF4-FFF2-40B4-BE49-F238E27FC236}">
                <a16:creationId xmlns:a16="http://schemas.microsoft.com/office/drawing/2014/main" id="{E4DF3C9A-403C-4092-9060-943B80FAC7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Date Placeholder 8">
            <a:extLst>
              <a:ext uri="{FF2B5EF4-FFF2-40B4-BE49-F238E27FC236}">
                <a16:creationId xmlns:a16="http://schemas.microsoft.com/office/drawing/2014/main" id="{936F7B8D-A5F1-46C9-ACE2-4473358F910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11991D2-D7E0-4634-9DAE-69B45809CFE3}"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35845" name="Slide Number Placeholder 10">
            <a:extLst>
              <a:ext uri="{FF2B5EF4-FFF2-40B4-BE49-F238E27FC236}">
                <a16:creationId xmlns:a16="http://schemas.microsoft.com/office/drawing/2014/main" id="{02A04EE5-B456-4243-8065-5849CA119D4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7F235F3-BEBD-4AE0-BC6E-B2FCE0707CCC}" type="slidenum">
              <a:rPr lang="en-US" altLang="en-US">
                <a:solidFill>
                  <a:schemeClr val="bg1"/>
                </a:solidFill>
                <a:latin typeface="Century Gothic" panose="020B0502020202020204" pitchFamily="34" charset="0"/>
              </a:rPr>
              <a:pPr/>
              <a:t>15</a:t>
            </a:fld>
            <a:endParaRPr lang="en-US" altLang="en-US">
              <a:solidFill>
                <a:schemeClr val="bg1"/>
              </a:solidFill>
              <a:latin typeface="Century Gothic" panose="020B0502020202020204" pitchFamily="34" charset="0"/>
            </a:endParaRPr>
          </a:p>
        </p:txBody>
      </p:sp>
      <p:pic>
        <p:nvPicPr>
          <p:cNvPr id="35846" name="Content Placeholder 5" descr="Educationally Speaking OEE e-Newsletter logo">
            <a:extLst>
              <a:ext uri="{FF2B5EF4-FFF2-40B4-BE49-F238E27FC236}">
                <a16:creationId xmlns:a16="http://schemas.microsoft.com/office/drawing/2014/main" id="{F6F727B7-D1F7-4DF6-84E1-941BF1D033A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85750" y="2681288"/>
            <a:ext cx="8799513" cy="2552700"/>
          </a:xfrm>
        </p:spPr>
      </p:pic>
      <p:pic>
        <p:nvPicPr>
          <p:cNvPr id="35847" name="Picture 7" descr="QR Code for OEE e-newsletter">
            <a:hlinkClick r:id="rId5"/>
            <a:extLst>
              <a:ext uri="{FF2B5EF4-FFF2-40B4-BE49-F238E27FC236}">
                <a16:creationId xmlns:a16="http://schemas.microsoft.com/office/drawing/2014/main" id="{DC420325-0E31-4B59-ABBD-A9EAE64C25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88513" y="2811463"/>
            <a:ext cx="201771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A7C4755-E34B-437F-B2C5-9427609E9F82}"/>
              </a:ext>
            </a:extLst>
          </p:cNvPr>
          <p:cNvSpPr>
            <a:spLocks noGrp="1"/>
          </p:cNvSpPr>
          <p:nvPr>
            <p:ph type="title"/>
          </p:nvPr>
        </p:nvSpPr>
        <p:spPr>
          <a:xfrm>
            <a:off x="596900" y="838200"/>
            <a:ext cx="8761413" cy="706438"/>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Follow OEE on Social Media</a:t>
            </a:r>
          </a:p>
        </p:txBody>
      </p:sp>
      <p:sp>
        <p:nvSpPr>
          <p:cNvPr id="36867" name="Content Placeholder 2">
            <a:extLst>
              <a:ext uri="{FF2B5EF4-FFF2-40B4-BE49-F238E27FC236}">
                <a16:creationId xmlns:a16="http://schemas.microsoft.com/office/drawing/2014/main" id="{93E9FAA3-5317-454A-8CEC-7600D14B06FD}"/>
              </a:ext>
            </a:extLst>
          </p:cNvPr>
          <p:cNvSpPr>
            <a:spLocks noGrp="1"/>
          </p:cNvSpPr>
          <p:nvPr>
            <p:ph idx="1"/>
          </p:nvPr>
        </p:nvSpPr>
        <p:spPr>
          <a:xfrm>
            <a:off x="1155700" y="2603500"/>
            <a:ext cx="8824913" cy="3416300"/>
          </a:xfrm>
        </p:spPr>
        <p:txBody>
          <a:bodyPr/>
          <a:lstStyle/>
          <a:p>
            <a:r>
              <a:rPr lang="en-US" altLang="en-US" sz="3200">
                <a:solidFill>
                  <a:schemeClr val="tx2"/>
                </a:solidFill>
                <a:latin typeface="Verdana" panose="020B0604030504040204" pitchFamily="34" charset="0"/>
              </a:rPr>
              <a:t>Facebook/Twitter/Instagram</a:t>
            </a:r>
          </a:p>
          <a:p>
            <a:r>
              <a:rPr lang="en-US" altLang="en-US" sz="3200">
                <a:solidFill>
                  <a:schemeClr val="tx2"/>
                </a:solidFill>
                <a:latin typeface="Verdana" panose="020B0604030504040204" pitchFamily="34" charset="0"/>
              </a:rPr>
              <a:t>@MIEducator</a:t>
            </a:r>
          </a:p>
          <a:p>
            <a:r>
              <a:rPr lang="en-US" altLang="en-US" sz="3200">
                <a:solidFill>
                  <a:schemeClr val="tx2"/>
                </a:solidFill>
                <a:latin typeface="Verdana" panose="020B0604030504040204" pitchFamily="34" charset="0"/>
              </a:rPr>
              <a:t>#proudMIeducator / #PME</a:t>
            </a:r>
          </a:p>
        </p:txBody>
      </p:sp>
      <p:sp>
        <p:nvSpPr>
          <p:cNvPr id="36868" name="Date Placeholder 3">
            <a:extLst>
              <a:ext uri="{FF2B5EF4-FFF2-40B4-BE49-F238E27FC236}">
                <a16:creationId xmlns:a16="http://schemas.microsoft.com/office/drawing/2014/main" id="{F6D3A922-A840-4740-8BA8-3C779D361830}"/>
              </a:ext>
            </a:extLst>
          </p:cNvPr>
          <p:cNvSpPr>
            <a:spLocks noGrp="1"/>
          </p:cNvSpPr>
          <p:nvPr>
            <p:ph type="dt" sz="quarter" idx="10"/>
          </p:nvPr>
        </p:nvSpPr>
        <p:spPr bwMode="auto">
          <a:xfrm>
            <a:off x="274638" y="642778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63645CC-2215-400C-A973-CCC7C9D41E40}"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36869" name="Slide Number Placeholder 5">
            <a:extLst>
              <a:ext uri="{FF2B5EF4-FFF2-40B4-BE49-F238E27FC236}">
                <a16:creationId xmlns:a16="http://schemas.microsoft.com/office/drawing/2014/main" id="{B6154D77-3E59-493D-BB35-967BF6D004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FFA275E-F16D-4513-9C28-85B0E1F1F64E}" type="slidenum">
              <a:rPr lang="en-US" altLang="en-US">
                <a:solidFill>
                  <a:schemeClr val="bg1"/>
                </a:solidFill>
                <a:latin typeface="Century Gothic" panose="020B0502020202020204" pitchFamily="34" charset="0"/>
              </a:rPr>
              <a:pPr/>
              <a:t>16</a:t>
            </a:fld>
            <a:endParaRPr lang="en-US" altLang="en-US">
              <a:solidFill>
                <a:schemeClr val="bg1"/>
              </a:solidFill>
              <a:latin typeface="Century Gothic" panose="020B0502020202020204" pitchFamily="34" charset="0"/>
            </a:endParaRPr>
          </a:p>
        </p:txBody>
      </p:sp>
      <p:pic>
        <p:nvPicPr>
          <p:cNvPr id="36870" name="Picture 6">
            <a:extLst>
              <a:ext uri="{FF2B5EF4-FFF2-40B4-BE49-F238E27FC236}">
                <a16:creationId xmlns:a16="http://schemas.microsoft.com/office/drawing/2014/main" id="{AF965D21-E0EC-4887-887D-5BD0DE34F6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8313" y="5656263"/>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a:extLst>
              <a:ext uri="{FF2B5EF4-FFF2-40B4-BE49-F238E27FC236}">
                <a16:creationId xmlns:a16="http://schemas.microsoft.com/office/drawing/2014/main" id="{6B5937AB-676D-4F7D-B71E-B6E958F86E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1125" y="2514600"/>
            <a:ext cx="383698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Teacher Certification Website QR Code https://www.michigan.gov/mde/0,4615,7-140-5683_14795_83462---,00.html">
            <a:hlinkClick r:id="rId3"/>
            <a:extLst>
              <a:ext uri="{FF2B5EF4-FFF2-40B4-BE49-F238E27FC236}">
                <a16:creationId xmlns:a16="http://schemas.microsoft.com/office/drawing/2014/main" id="{CC265391-E04C-4E3C-AC09-557652C756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4067175"/>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id="{7B68952C-0179-49BD-94DB-D520260377FB}"/>
              </a:ext>
            </a:extLst>
          </p:cNvPr>
          <p:cNvSpPr>
            <a:spLocks noGrp="1" noChangeArrowheads="1"/>
          </p:cNvSpPr>
          <p:nvPr>
            <p:ph type="title"/>
          </p:nvPr>
        </p:nvSpPr>
        <p:spPr>
          <a:xfrm>
            <a:off x="798513" y="1301750"/>
            <a:ext cx="2792412" cy="1600200"/>
          </a:xfrm>
        </p:spPr>
        <p:txBody>
          <a:bodyPr/>
          <a:lstStyle/>
          <a:p>
            <a:pPr>
              <a:lnSpc>
                <a:spcPct val="80000"/>
              </a:lnSpc>
            </a:pPr>
            <a:r>
              <a:rPr lang="en-US" altLang="en-US" sz="4000">
                <a:latin typeface="Verdana" panose="020B0604030504040204" pitchFamily="34" charset="0"/>
                <a:ea typeface="ＭＳ Ｐゴシック" panose="020B0600070205080204" pitchFamily="34" charset="-128"/>
              </a:rPr>
              <a:t>Certificate Renewal Process</a:t>
            </a:r>
          </a:p>
        </p:txBody>
      </p:sp>
      <p:sp>
        <p:nvSpPr>
          <p:cNvPr id="37892" name="Date Placeholder 4">
            <a:extLst>
              <a:ext uri="{FF2B5EF4-FFF2-40B4-BE49-F238E27FC236}">
                <a16:creationId xmlns:a16="http://schemas.microsoft.com/office/drawing/2014/main" id="{F5A9AC66-7020-477E-8258-01A1E54E0A4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8/19/2019</a:t>
            </a:r>
          </a:p>
        </p:txBody>
      </p:sp>
      <p:sp>
        <p:nvSpPr>
          <p:cNvPr id="37893" name="Footer Placeholder 4">
            <a:extLst>
              <a:ext uri="{FF2B5EF4-FFF2-40B4-BE49-F238E27FC236}">
                <a16:creationId xmlns:a16="http://schemas.microsoft.com/office/drawing/2014/main" id="{F9AC2752-06FD-438D-86C3-286756A8B00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Office of Educator Excellence</a:t>
            </a:r>
          </a:p>
        </p:txBody>
      </p:sp>
      <p:sp>
        <p:nvSpPr>
          <p:cNvPr id="37894" name="Slide Number Placeholder 6">
            <a:extLst>
              <a:ext uri="{FF2B5EF4-FFF2-40B4-BE49-F238E27FC236}">
                <a16:creationId xmlns:a16="http://schemas.microsoft.com/office/drawing/2014/main" id="{7089C90A-86A4-41C7-A3C3-0D980CE208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0CE9EC0-CCAD-4ADC-AB4E-B679588835BD}" type="slidenum">
              <a:rPr lang="en-US" altLang="en-US">
                <a:solidFill>
                  <a:schemeClr val="bg1"/>
                </a:solidFill>
                <a:latin typeface="Verdana" panose="020B0604030504040204" pitchFamily="34" charset="0"/>
                <a:ea typeface="Verdana" panose="020B0604030504040204" pitchFamily="34" charset="0"/>
                <a:cs typeface="Verdana" panose="020B0604030504040204" pitchFamily="34" charset="0"/>
              </a:rPr>
              <a:pPr/>
              <a:t>17</a:t>
            </a:fld>
            <a:endParaRPr lang="en-US" alt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7895" name="Group 2">
            <a:extLst>
              <a:ext uri="{FF2B5EF4-FFF2-40B4-BE49-F238E27FC236}">
                <a16:creationId xmlns:a16="http://schemas.microsoft.com/office/drawing/2014/main" id="{DFA26BE2-DF80-4BA9-A71A-A189F599C162}"/>
              </a:ext>
            </a:extLst>
          </p:cNvPr>
          <p:cNvGrpSpPr>
            <a:grpSpLocks/>
          </p:cNvGrpSpPr>
          <p:nvPr/>
        </p:nvGrpSpPr>
        <p:grpSpPr bwMode="auto">
          <a:xfrm>
            <a:off x="3538538" y="642938"/>
            <a:ext cx="8374062" cy="5078412"/>
            <a:chOff x="89858" y="1406503"/>
            <a:chExt cx="8763000" cy="5348988"/>
          </a:xfrm>
        </p:grpSpPr>
        <p:pic>
          <p:nvPicPr>
            <p:cNvPr id="101378" name="Picture 2" descr="C:\Users\RiedK\AppData\Local\Microsoft\Windows\Temporary Internet Files\Content.IE5\A2RI0LLO\MC910216325[1].png">
              <a:extLst>
                <a:ext uri="{FF2B5EF4-FFF2-40B4-BE49-F238E27FC236}">
                  <a16:creationId xmlns:a16="http://schemas.microsoft.com/office/drawing/2014/main" id="{2F868C77-04BC-41E0-ACD8-970CE868DD11}"/>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858" y="1406503"/>
              <a:ext cx="8763000" cy="5348988"/>
            </a:xfrm>
            <a:prstGeom prst="rect">
              <a:avLst/>
            </a:prstGeom>
            <a:noFill/>
            <a:extLst>
              <a:ext uri="{909E8E84-426E-40DD-AFC4-6F175D3DCCD1}">
                <a14:hiddenFill xmlns:a14="http://schemas.microsoft.com/office/drawing/2010/main">
                  <a:solidFill>
                    <a:srgbClr val="FFFFFF"/>
                  </a:solidFill>
                </a14:hiddenFill>
              </a:ext>
            </a:extLst>
          </p:spPr>
        </p:pic>
        <p:sp>
          <p:nvSpPr>
            <p:cNvPr id="37898" name="TextBox 1" descr="Graphic illustrating the 150  hours required to renew a Michigan certificate every 5 years.">
              <a:extLst>
                <a:ext uri="{FF2B5EF4-FFF2-40B4-BE49-F238E27FC236}">
                  <a16:creationId xmlns:a16="http://schemas.microsoft.com/office/drawing/2014/main" id="{61DE03C8-A66D-4AAD-AE04-92AE0F3DC58E}"/>
                </a:ext>
              </a:extLst>
            </p:cNvPr>
            <p:cNvSpPr txBox="1">
              <a:spLocks noChangeArrowheads="1"/>
            </p:cNvSpPr>
            <p:nvPr/>
          </p:nvSpPr>
          <p:spPr bwMode="auto">
            <a:xfrm>
              <a:off x="2561918" y="2760065"/>
              <a:ext cx="3516535" cy="219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1206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1" algn="ctr"/>
              <a:r>
                <a:rPr lang="en-US" altLang="en-US" sz="2800">
                  <a:latin typeface="Verdana" panose="020B0604030504040204" pitchFamily="34" charset="0"/>
                  <a:ea typeface="Skia"/>
                  <a:cs typeface="Skia"/>
                </a:rPr>
                <a:t>150 hours of Education-Related Professional Learning</a:t>
              </a:r>
            </a:p>
          </p:txBody>
        </p:sp>
        <p:sp>
          <p:nvSpPr>
            <p:cNvPr id="6" name="Rectangle 5">
              <a:extLst>
                <a:ext uri="{FF2B5EF4-FFF2-40B4-BE49-F238E27FC236}">
                  <a16:creationId xmlns:a16="http://schemas.microsoft.com/office/drawing/2014/main" id="{A7C8D2BB-B2AC-4B84-B3AB-6F68EF848C54}"/>
                </a:ext>
              </a:extLst>
            </p:cNvPr>
            <p:cNvSpPr/>
            <p:nvPr/>
          </p:nvSpPr>
          <p:spPr>
            <a:xfrm rot="19583368">
              <a:off x="1363419" y="2066945"/>
              <a:ext cx="1652655" cy="5110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n-cs"/>
                </a:rPr>
                <a:t>5 years</a:t>
              </a:r>
            </a:p>
          </p:txBody>
        </p:sp>
        <p:sp>
          <p:nvSpPr>
            <p:cNvPr id="10" name="Rectangle 9">
              <a:extLst>
                <a:ext uri="{FF2B5EF4-FFF2-40B4-BE49-F238E27FC236}">
                  <a16:creationId xmlns:a16="http://schemas.microsoft.com/office/drawing/2014/main" id="{BF7A3858-31F3-443E-A4BE-0D38C895C5D0}"/>
                </a:ext>
              </a:extLst>
            </p:cNvPr>
            <p:cNvSpPr/>
            <p:nvPr/>
          </p:nvSpPr>
          <p:spPr>
            <a:xfrm rot="1915547">
              <a:off x="5975454" y="2241310"/>
              <a:ext cx="1652655" cy="5110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n-cs"/>
                </a:rPr>
                <a:t>5 years</a:t>
              </a:r>
            </a:p>
          </p:txBody>
        </p:sp>
        <p:sp>
          <p:nvSpPr>
            <p:cNvPr id="11" name="Rectangle 10">
              <a:extLst>
                <a:ext uri="{FF2B5EF4-FFF2-40B4-BE49-F238E27FC236}">
                  <a16:creationId xmlns:a16="http://schemas.microsoft.com/office/drawing/2014/main" id="{18030574-39A1-46AF-A2CD-3BC085A64055}"/>
                </a:ext>
              </a:extLst>
            </p:cNvPr>
            <p:cNvSpPr/>
            <p:nvPr/>
          </p:nvSpPr>
          <p:spPr>
            <a:xfrm rot="9400176">
              <a:off x="5579192" y="5325637"/>
              <a:ext cx="1652655" cy="5110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n-cs"/>
                </a:rPr>
                <a:t>5 years</a:t>
              </a:r>
            </a:p>
          </p:txBody>
        </p:sp>
        <p:sp>
          <p:nvSpPr>
            <p:cNvPr id="12" name="Rectangle 11">
              <a:extLst>
                <a:ext uri="{FF2B5EF4-FFF2-40B4-BE49-F238E27FC236}">
                  <a16:creationId xmlns:a16="http://schemas.microsoft.com/office/drawing/2014/main" id="{1D194570-0EA0-487B-AAA0-E54954AF2F9B}"/>
                </a:ext>
              </a:extLst>
            </p:cNvPr>
            <p:cNvSpPr/>
            <p:nvPr/>
          </p:nvSpPr>
          <p:spPr>
            <a:xfrm rot="13308594">
              <a:off x="760404" y="4869131"/>
              <a:ext cx="1652655" cy="5110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n-cs"/>
                </a:rPr>
                <a:t>5 years</a:t>
              </a:r>
            </a:p>
          </p:txBody>
        </p:sp>
      </p:grpSp>
      <p:sp>
        <p:nvSpPr>
          <p:cNvPr id="37896" name="Rectangle 12">
            <a:extLst>
              <a:ext uri="{FF2B5EF4-FFF2-40B4-BE49-F238E27FC236}">
                <a16:creationId xmlns:a16="http://schemas.microsoft.com/office/drawing/2014/main" id="{5C0A00CD-931F-40A8-8BE0-B629C60A6BD9}"/>
              </a:ext>
            </a:extLst>
          </p:cNvPr>
          <p:cNvSpPr>
            <a:spLocks noChangeArrowheads="1"/>
          </p:cNvSpPr>
          <p:nvPr/>
        </p:nvSpPr>
        <p:spPr bwMode="auto">
          <a:xfrm>
            <a:off x="4060825" y="5748338"/>
            <a:ext cx="813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800">
                <a:latin typeface="Verdana" panose="020B0604030504040204" pitchFamily="34" charset="0"/>
                <a:ea typeface="Verdana" panose="020B0604030504040204" pitchFamily="34" charset="0"/>
                <a:cs typeface="Verdana" panose="020B0604030504040204" pitchFamily="34" charset="0"/>
                <a:hlinkClick r:id="rId3"/>
              </a:rPr>
              <a:t>Certification Guidance Documents</a:t>
            </a:r>
            <a:endParaRPr lang="en-US" altLang="en-US" sz="2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6774D31-EFB3-4373-9D4E-02B201588729}"/>
              </a:ext>
            </a:extLst>
          </p:cNvPr>
          <p:cNvSpPr>
            <a:spLocks noGrp="1"/>
          </p:cNvSpPr>
          <p:nvPr>
            <p:ph type="title"/>
          </p:nvPr>
        </p:nvSpPr>
        <p:spPr>
          <a:xfrm>
            <a:off x="657225" y="1223963"/>
            <a:ext cx="3203575" cy="1984375"/>
          </a:xfrm>
        </p:spPr>
        <p:txBody>
          <a:bodyPr/>
          <a:lstStyle/>
          <a:p>
            <a:r>
              <a:rPr lang="en-US" altLang="en-US" sz="3200">
                <a:latin typeface="Verdana" panose="020B0604030504040204" pitchFamily="34" charset="0"/>
                <a:ea typeface="Verdana" panose="020B0604030504040204" pitchFamily="34" charset="0"/>
                <a:cs typeface="Verdana" panose="020B0604030504040204" pitchFamily="34" charset="0"/>
              </a:rPr>
              <a:t>Education-Related Professional Learning</a:t>
            </a:r>
            <a:br>
              <a:rPr lang="en-US" altLang="en-US" sz="3200">
                <a:latin typeface="Verdana" panose="020B0604030504040204" pitchFamily="34" charset="0"/>
                <a:ea typeface="Verdana" panose="020B0604030504040204" pitchFamily="34" charset="0"/>
                <a:cs typeface="Verdana" panose="020B0604030504040204" pitchFamily="34" charset="0"/>
              </a:rPr>
            </a:br>
            <a:r>
              <a:rPr lang="en-US" altLang="en-US" sz="3200">
                <a:latin typeface="Verdana" panose="020B0604030504040204" pitchFamily="34" charset="0"/>
                <a:ea typeface="Verdana" panose="020B0604030504040204" pitchFamily="34" charset="0"/>
                <a:cs typeface="Verdana" panose="020B0604030504040204" pitchFamily="34" charset="0"/>
              </a:rPr>
              <a:t>(ERPL)</a:t>
            </a:r>
          </a:p>
        </p:txBody>
      </p:sp>
      <p:graphicFrame>
        <p:nvGraphicFramePr>
          <p:cNvPr id="6" name="Content Placeholder 5">
            <a:extLst>
              <a:ext uri="{FF2B5EF4-FFF2-40B4-BE49-F238E27FC236}">
                <a16:creationId xmlns:a16="http://schemas.microsoft.com/office/drawing/2014/main" id="{171377D2-927C-4B38-9048-EEA73EBD2881}"/>
              </a:ext>
            </a:extLst>
          </p:cNvPr>
          <p:cNvGraphicFramePr>
            <a:graphicFrameLocks noGrp="1"/>
          </p:cNvGraphicFramePr>
          <p:nvPr>
            <p:ph idx="1"/>
          </p:nvPr>
        </p:nvGraphicFramePr>
        <p:xfrm>
          <a:off x="3948113" y="1223454"/>
          <a:ext cx="6882063"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6" name="Date Placeholder 4">
            <a:extLst>
              <a:ext uri="{FF2B5EF4-FFF2-40B4-BE49-F238E27FC236}">
                <a16:creationId xmlns:a16="http://schemas.microsoft.com/office/drawing/2014/main" id="{B3AB4365-CB82-41E6-A1AF-DCEDD406CE9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7/29/2020</a:t>
            </a:r>
          </a:p>
        </p:txBody>
      </p:sp>
      <p:sp>
        <p:nvSpPr>
          <p:cNvPr id="38917" name="Footer Placeholder 4">
            <a:extLst>
              <a:ext uri="{FF2B5EF4-FFF2-40B4-BE49-F238E27FC236}">
                <a16:creationId xmlns:a16="http://schemas.microsoft.com/office/drawing/2014/main" id="{FF310BE5-4695-46DA-8DBD-02FF9F742DB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Office of Educator Excellence</a:t>
            </a:r>
          </a:p>
        </p:txBody>
      </p:sp>
      <p:sp>
        <p:nvSpPr>
          <p:cNvPr id="38918" name="Slide Number Placeholder 6">
            <a:extLst>
              <a:ext uri="{FF2B5EF4-FFF2-40B4-BE49-F238E27FC236}">
                <a16:creationId xmlns:a16="http://schemas.microsoft.com/office/drawing/2014/main" id="{BAD113D4-448A-4A6D-9CD0-E51B3D63BC9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CD4AEF2-F50C-4B07-B490-A5BB30C52FEB}" type="slidenum">
              <a:rPr lang="en-US" altLang="en-US">
                <a:solidFill>
                  <a:schemeClr val="bg1"/>
                </a:solidFill>
                <a:latin typeface="Verdana" panose="020B0604030504040204" pitchFamily="34" charset="0"/>
                <a:ea typeface="Verdana" panose="020B0604030504040204" pitchFamily="34" charset="0"/>
                <a:cs typeface="Verdana" panose="020B0604030504040204" pitchFamily="34" charset="0"/>
              </a:rPr>
              <a:pPr/>
              <a:t>18</a:t>
            </a:fld>
            <a:endParaRPr lang="en-US" alt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919" name="TextBox 2">
            <a:extLst>
              <a:ext uri="{FF2B5EF4-FFF2-40B4-BE49-F238E27FC236}">
                <a16:creationId xmlns:a16="http://schemas.microsoft.com/office/drawing/2014/main" id="{EEB919C2-B2E2-4744-BCD9-9B61CF02B78F}"/>
              </a:ext>
            </a:extLst>
          </p:cNvPr>
          <p:cNvSpPr txBox="1">
            <a:spLocks noChangeArrowheads="1"/>
          </p:cNvSpPr>
          <p:nvPr/>
        </p:nvSpPr>
        <p:spPr bwMode="auto">
          <a:xfrm>
            <a:off x="6757988" y="4497388"/>
            <a:ext cx="1501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solidFill>
                  <a:schemeClr val="bg1"/>
                </a:solidFill>
                <a:latin typeface="Century Gothic" panose="020B0502020202020204" pitchFamily="34" charset="0"/>
              </a:rPr>
              <a:t>1:1</a:t>
            </a:r>
          </a:p>
        </p:txBody>
      </p:sp>
      <p:sp>
        <p:nvSpPr>
          <p:cNvPr id="38920" name="TextBox 7">
            <a:extLst>
              <a:ext uri="{FF2B5EF4-FFF2-40B4-BE49-F238E27FC236}">
                <a16:creationId xmlns:a16="http://schemas.microsoft.com/office/drawing/2014/main" id="{E9AE10CC-F664-44EA-8292-E37EC7709CB0}"/>
              </a:ext>
            </a:extLst>
          </p:cNvPr>
          <p:cNvSpPr txBox="1">
            <a:spLocks noChangeArrowheads="1"/>
          </p:cNvSpPr>
          <p:nvPr/>
        </p:nvSpPr>
        <p:spPr bwMode="auto">
          <a:xfrm>
            <a:off x="9039225" y="4500563"/>
            <a:ext cx="1501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solidFill>
                  <a:schemeClr val="bg1"/>
                </a:solidFill>
                <a:latin typeface="Century Gothic" panose="020B0502020202020204" pitchFamily="34" charset="0"/>
              </a:rPr>
              <a:t>1:1</a:t>
            </a:r>
          </a:p>
        </p:txBody>
      </p:sp>
      <p:sp>
        <p:nvSpPr>
          <p:cNvPr id="38921" name="TextBox 8">
            <a:extLst>
              <a:ext uri="{FF2B5EF4-FFF2-40B4-BE49-F238E27FC236}">
                <a16:creationId xmlns:a16="http://schemas.microsoft.com/office/drawing/2014/main" id="{C32F053C-2759-4356-AFEC-42D9E18A4808}"/>
              </a:ext>
            </a:extLst>
          </p:cNvPr>
          <p:cNvSpPr txBox="1">
            <a:spLocks noChangeArrowheads="1"/>
          </p:cNvSpPr>
          <p:nvPr/>
        </p:nvSpPr>
        <p:spPr bwMode="auto">
          <a:xfrm>
            <a:off x="4421188" y="4513263"/>
            <a:ext cx="1501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solidFill>
                  <a:schemeClr val="bg1"/>
                </a:solidFill>
                <a:latin typeface="Century Gothic" panose="020B0502020202020204" pitchFamily="34" charset="0"/>
              </a:rPr>
              <a:t>25:1</a:t>
            </a:r>
          </a:p>
        </p:txBody>
      </p:sp>
      <p:pic>
        <p:nvPicPr>
          <p:cNvPr id="38922" name="Picture 3" descr="Education-Related Professional Learning Guidance Document QR Code">
            <a:hlinkClick r:id="rId8"/>
            <a:extLst>
              <a:ext uri="{FF2B5EF4-FFF2-40B4-BE49-F238E27FC236}">
                <a16:creationId xmlns:a16="http://schemas.microsoft.com/office/drawing/2014/main" id="{30B0B91D-A3A5-4E71-A04C-6A5AE84BB54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7088" y="3879850"/>
            <a:ext cx="1646237"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Box 13">
            <a:extLst>
              <a:ext uri="{FF2B5EF4-FFF2-40B4-BE49-F238E27FC236}">
                <a16:creationId xmlns:a16="http://schemas.microsoft.com/office/drawing/2014/main" id="{51461240-A923-459C-A898-47ABCAA68574}"/>
              </a:ext>
            </a:extLst>
          </p:cNvPr>
          <p:cNvSpPr txBox="1">
            <a:spLocks noChangeArrowheads="1"/>
          </p:cNvSpPr>
          <p:nvPr/>
        </p:nvSpPr>
        <p:spPr bwMode="auto">
          <a:xfrm>
            <a:off x="5735638" y="6005513"/>
            <a:ext cx="3602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800">
                <a:latin typeface="Verdana" panose="020B0604030504040204" pitchFamily="34" charset="0"/>
                <a:ea typeface="Verdana" panose="020B0604030504040204" pitchFamily="34" charset="0"/>
                <a:cs typeface="Verdana" panose="020B0604030504040204" pitchFamily="34" charset="0"/>
                <a:hlinkClick r:id="rId8"/>
              </a:rPr>
              <a:t>ERPL Guidance</a:t>
            </a:r>
            <a:endParaRPr lang="en-US" altLang="en-US" sz="2800">
              <a:latin typeface="Verdana" panose="020B0604030504040204" pitchFamily="34" charset="0"/>
              <a:ea typeface="Verdana" panose="020B0604030504040204" pitchFamily="34" charset="0"/>
              <a:cs typeface="Verdana" panose="020B0604030504040204" pitchFamily="34" charset="0"/>
            </a:endParaRPr>
          </a:p>
        </p:txBody>
      </p:sp>
      <p:sp>
        <p:nvSpPr>
          <p:cNvPr id="15" name="Arrow: Curved Left 14">
            <a:extLst>
              <a:ext uri="{FF2B5EF4-FFF2-40B4-BE49-F238E27FC236}">
                <a16:creationId xmlns:a16="http://schemas.microsoft.com/office/drawing/2014/main" id="{0A9833AA-4050-404C-91A4-724D2CFB5C58}"/>
              </a:ext>
            </a:extLst>
          </p:cNvPr>
          <p:cNvSpPr/>
          <p:nvPr/>
        </p:nvSpPr>
        <p:spPr>
          <a:xfrm rot="5400000">
            <a:off x="8429626" y="4233862"/>
            <a:ext cx="882650" cy="2149475"/>
          </a:xfrm>
          <a:prstGeom prst="curvedLeftArrow">
            <a:avLst/>
          </a:prstGeom>
          <a:ln>
            <a:solidFill>
              <a:schemeClr val="tx1">
                <a:lumMod val="50000"/>
                <a:lumOff val="50000"/>
              </a:schemeClr>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25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05FD-F29F-472B-8824-8A11263EF60F}"/>
              </a:ext>
            </a:extLst>
          </p:cNvPr>
          <p:cNvSpPr>
            <a:spLocks noGrp="1"/>
          </p:cNvSpPr>
          <p:nvPr>
            <p:ph type="title"/>
          </p:nvPr>
        </p:nvSpPr>
        <p:spPr>
          <a:xfrm>
            <a:off x="763588" y="973138"/>
            <a:ext cx="4370387" cy="2455862"/>
          </a:xfrm>
        </p:spPr>
        <p:txBody>
          <a:bodyPr rtlCol="0" anchor="ctr"/>
          <a:lstStyle/>
          <a:p>
            <a:pPr fontAlgn="auto">
              <a:lnSpc>
                <a:spcPct val="90000"/>
              </a:lnSpc>
              <a:spcAft>
                <a:spcPts val="0"/>
              </a:spcAft>
              <a:defRPr/>
            </a:pPr>
            <a:r>
              <a:rPr lang="en-US" sz="4000" dirty="0">
                <a:solidFill>
                  <a:srgbClr val="FFFFFE"/>
                </a:solidFill>
                <a:effectLst>
                  <a:outerShdw blurRad="38100" dist="38100" dir="2700000" algn="tl">
                    <a:srgbClr val="C0C0C0"/>
                  </a:outerShdw>
                </a:effectLst>
                <a:latin typeface="Verdana" panose="020B0604030504040204" pitchFamily="34" charset="0"/>
                <a:ea typeface="Verdana" panose="020B0604030504040204" pitchFamily="34" charset="0"/>
              </a:rPr>
              <a:t>Staffing Flexibilities</a:t>
            </a:r>
          </a:p>
        </p:txBody>
      </p:sp>
      <p:pic>
        <p:nvPicPr>
          <p:cNvPr id="39939" name="Picture 5">
            <a:extLst>
              <a:ext uri="{FF2B5EF4-FFF2-40B4-BE49-F238E27FC236}">
                <a16:creationId xmlns:a16="http://schemas.microsoft.com/office/drawing/2014/main" id="{BCEE3924-CB2F-4BB6-98D0-3D03EF57B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07438" y="5313363"/>
            <a:ext cx="31130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Slide Number Placeholder 5">
            <a:extLst>
              <a:ext uri="{FF2B5EF4-FFF2-40B4-BE49-F238E27FC236}">
                <a16:creationId xmlns:a16="http://schemas.microsoft.com/office/drawing/2014/main" id="{A96C4C4F-0EE9-45E1-9E46-B46046C9E84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fld id="{34E1072F-A0EC-4310-9F63-50FC7EA10B3D}" type="slidenum">
              <a:rPr lang="en-US" altLang="en-US">
                <a:solidFill>
                  <a:srgbClr val="FFFFFE"/>
                </a:solidFill>
                <a:latin typeface="Century Gothic" panose="020B0502020202020204" pitchFamily="34" charset="0"/>
              </a:rPr>
              <a:pPr>
                <a:spcAft>
                  <a:spcPts val="600"/>
                </a:spcAft>
              </a:pPr>
              <a:t>19</a:t>
            </a:fld>
            <a:endParaRPr lang="en-US" altLang="en-US">
              <a:solidFill>
                <a:srgbClr val="FFFFFE"/>
              </a:solidFill>
              <a:latin typeface="Century Gothic" panose="020B0502020202020204" pitchFamily="34" charset="0"/>
            </a:endParaRPr>
          </a:p>
        </p:txBody>
      </p:sp>
      <p:pic>
        <p:nvPicPr>
          <p:cNvPr id="39941" name="Picture 27" descr="Permits Placement Webpage 2019">
            <a:hlinkClick r:id="rId4"/>
            <a:extLst>
              <a:ext uri="{FF2B5EF4-FFF2-40B4-BE49-F238E27FC236}">
                <a16:creationId xmlns:a16="http://schemas.microsoft.com/office/drawing/2014/main" id="{679D521C-31A9-42AE-BE3B-93218D5E36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5875" y="3382963"/>
            <a:ext cx="19272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2">
            <a:extLst>
              <a:ext uri="{FF2B5EF4-FFF2-40B4-BE49-F238E27FC236}">
                <a16:creationId xmlns:a16="http://schemas.microsoft.com/office/drawing/2014/main" id="{D8965BD1-08C0-4D33-9666-B78DE049B22D}"/>
              </a:ext>
            </a:extLst>
          </p:cNvPr>
          <p:cNvSpPr>
            <a:spLocks noChangeArrowheads="1"/>
          </p:cNvSpPr>
          <p:nvPr/>
        </p:nvSpPr>
        <p:spPr bwMode="auto">
          <a:xfrm>
            <a:off x="6448425" y="1547813"/>
            <a:ext cx="36893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Permits</a:t>
            </a:r>
          </a:p>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Authorizations</a:t>
            </a:r>
          </a:p>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Approvals</a:t>
            </a:r>
          </a:p>
        </p:txBody>
      </p:sp>
      <p:pic>
        <p:nvPicPr>
          <p:cNvPr id="39943" name="Picture 4">
            <a:extLst>
              <a:ext uri="{FF2B5EF4-FFF2-40B4-BE49-F238E27FC236}">
                <a16:creationId xmlns:a16="http://schemas.microsoft.com/office/drawing/2014/main" id="{C71DE199-D5F0-4FBC-AB23-63DD82E730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 y="1370013"/>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4">
            <a:extLst>
              <a:ext uri="{FF2B5EF4-FFF2-40B4-BE49-F238E27FC236}">
                <a16:creationId xmlns:a16="http://schemas.microsoft.com/office/drawing/2014/main" id="{FB69C6E0-2021-4C51-AC93-5CCCE41E12E5}"/>
              </a:ext>
            </a:extLst>
          </p:cNvPr>
          <p:cNvSpPr>
            <a:spLocks noGrp="1"/>
          </p:cNvSpPr>
          <p:nvPr>
            <p:ph type="title"/>
          </p:nvPr>
        </p:nvSpPr>
        <p:spPr>
          <a:xfrm>
            <a:off x="461963" y="560388"/>
            <a:ext cx="3695700" cy="1446212"/>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It’s all about collaboration!</a:t>
            </a:r>
          </a:p>
        </p:txBody>
      </p:sp>
      <p:sp>
        <p:nvSpPr>
          <p:cNvPr id="22531" name="Content Placeholder 15">
            <a:extLst>
              <a:ext uri="{FF2B5EF4-FFF2-40B4-BE49-F238E27FC236}">
                <a16:creationId xmlns:a16="http://schemas.microsoft.com/office/drawing/2014/main" id="{60E9C9E6-7ECE-4347-96AF-FE1AE6517875}"/>
              </a:ext>
            </a:extLst>
          </p:cNvPr>
          <p:cNvSpPr>
            <a:spLocks noGrp="1"/>
          </p:cNvSpPr>
          <p:nvPr>
            <p:ph idx="1"/>
          </p:nvPr>
        </p:nvSpPr>
        <p:spPr>
          <a:xfrm>
            <a:off x="5781675" y="1447800"/>
            <a:ext cx="5189538" cy="4572000"/>
          </a:xfrm>
        </p:spPr>
        <p:txBody>
          <a:bodyPr/>
          <a:lstStyle/>
          <a:p>
            <a:endParaRPr lang="en-US" altLang="en-US"/>
          </a:p>
        </p:txBody>
      </p:sp>
      <p:sp>
        <p:nvSpPr>
          <p:cNvPr id="22532" name="Date Placeholder 2">
            <a:extLst>
              <a:ext uri="{FF2B5EF4-FFF2-40B4-BE49-F238E27FC236}">
                <a16:creationId xmlns:a16="http://schemas.microsoft.com/office/drawing/2014/main" id="{B8683808-39E8-42A4-8D9A-C3909DE821D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3/1/2019</a:t>
            </a:r>
          </a:p>
        </p:txBody>
      </p:sp>
      <p:sp>
        <p:nvSpPr>
          <p:cNvPr id="22533" name="Slide Number Placeholder 3">
            <a:extLst>
              <a:ext uri="{FF2B5EF4-FFF2-40B4-BE49-F238E27FC236}">
                <a16:creationId xmlns:a16="http://schemas.microsoft.com/office/drawing/2014/main" id="{D5B3EF05-4094-43BE-B5E1-2B69EDB136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9682FA0-5853-4D05-B8F5-82E5AB0C7AF1}" type="slidenum">
              <a:rPr lang="en-US" altLang="en-US">
                <a:solidFill>
                  <a:schemeClr val="bg1"/>
                </a:solidFill>
                <a:latin typeface="Verdana" panose="020B0604030504040204" pitchFamily="34" charset="0"/>
                <a:ea typeface="Verdana" panose="020B0604030504040204" pitchFamily="34" charset="0"/>
                <a:cs typeface="Verdana" panose="020B0604030504040204" pitchFamily="34" charset="0"/>
              </a:rPr>
              <a:pPr/>
              <a:t>2</a:t>
            </a:fld>
            <a:endParaRPr lang="en-US" alt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2534" name="Picture 13">
            <a:extLst>
              <a:ext uri="{FF2B5EF4-FFF2-40B4-BE49-F238E27FC236}">
                <a16:creationId xmlns:a16="http://schemas.microsoft.com/office/drawing/2014/main" id="{B750E800-2C51-4278-8415-C40C9A4236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0"/>
            <a:ext cx="6294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BCCB42B1-73A8-4435-965F-277583FFD0F2}"/>
              </a:ext>
            </a:extLst>
          </p:cNvPr>
          <p:cNvSpPr>
            <a:spLocks noGrp="1"/>
          </p:cNvSpPr>
          <p:nvPr>
            <p:ph type="ftr" sz="quarter" idx="11"/>
          </p:nvPr>
        </p:nvSpPr>
        <p:spPr bwMode="auto">
          <a:xfrm>
            <a:off x="9861550" y="6402388"/>
            <a:ext cx="233521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Office of Educator Excellence</a:t>
            </a:r>
          </a:p>
        </p:txBody>
      </p:sp>
      <p:sp>
        <p:nvSpPr>
          <p:cNvPr id="40963" name="Slide Number Placeholder 5">
            <a:extLst>
              <a:ext uri="{FF2B5EF4-FFF2-40B4-BE49-F238E27FC236}">
                <a16:creationId xmlns:a16="http://schemas.microsoft.com/office/drawing/2014/main" id="{1651C58A-E069-41AB-82F4-44865496CF7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C9AE887-C659-4D32-A059-CAC68DDEE5A8}" type="slidenum">
              <a:rPr lang="en-US" altLang="en-US">
                <a:solidFill>
                  <a:schemeClr val="bg1"/>
                </a:solidFill>
                <a:latin typeface="Century Gothic" panose="020B0502020202020204" pitchFamily="34" charset="0"/>
              </a:rPr>
              <a:pPr/>
              <a:t>20</a:t>
            </a:fld>
            <a:endParaRPr lang="en-US" altLang="en-US">
              <a:solidFill>
                <a:schemeClr val="bg1"/>
              </a:solidFill>
              <a:latin typeface="Century Gothic" panose="020B0502020202020204" pitchFamily="34" charset="0"/>
            </a:endParaRPr>
          </a:p>
        </p:txBody>
      </p:sp>
      <p:graphicFrame>
        <p:nvGraphicFramePr>
          <p:cNvPr id="8" name="Content Placeholder 5">
            <a:extLst>
              <a:ext uri="{FF2B5EF4-FFF2-40B4-BE49-F238E27FC236}">
                <a16:creationId xmlns:a16="http://schemas.microsoft.com/office/drawing/2014/main" id="{32DDE225-9816-4E94-B0F1-7FD9B0A3D831}"/>
              </a:ext>
            </a:extLst>
          </p:cNvPr>
          <p:cNvGraphicFramePr>
            <a:graphicFrameLocks/>
          </p:cNvGraphicFramePr>
          <p:nvPr/>
        </p:nvGraphicFramePr>
        <p:xfrm>
          <a:off x="164355" y="1063416"/>
          <a:ext cx="11828861" cy="5194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5" name="Date Placeholder 3">
            <a:extLst>
              <a:ext uri="{FF2B5EF4-FFF2-40B4-BE49-F238E27FC236}">
                <a16:creationId xmlns:a16="http://schemas.microsoft.com/office/drawing/2014/main" id="{1C8BD7B5-AD9F-462C-B425-7530A53E01DE}"/>
              </a:ext>
            </a:extLst>
          </p:cNvPr>
          <p:cNvSpPr>
            <a:spLocks noGrp="1"/>
          </p:cNvSpPr>
          <p:nvPr>
            <p:ph type="dt" sz="quarter" idx="10"/>
          </p:nvPr>
        </p:nvSpPr>
        <p:spPr bwMode="auto">
          <a:xfrm>
            <a:off x="165100" y="636428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3741230-1752-4A7B-83BC-47FD2B1EC65B}"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a:extLst>
              <a:ext uri="{FF2B5EF4-FFF2-40B4-BE49-F238E27FC236}">
                <a16:creationId xmlns:a16="http://schemas.microsoft.com/office/drawing/2014/main" id="{22FB7AB4-DA06-4DAE-81CA-0C33A4FE9E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4888" y="2165350"/>
            <a:ext cx="19177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a:extLst>
              <a:ext uri="{FF2B5EF4-FFF2-40B4-BE49-F238E27FC236}">
                <a16:creationId xmlns:a16="http://schemas.microsoft.com/office/drawing/2014/main" id="{18A414A0-672C-4FEF-B74F-4DA009A795E5}"/>
              </a:ext>
            </a:extLst>
          </p:cNvPr>
          <p:cNvSpPr>
            <a:spLocks noGrp="1"/>
          </p:cNvSpPr>
          <p:nvPr>
            <p:ph type="title"/>
          </p:nvPr>
        </p:nvSpPr>
        <p:spPr>
          <a:xfrm>
            <a:off x="709613" y="450850"/>
            <a:ext cx="8132762" cy="1397000"/>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Daily Substitute Permit</a:t>
            </a:r>
          </a:p>
        </p:txBody>
      </p:sp>
      <p:sp>
        <p:nvSpPr>
          <p:cNvPr id="41988" name="Date Placeholder 2">
            <a:extLst>
              <a:ext uri="{FF2B5EF4-FFF2-40B4-BE49-F238E27FC236}">
                <a16:creationId xmlns:a16="http://schemas.microsoft.com/office/drawing/2014/main" id="{6D56D1DD-CC68-4FF9-8219-47AF343BBD53}"/>
              </a:ext>
            </a:extLst>
          </p:cNvPr>
          <p:cNvSpPr>
            <a:spLocks noGrp="1"/>
          </p:cNvSpPr>
          <p:nvPr>
            <p:ph type="dt" sz="quarter" idx="10"/>
          </p:nvPr>
        </p:nvSpPr>
        <p:spPr bwMode="auto">
          <a:xfrm>
            <a:off x="165100" y="640873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Tahoma" panose="020B0604030504040204" pitchFamily="34" charset="0"/>
                <a:cs typeface="Tahoma" panose="020B0604030504040204" pitchFamily="34" charset="0"/>
              </a:rPr>
              <a:t>11/8/2019</a:t>
            </a:r>
          </a:p>
        </p:txBody>
      </p:sp>
      <p:sp>
        <p:nvSpPr>
          <p:cNvPr id="41989" name="Slide Number Placeholder 4">
            <a:extLst>
              <a:ext uri="{FF2B5EF4-FFF2-40B4-BE49-F238E27FC236}">
                <a16:creationId xmlns:a16="http://schemas.microsoft.com/office/drawing/2014/main" id="{AEB7002C-49E1-451B-81D2-9709CCB7C07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5380267-20B3-436F-879A-29E20A740305}"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21</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41990" name="Picture 6">
            <a:extLst>
              <a:ext uri="{FF2B5EF4-FFF2-40B4-BE49-F238E27FC236}">
                <a16:creationId xmlns:a16="http://schemas.microsoft.com/office/drawing/2014/main" id="{857ED40B-7EC7-481E-B54E-AE695CEBD1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5484813"/>
            <a:ext cx="2620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2">
            <a:extLst>
              <a:ext uri="{FF2B5EF4-FFF2-40B4-BE49-F238E27FC236}">
                <a16:creationId xmlns:a16="http://schemas.microsoft.com/office/drawing/2014/main" id="{BE3A8322-2CAA-4C06-9A29-2A1A9C10E4E1}"/>
              </a:ext>
            </a:extLst>
          </p:cNvPr>
          <p:cNvSpPr>
            <a:spLocks noChangeArrowheads="1"/>
          </p:cNvSpPr>
          <p:nvPr/>
        </p:nvSpPr>
        <p:spPr bwMode="auto">
          <a:xfrm>
            <a:off x="439738" y="2800350"/>
            <a:ext cx="110617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buClr>
                <a:schemeClr val="tx1"/>
              </a:buClr>
              <a:buSzPct val="100000"/>
              <a:buFont typeface="Arial" panose="020B0604020202020204" pitchFamily="34" charset="0"/>
              <a:buChar char="•"/>
            </a:pPr>
            <a:r>
              <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rPr>
              <a:t>60 semester credits</a:t>
            </a:r>
          </a:p>
          <a:p>
            <a:pPr>
              <a:spcAft>
                <a:spcPts val="600"/>
              </a:spcAft>
              <a:buClr>
                <a:schemeClr val="tx1"/>
              </a:buClr>
              <a:buSzPct val="100000"/>
              <a:buFont typeface="Arial" panose="020B0604020202020204" pitchFamily="34" charset="0"/>
              <a:buChar char="•"/>
            </a:pPr>
            <a:r>
              <a:rPr lang="en-US" altLang="en-US" sz="3200">
                <a:solidFill>
                  <a:schemeClr val="tx2"/>
                </a:solidFill>
                <a:latin typeface="Verdana" panose="020B0604030504040204" pitchFamily="34" charset="0"/>
                <a:ea typeface="Verdana" panose="020B0604030504040204" pitchFamily="34" charset="0"/>
                <a:cs typeface="Tahoma" panose="020B0604030504040204" pitchFamily="34" charset="0"/>
              </a:rPr>
              <a:t>Intermittent assignments</a:t>
            </a:r>
          </a:p>
          <a:p>
            <a:pPr>
              <a:spcAft>
                <a:spcPts val="600"/>
              </a:spcAft>
              <a:buClr>
                <a:schemeClr val="tx1"/>
              </a:buClr>
              <a:buSzPct val="100000"/>
              <a:buFont typeface="Arial" panose="020B0604020202020204" pitchFamily="34" charset="0"/>
              <a:buChar char="•"/>
            </a:pPr>
            <a:r>
              <a:rPr lang="en-US" altLang="en-US" sz="3200">
                <a:solidFill>
                  <a:schemeClr val="tx2"/>
                </a:solidFill>
                <a:latin typeface="Verdana" panose="020B0604030504040204" pitchFamily="34" charset="0"/>
                <a:ea typeface="Verdana" panose="020B0604030504040204" pitchFamily="34" charset="0"/>
                <a:cs typeface="Tahoma" panose="020B0604030504040204" pitchFamily="34" charset="0"/>
              </a:rPr>
              <a:t>90-consecutive calendar days same assignment</a:t>
            </a:r>
            <a:endPar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endParaRPr>
          </a:p>
          <a:p>
            <a:pPr>
              <a:spcAft>
                <a:spcPts val="600"/>
              </a:spcAft>
              <a:buClr>
                <a:schemeClr val="tx1"/>
              </a:buClr>
              <a:buSzPct val="100000"/>
              <a:buFont typeface="Arial" panose="020B0604020202020204" pitchFamily="34" charset="0"/>
              <a:buChar char="•"/>
            </a:pPr>
            <a:r>
              <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rPr>
              <a:t>Not required for CERTIFIED teachers (90 days)</a:t>
            </a:r>
          </a:p>
          <a:p>
            <a:pPr>
              <a:spcAft>
                <a:spcPts val="600"/>
              </a:spcAft>
              <a:buClr>
                <a:schemeClr val="tx1"/>
              </a:buClr>
              <a:buSzPct val="100000"/>
              <a:buFont typeface="Arial" panose="020B0604020202020204" pitchFamily="34" charset="0"/>
              <a:buChar char="•"/>
            </a:pPr>
            <a:r>
              <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rPr>
              <a:t>Extension available </a:t>
            </a:r>
          </a:p>
          <a:p>
            <a:pPr>
              <a:spcAft>
                <a:spcPts val="600"/>
              </a:spcAft>
              <a:buClr>
                <a:schemeClr val="tx1"/>
              </a:buClr>
              <a:buSzPct val="100000"/>
              <a:buFont typeface="Arial" panose="020B0604020202020204" pitchFamily="34" charset="0"/>
              <a:buChar char="•"/>
            </a:pPr>
            <a:r>
              <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rPr>
              <a:t>Age limitation removed</a:t>
            </a:r>
          </a:p>
          <a:p>
            <a:pPr>
              <a:spcAft>
                <a:spcPts val="600"/>
              </a:spcAft>
              <a:buClr>
                <a:schemeClr val="tx1"/>
              </a:buClr>
              <a:buSzPct val="100000"/>
              <a:buFont typeface="Arial" panose="020B0604020202020204" pitchFamily="34" charset="0"/>
              <a:buChar char="•"/>
            </a:pPr>
            <a:endParaRPr lang="en-US" altLang="en-US" sz="2800">
              <a:solidFill>
                <a:srgbClr val="3B3059"/>
              </a:solidFill>
              <a:latin typeface="Verdana" panose="020B0604030504040204" pitchFamily="34" charset="0"/>
              <a:ea typeface="Verdana" panose="020B0604030504040204" pitchFamily="34" charset="0"/>
              <a:cs typeface="Tahoma" panose="020B060403050404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6392E17-322B-4560-9799-ED68F0B3F8AE}"/>
              </a:ext>
            </a:extLst>
          </p:cNvPr>
          <p:cNvSpPr>
            <a:spLocks noGrp="1"/>
          </p:cNvSpPr>
          <p:nvPr>
            <p:ph type="title"/>
          </p:nvPr>
        </p:nvSpPr>
        <p:spPr>
          <a:xfrm>
            <a:off x="709613" y="450850"/>
            <a:ext cx="8132762" cy="1397000"/>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Year Long Permits – Key Points</a:t>
            </a:r>
          </a:p>
        </p:txBody>
      </p:sp>
      <p:sp>
        <p:nvSpPr>
          <p:cNvPr id="43011" name="Slide Number Placeholder 4">
            <a:extLst>
              <a:ext uri="{FF2B5EF4-FFF2-40B4-BE49-F238E27FC236}">
                <a16:creationId xmlns:a16="http://schemas.microsoft.com/office/drawing/2014/main" id="{0ED29B82-4665-4B3B-A8E4-9AAB77E0308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F3DEC8C-9A3D-4163-9CEE-83722A20C643}"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22</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43012" name="Picture 6">
            <a:extLst>
              <a:ext uri="{FF2B5EF4-FFF2-40B4-BE49-F238E27FC236}">
                <a16:creationId xmlns:a16="http://schemas.microsoft.com/office/drawing/2014/main" id="{C583410B-C883-46C3-B5EC-9D29B7AE00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7525" y="5637213"/>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
            <a:extLst>
              <a:ext uri="{FF2B5EF4-FFF2-40B4-BE49-F238E27FC236}">
                <a16:creationId xmlns:a16="http://schemas.microsoft.com/office/drawing/2014/main" id="{74C6211D-449D-45F4-A1F4-C7947F0F693F}"/>
              </a:ext>
            </a:extLst>
          </p:cNvPr>
          <p:cNvSpPr>
            <a:spLocks noChangeArrowheads="1"/>
          </p:cNvSpPr>
          <p:nvPr/>
        </p:nvSpPr>
        <p:spPr bwMode="auto">
          <a:xfrm>
            <a:off x="709613" y="2579688"/>
            <a:ext cx="108045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buClr>
                <a:schemeClr val="tx1"/>
              </a:buClr>
              <a:buSzPct val="100000"/>
              <a:buFont typeface="Arial" panose="020B0604020202020204" pitchFamily="34" charset="0"/>
              <a:buChar char="•"/>
            </a:pPr>
            <a:r>
              <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rPr>
              <a:t>60 semester credits </a:t>
            </a:r>
          </a:p>
          <a:p>
            <a:pPr>
              <a:spcAft>
                <a:spcPts val="600"/>
              </a:spcAft>
              <a:buClr>
                <a:schemeClr val="tx1"/>
              </a:buClr>
              <a:buSzPct val="100000"/>
              <a:buFont typeface="Arial" panose="020B0604020202020204" pitchFamily="34" charset="0"/>
              <a:buChar char="•"/>
            </a:pPr>
            <a:r>
              <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rPr>
              <a:t>Testing for core subject areas</a:t>
            </a:r>
          </a:p>
          <a:p>
            <a:pPr>
              <a:spcAft>
                <a:spcPts val="600"/>
              </a:spcAft>
              <a:buClr>
                <a:schemeClr val="tx1"/>
              </a:buClr>
              <a:buSzPct val="100000"/>
              <a:buFont typeface="Arial" panose="020B0604020202020204" pitchFamily="34" charset="0"/>
              <a:buChar char="•"/>
            </a:pPr>
            <a:r>
              <a:rPr lang="en-US" altLang="en-US" sz="3200">
                <a:solidFill>
                  <a:srgbClr val="3B3059"/>
                </a:solidFill>
                <a:latin typeface="Verdana" panose="020B0604030504040204" pitchFamily="34" charset="0"/>
                <a:ea typeface="Verdana" panose="020B0604030504040204" pitchFamily="34" charset="0"/>
                <a:cs typeface="Tahoma" panose="020B0604030504040204" pitchFamily="34" charset="0"/>
              </a:rPr>
              <a:t>No state salary/pay restrictions</a:t>
            </a:r>
          </a:p>
          <a:p>
            <a:pPr>
              <a:spcAft>
                <a:spcPts val="600"/>
              </a:spcAft>
              <a:buClr>
                <a:schemeClr val="tx1"/>
              </a:buClr>
              <a:buSzPct val="100000"/>
              <a:buFont typeface="Arial" panose="020B0604020202020204" pitchFamily="34" charset="0"/>
              <a:buChar char="•"/>
            </a:pPr>
            <a:r>
              <a:rPr lang="en-US" altLang="en-US" sz="3200">
                <a:solidFill>
                  <a:schemeClr val="tx2"/>
                </a:solidFill>
                <a:latin typeface="Verdana" panose="020B0604030504040204" pitchFamily="34" charset="0"/>
                <a:ea typeface="Verdana" panose="020B0604030504040204" pitchFamily="34" charset="0"/>
                <a:cs typeface="Tahoma" panose="020B0604030504040204" pitchFamily="34" charset="0"/>
              </a:rPr>
              <a:t>“</a:t>
            </a:r>
            <a:r>
              <a:rPr lang="en-US" altLang="en-US" sz="3200">
                <a:solidFill>
                  <a:schemeClr val="tx2"/>
                </a:solidFill>
                <a:latin typeface="Verdana" panose="020B0604030504040204" pitchFamily="34" charset="0"/>
                <a:ea typeface="Verdana" panose="020B0604030504040204" pitchFamily="34" charset="0"/>
                <a:cs typeface="Tahoma" panose="020B0604030504040204" pitchFamily="34" charset="0"/>
                <a:hlinkClick r:id="rId4"/>
              </a:rPr>
              <a:t>Available for the Assignment</a:t>
            </a:r>
            <a:r>
              <a:rPr lang="en-US" altLang="en-US" sz="3200">
                <a:solidFill>
                  <a:schemeClr val="tx2"/>
                </a:solidFill>
                <a:latin typeface="Verdana" panose="020B0604030504040204" pitchFamily="34" charset="0"/>
                <a:ea typeface="Verdana" panose="020B0604030504040204" pitchFamily="34" charset="0"/>
                <a:cs typeface="Tahoma" panose="020B0604030504040204" pitchFamily="34" charset="0"/>
              </a:rPr>
              <a:t>” defined</a:t>
            </a:r>
          </a:p>
          <a:p>
            <a:pPr>
              <a:spcAft>
                <a:spcPts val="600"/>
              </a:spcAft>
              <a:buClr>
                <a:schemeClr val="tx1"/>
              </a:buClr>
              <a:buSzPct val="100000"/>
              <a:buFont typeface="Arial" panose="020B0604020202020204" pitchFamily="34" charset="0"/>
              <a:buChar char="•"/>
            </a:pPr>
            <a:endParaRPr lang="en-US" altLang="en-US" sz="2800">
              <a:solidFill>
                <a:srgbClr val="3B3059"/>
              </a:solidFill>
              <a:latin typeface="Verdana" panose="020B0604030504040204" pitchFamily="34" charset="0"/>
              <a:ea typeface="Verdana" panose="020B0604030504040204" pitchFamily="34" charset="0"/>
              <a:cs typeface="Tahoma" panose="020B0604030504040204" pitchFamily="34" charset="0"/>
            </a:endParaRPr>
          </a:p>
          <a:p>
            <a:pPr>
              <a:spcAft>
                <a:spcPts val="600"/>
              </a:spcAft>
              <a:buClr>
                <a:schemeClr val="tx1"/>
              </a:buClr>
              <a:buSzPct val="100000"/>
              <a:buFont typeface="Arial" panose="020B0604020202020204" pitchFamily="34" charset="0"/>
              <a:buChar char="•"/>
            </a:pPr>
            <a:endParaRPr lang="en-US" altLang="en-US" sz="2800">
              <a:solidFill>
                <a:srgbClr val="3B3059"/>
              </a:solidFill>
              <a:latin typeface="Verdana" panose="020B0604030504040204" pitchFamily="34" charset="0"/>
              <a:ea typeface="Verdana" panose="020B0604030504040204" pitchFamily="34" charset="0"/>
              <a:cs typeface="Tahoma" panose="020B0604030504040204" pitchFamily="34" charset="0"/>
            </a:endParaRPr>
          </a:p>
        </p:txBody>
      </p:sp>
      <p:sp>
        <p:nvSpPr>
          <p:cNvPr id="43014" name="Date Placeholder 3">
            <a:extLst>
              <a:ext uri="{FF2B5EF4-FFF2-40B4-BE49-F238E27FC236}">
                <a16:creationId xmlns:a16="http://schemas.microsoft.com/office/drawing/2014/main" id="{4229A1B5-B7E8-4EFA-A884-79DD6837AB9F}"/>
              </a:ext>
            </a:extLst>
          </p:cNvPr>
          <p:cNvSpPr>
            <a:spLocks noGrp="1"/>
          </p:cNvSpPr>
          <p:nvPr>
            <p:ph type="dt" sz="quarter" idx="10"/>
          </p:nvPr>
        </p:nvSpPr>
        <p:spPr bwMode="auto">
          <a:xfrm>
            <a:off x="165100" y="636428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898BE17-F6BF-4411-A376-8E1076B41C3C}"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pic>
        <p:nvPicPr>
          <p:cNvPr id="43015" name="Picture 4" descr="Available for Assignment Definition QR Code">
            <a:hlinkClick r:id="rId4"/>
            <a:extLst>
              <a:ext uri="{FF2B5EF4-FFF2-40B4-BE49-F238E27FC236}">
                <a16:creationId xmlns:a16="http://schemas.microsoft.com/office/drawing/2014/main" id="{95D85A20-658C-4891-9B97-8EEF0C7BCD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02725" y="29987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F15B5E8-1377-498E-85B5-1408D10B3113}"/>
              </a:ext>
            </a:extLst>
          </p:cNvPr>
          <p:cNvSpPr>
            <a:spLocks noGrp="1"/>
          </p:cNvSpPr>
          <p:nvPr>
            <p:ph type="title"/>
          </p:nvPr>
        </p:nvSpPr>
        <p:spPr>
          <a:xfrm>
            <a:off x="898525" y="903288"/>
            <a:ext cx="8358188" cy="854075"/>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Full-year Basic Permit</a:t>
            </a:r>
          </a:p>
        </p:txBody>
      </p:sp>
      <p:graphicFrame>
        <p:nvGraphicFramePr>
          <p:cNvPr id="5" name="Content Placeholder 4">
            <a:extLst>
              <a:ext uri="{FF2B5EF4-FFF2-40B4-BE49-F238E27FC236}">
                <a16:creationId xmlns:a16="http://schemas.microsoft.com/office/drawing/2014/main" id="{19676C6F-650B-4154-BBAF-5BA2BC2011A7}"/>
              </a:ext>
            </a:extLst>
          </p:cNvPr>
          <p:cNvGraphicFramePr>
            <a:graphicFrameLocks noGrp="1"/>
          </p:cNvGraphicFramePr>
          <p:nvPr>
            <p:ph idx="1"/>
          </p:nvPr>
        </p:nvGraphicFramePr>
        <p:xfrm>
          <a:off x="561110" y="1757362"/>
          <a:ext cx="8556697" cy="3340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hlinkClick r:id="rId8"/>
            <a:extLst>
              <a:ext uri="{FF2B5EF4-FFF2-40B4-BE49-F238E27FC236}">
                <a16:creationId xmlns:a16="http://schemas.microsoft.com/office/drawing/2014/main" id="{CB0AB123-730A-4562-9EB0-B6EA9E7AB3A1}"/>
              </a:ext>
            </a:extLst>
          </p:cNvPr>
          <p:cNvSpPr/>
          <p:nvPr/>
        </p:nvSpPr>
        <p:spPr>
          <a:xfrm>
            <a:off x="9504364" y="2262492"/>
            <a:ext cx="2045021" cy="2441414"/>
          </a:xfrm>
          <a:prstGeom prst="roundRect">
            <a:avLst>
              <a:gd name="adj" fmla="val 10000"/>
            </a:avLst>
          </a:prstGeom>
          <a:blipFill>
            <a:blip r:embed="rId9">
              <a:extLst>
                <a:ext uri="{28A0092B-C50C-407E-A947-70E740481C1C}">
                  <a14:useLocalDpi xmlns:a14="http://schemas.microsoft.com/office/drawing/2010/main" val="0"/>
                </a:ext>
              </a:extLst>
            </a:blip>
            <a:srcRect/>
            <a:stretch>
              <a:fillRect l="-9000" r="-9000"/>
            </a:stretch>
          </a:blipFill>
          <a:ln>
            <a:solidFill>
              <a:schemeClr val="tx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44039" name="Date Placeholder 2">
            <a:extLst>
              <a:ext uri="{FF2B5EF4-FFF2-40B4-BE49-F238E27FC236}">
                <a16:creationId xmlns:a16="http://schemas.microsoft.com/office/drawing/2014/main" id="{E97D9487-0D29-4A1D-A61A-4B085F77EF5F}"/>
              </a:ext>
            </a:extLst>
          </p:cNvPr>
          <p:cNvSpPr>
            <a:spLocks noGrp="1"/>
          </p:cNvSpPr>
          <p:nvPr>
            <p:ph type="dt" sz="quarter" idx="10"/>
          </p:nvPr>
        </p:nvSpPr>
        <p:spPr bwMode="auto">
          <a:xfrm>
            <a:off x="165100" y="640873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05CF49A-4F51-46EE-ADF2-7F2FCA94E248}"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sp>
        <p:nvSpPr>
          <p:cNvPr id="44040" name="Slide Number Placeholder 4">
            <a:extLst>
              <a:ext uri="{FF2B5EF4-FFF2-40B4-BE49-F238E27FC236}">
                <a16:creationId xmlns:a16="http://schemas.microsoft.com/office/drawing/2014/main" id="{5225868B-B586-42F6-8C28-CD298B3CC99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85D8E8B-D367-4A0C-B382-09B96A71A5C4}"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23</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44041" name="Picture 10">
            <a:extLst>
              <a:ext uri="{FF2B5EF4-FFF2-40B4-BE49-F238E27FC236}">
                <a16:creationId xmlns:a16="http://schemas.microsoft.com/office/drawing/2014/main" id="{44CDD0B2-0E2E-49F3-9F13-914933E3388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42400" y="5316538"/>
            <a:ext cx="26193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Box 2">
            <a:extLst>
              <a:ext uri="{FF2B5EF4-FFF2-40B4-BE49-F238E27FC236}">
                <a16:creationId xmlns:a16="http://schemas.microsoft.com/office/drawing/2014/main" id="{AE4B66F4-E164-41AE-83DD-61528B27EC52}"/>
              </a:ext>
            </a:extLst>
          </p:cNvPr>
          <p:cNvSpPr txBox="1">
            <a:spLocks noChangeArrowheads="1"/>
          </p:cNvSpPr>
          <p:nvPr/>
        </p:nvSpPr>
        <p:spPr bwMode="auto">
          <a:xfrm>
            <a:off x="727075" y="4908550"/>
            <a:ext cx="877728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800" b="1">
                <a:solidFill>
                  <a:schemeClr val="tx2"/>
                </a:solidFill>
                <a:latin typeface="Verdana" panose="020B0604030504040204" pitchFamily="34" charset="0"/>
                <a:ea typeface="Verdana" panose="020B0604030504040204" pitchFamily="34" charset="0"/>
                <a:cs typeface="Tahoma" panose="020B0604030504040204" pitchFamily="34" charset="0"/>
              </a:rPr>
              <a:t>Renewals </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Year 2: 		Enrollment &amp; E/HE ratings</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Years 3-4: 	6 credits &amp; E/HE ratings</a:t>
            </a:r>
          </a:p>
          <a:p>
            <a:endParaRPr lang="en-US" altLang="en-US">
              <a:latin typeface="Century Gothic" panose="020B0502020202020204" pitchFamily="34" charset="0"/>
              <a:ea typeface="Verdana" panose="020B0604030504040204" pitchFamily="34" charset="0"/>
              <a:cs typeface="Tahoma" panose="020B060403050404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6EDD575-1C4E-46B3-81AC-FA5C5CF1587C}"/>
              </a:ext>
            </a:extLst>
          </p:cNvPr>
          <p:cNvSpPr>
            <a:spLocks noGrp="1"/>
          </p:cNvSpPr>
          <p:nvPr>
            <p:ph type="title"/>
          </p:nvPr>
        </p:nvSpPr>
        <p:spPr>
          <a:xfrm>
            <a:off x="560388" y="447675"/>
            <a:ext cx="8850312" cy="1362075"/>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Full-year Shortage Permit</a:t>
            </a:r>
          </a:p>
        </p:txBody>
      </p:sp>
      <p:graphicFrame>
        <p:nvGraphicFramePr>
          <p:cNvPr id="5" name="Content Placeholder 4">
            <a:extLst>
              <a:ext uri="{FF2B5EF4-FFF2-40B4-BE49-F238E27FC236}">
                <a16:creationId xmlns:a16="http://schemas.microsoft.com/office/drawing/2014/main" id="{53AE844D-2AFE-4908-A423-B3D831E762F7}"/>
              </a:ext>
            </a:extLst>
          </p:cNvPr>
          <p:cNvGraphicFramePr>
            <a:graphicFrameLocks noGrp="1"/>
          </p:cNvGraphicFramePr>
          <p:nvPr>
            <p:ph idx="1"/>
          </p:nvPr>
        </p:nvGraphicFramePr>
        <p:xfrm>
          <a:off x="561110" y="2009774"/>
          <a:ext cx="8559269" cy="347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Date Placeholder 2">
            <a:extLst>
              <a:ext uri="{FF2B5EF4-FFF2-40B4-BE49-F238E27FC236}">
                <a16:creationId xmlns:a16="http://schemas.microsoft.com/office/drawing/2014/main" id="{C2E6D253-AD6E-4F56-9634-6627683FB47B}"/>
              </a:ext>
            </a:extLst>
          </p:cNvPr>
          <p:cNvSpPr>
            <a:spLocks noGrp="1"/>
          </p:cNvSpPr>
          <p:nvPr>
            <p:ph type="dt" sz="quarter" idx="10"/>
          </p:nvPr>
        </p:nvSpPr>
        <p:spPr bwMode="auto">
          <a:xfrm>
            <a:off x="165100" y="640873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211EC1B-0F69-4B82-AFD3-8425405272E9}"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pic>
        <p:nvPicPr>
          <p:cNvPr id="45061" name="Picture 10">
            <a:extLst>
              <a:ext uri="{FF2B5EF4-FFF2-40B4-BE49-F238E27FC236}">
                <a16:creationId xmlns:a16="http://schemas.microsoft.com/office/drawing/2014/main" id="{C84EC43A-0118-485F-8340-D84E397F5E9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2400" y="5316538"/>
            <a:ext cx="26193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Slide Number Placeholder 4">
            <a:extLst>
              <a:ext uri="{FF2B5EF4-FFF2-40B4-BE49-F238E27FC236}">
                <a16:creationId xmlns:a16="http://schemas.microsoft.com/office/drawing/2014/main" id="{04E7DF79-65E7-4CA0-82DB-91188AF993E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E6C4E3B-BFC9-447C-A19F-8E1E724B9F11}"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24</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
        <p:nvSpPr>
          <p:cNvPr id="45063" name="TextBox 13">
            <a:extLst>
              <a:ext uri="{FF2B5EF4-FFF2-40B4-BE49-F238E27FC236}">
                <a16:creationId xmlns:a16="http://schemas.microsoft.com/office/drawing/2014/main" id="{659BD7AE-A44E-48D7-BD05-52C223088CD3}"/>
              </a:ext>
            </a:extLst>
          </p:cNvPr>
          <p:cNvSpPr txBox="1">
            <a:spLocks noChangeArrowheads="1"/>
          </p:cNvSpPr>
          <p:nvPr/>
        </p:nvSpPr>
        <p:spPr bwMode="auto">
          <a:xfrm>
            <a:off x="727075" y="4908550"/>
            <a:ext cx="87772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800" b="1">
                <a:solidFill>
                  <a:schemeClr val="tx2"/>
                </a:solidFill>
                <a:latin typeface="Verdana" panose="020B0604030504040204" pitchFamily="34" charset="0"/>
                <a:ea typeface="Verdana" panose="020B0604030504040204" pitchFamily="34" charset="0"/>
                <a:cs typeface="Tahoma" panose="020B0604030504040204" pitchFamily="34" charset="0"/>
              </a:rPr>
              <a:t>Renewals </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Year 2 - 4: 	E/HE ratings</a:t>
            </a:r>
          </a:p>
          <a:p>
            <a:endParaRPr lang="en-US" altLang="en-US">
              <a:latin typeface="Century Gothic" panose="020B0502020202020204" pitchFamily="34" charset="0"/>
              <a:ea typeface="Verdana" panose="020B0604030504040204" pitchFamily="34" charset="0"/>
              <a:cs typeface="Tahoma" panose="020B0604030504040204" pitchFamily="34" charset="0"/>
            </a:endParaRPr>
          </a:p>
        </p:txBody>
      </p:sp>
      <p:pic>
        <p:nvPicPr>
          <p:cNvPr id="45064" name="Picture 7">
            <a:extLst>
              <a:ext uri="{FF2B5EF4-FFF2-40B4-BE49-F238E27FC236}">
                <a16:creationId xmlns:a16="http://schemas.microsoft.com/office/drawing/2014/main" id="{5F72D636-34A5-4C68-86E6-2565FC65C3F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512300" y="2574925"/>
            <a:ext cx="26797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661939B-6696-4E5C-80E4-62ED8F0ED88A}"/>
              </a:ext>
            </a:extLst>
          </p:cNvPr>
          <p:cNvSpPr>
            <a:spLocks noGrp="1"/>
          </p:cNvSpPr>
          <p:nvPr>
            <p:ph type="title"/>
          </p:nvPr>
        </p:nvSpPr>
        <p:spPr>
          <a:xfrm>
            <a:off x="684213" y="838200"/>
            <a:ext cx="8701087" cy="731838"/>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Adding Endorsements</a:t>
            </a:r>
          </a:p>
        </p:txBody>
      </p:sp>
      <p:sp>
        <p:nvSpPr>
          <p:cNvPr id="14" name="Freeform: Shape 13">
            <a:extLst>
              <a:ext uri="{FF2B5EF4-FFF2-40B4-BE49-F238E27FC236}">
                <a16:creationId xmlns:a16="http://schemas.microsoft.com/office/drawing/2014/main" id="{8CF878BE-FC59-4049-B743-3ECCCD689D3D}"/>
              </a:ext>
            </a:extLst>
          </p:cNvPr>
          <p:cNvSpPr/>
          <p:nvPr/>
        </p:nvSpPr>
        <p:spPr>
          <a:xfrm>
            <a:off x="1123950" y="3155950"/>
            <a:ext cx="4919663" cy="3082925"/>
          </a:xfrm>
          <a:custGeom>
            <a:avLst/>
            <a:gdLst>
              <a:gd name="connsiteX0" fmla="*/ 0 w 4918277"/>
              <a:gd name="connsiteY0" fmla="*/ 244064 h 2440639"/>
              <a:gd name="connsiteX1" fmla="*/ 244064 w 4918277"/>
              <a:gd name="connsiteY1" fmla="*/ 0 h 2440639"/>
              <a:gd name="connsiteX2" fmla="*/ 4674213 w 4918277"/>
              <a:gd name="connsiteY2" fmla="*/ 0 h 2440639"/>
              <a:gd name="connsiteX3" fmla="*/ 4918277 w 4918277"/>
              <a:gd name="connsiteY3" fmla="*/ 244064 h 2440639"/>
              <a:gd name="connsiteX4" fmla="*/ 4918277 w 4918277"/>
              <a:gd name="connsiteY4" fmla="*/ 2196575 h 2440639"/>
              <a:gd name="connsiteX5" fmla="*/ 4674213 w 4918277"/>
              <a:gd name="connsiteY5" fmla="*/ 2440639 h 2440639"/>
              <a:gd name="connsiteX6" fmla="*/ 244064 w 4918277"/>
              <a:gd name="connsiteY6" fmla="*/ 2440639 h 2440639"/>
              <a:gd name="connsiteX7" fmla="*/ 0 w 4918277"/>
              <a:gd name="connsiteY7" fmla="*/ 2196575 h 2440639"/>
              <a:gd name="connsiteX8" fmla="*/ 0 w 4918277"/>
              <a:gd name="connsiteY8" fmla="*/ 244064 h 244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8277" h="2440639">
                <a:moveTo>
                  <a:pt x="0" y="244064"/>
                </a:moveTo>
                <a:cubicBezTo>
                  <a:pt x="0" y="109271"/>
                  <a:pt x="109271" y="0"/>
                  <a:pt x="244064" y="0"/>
                </a:cubicBezTo>
                <a:lnTo>
                  <a:pt x="4674213" y="0"/>
                </a:lnTo>
                <a:cubicBezTo>
                  <a:pt x="4809006" y="0"/>
                  <a:pt x="4918277" y="109271"/>
                  <a:pt x="4918277" y="244064"/>
                </a:cubicBezTo>
                <a:lnTo>
                  <a:pt x="4918277" y="2196575"/>
                </a:lnTo>
                <a:cubicBezTo>
                  <a:pt x="4918277" y="2331368"/>
                  <a:pt x="4809006" y="2440639"/>
                  <a:pt x="4674213" y="2440639"/>
                </a:cubicBezTo>
                <a:lnTo>
                  <a:pt x="244064" y="2440639"/>
                </a:lnTo>
                <a:cubicBezTo>
                  <a:pt x="109271" y="2440639"/>
                  <a:pt x="0" y="2331368"/>
                  <a:pt x="0" y="2196575"/>
                </a:cubicBezTo>
                <a:lnTo>
                  <a:pt x="0" y="2440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4266" tIns="94266" rIns="94266" bIns="617260" spcCol="1270"/>
          <a:lstStyle/>
          <a:p>
            <a:pPr marL="228600" lvl="1" indent="-228600" defTabSz="889000" fontAlgn="auto">
              <a:lnSpc>
                <a:spcPct val="90000"/>
              </a:lnSpc>
              <a:spcAft>
                <a:spcPct val="15000"/>
              </a:spcAft>
              <a:buFontTx/>
              <a:buChar char="•"/>
              <a:defRPr/>
            </a:pPr>
            <a:endParaRPr lang="en-US" sz="2000" dirty="0"/>
          </a:p>
          <a:p>
            <a:pPr marL="228600" lvl="1" indent="-228600" defTabSz="889000" fontAlgn="auto">
              <a:lnSpc>
                <a:spcPct val="90000"/>
              </a:lnSpc>
              <a:spcAft>
                <a:spcPct val="15000"/>
              </a:spcAft>
              <a:buFontTx/>
              <a:buChar char="•"/>
              <a:defRPr/>
            </a:pPr>
            <a:endParaRPr lang="en-US" sz="2000" dirty="0"/>
          </a:p>
          <a:p>
            <a:pPr marL="228600" lvl="1" indent="-228600" defTabSz="889000" fontAlgn="auto">
              <a:lnSpc>
                <a:spcPct val="90000"/>
              </a:lnSpc>
              <a:spcAft>
                <a:spcPct val="15000"/>
              </a:spcAft>
              <a:buFontTx/>
              <a:buChar char="•"/>
              <a:defRPr/>
            </a:pPr>
            <a:r>
              <a:rPr lang="en-US" sz="2000" dirty="0"/>
              <a:t>Michigan </a:t>
            </a:r>
          </a:p>
          <a:p>
            <a:pPr marL="685800" lvl="2" indent="-228600" defTabSz="889000" fontAlgn="auto">
              <a:lnSpc>
                <a:spcPct val="90000"/>
              </a:lnSpc>
              <a:spcAft>
                <a:spcPct val="15000"/>
              </a:spcAft>
              <a:buFontTx/>
              <a:buChar char="•"/>
              <a:defRPr/>
            </a:pPr>
            <a:r>
              <a:rPr lang="en-US" sz="2000" dirty="0"/>
              <a:t>Traditional: college or university</a:t>
            </a:r>
          </a:p>
          <a:p>
            <a:pPr marL="685800" lvl="2" indent="-228600" defTabSz="889000" fontAlgn="auto">
              <a:lnSpc>
                <a:spcPct val="90000"/>
              </a:lnSpc>
              <a:spcAft>
                <a:spcPct val="15000"/>
              </a:spcAft>
              <a:buFontTx/>
              <a:buChar char="•"/>
              <a:defRPr/>
            </a:pPr>
            <a:r>
              <a:rPr lang="en-US" sz="2000" dirty="0"/>
              <a:t>Alternative route</a:t>
            </a:r>
          </a:p>
          <a:p>
            <a:pPr marL="457200" lvl="2" defTabSz="889000" fontAlgn="auto">
              <a:lnSpc>
                <a:spcPct val="90000"/>
              </a:lnSpc>
              <a:spcAft>
                <a:spcPct val="15000"/>
              </a:spcAft>
              <a:defRPr/>
            </a:pPr>
            <a:endParaRPr lang="en-US" sz="2000" dirty="0"/>
          </a:p>
          <a:p>
            <a:pPr marL="228600" lvl="1" indent="-228600" defTabSz="889000" fontAlgn="auto">
              <a:lnSpc>
                <a:spcPct val="90000"/>
              </a:lnSpc>
              <a:spcAft>
                <a:spcPct val="15000"/>
              </a:spcAft>
              <a:buFontTx/>
              <a:buChar char="•"/>
              <a:defRPr/>
            </a:pPr>
            <a:r>
              <a:rPr lang="en-US" sz="2000" dirty="0"/>
              <a:t>Another state’s approved program</a:t>
            </a:r>
          </a:p>
          <a:p>
            <a:pPr marL="685800" lvl="2" indent="-228600" defTabSz="889000" fontAlgn="auto">
              <a:lnSpc>
                <a:spcPct val="90000"/>
              </a:lnSpc>
              <a:spcAft>
                <a:spcPct val="15000"/>
              </a:spcAft>
              <a:buFontTx/>
              <a:buChar char="•"/>
              <a:defRPr/>
            </a:pPr>
            <a:r>
              <a:rPr lang="en-US" sz="2000" dirty="0"/>
              <a:t>Traditional: college or university</a:t>
            </a:r>
          </a:p>
          <a:p>
            <a:pPr marL="685800" lvl="2" indent="-228600" defTabSz="889000" fontAlgn="auto">
              <a:lnSpc>
                <a:spcPct val="90000"/>
              </a:lnSpc>
              <a:spcAft>
                <a:spcPct val="15000"/>
              </a:spcAft>
              <a:buFontTx/>
              <a:buChar char="•"/>
              <a:defRPr/>
            </a:pPr>
            <a:r>
              <a:rPr lang="en-US" sz="2000" dirty="0"/>
              <a:t>Alternative route</a:t>
            </a:r>
          </a:p>
        </p:txBody>
      </p:sp>
      <p:sp>
        <p:nvSpPr>
          <p:cNvPr id="16" name="Freeform: Shape 15">
            <a:extLst>
              <a:ext uri="{FF2B5EF4-FFF2-40B4-BE49-F238E27FC236}">
                <a16:creationId xmlns:a16="http://schemas.microsoft.com/office/drawing/2014/main" id="{4A583843-9723-46E8-A8D3-4D3FFEA59651}"/>
              </a:ext>
            </a:extLst>
          </p:cNvPr>
          <p:cNvSpPr/>
          <p:nvPr/>
        </p:nvSpPr>
        <p:spPr>
          <a:xfrm>
            <a:off x="555625" y="2636838"/>
            <a:ext cx="4814888" cy="1039812"/>
          </a:xfrm>
          <a:custGeom>
            <a:avLst/>
            <a:gdLst>
              <a:gd name="connsiteX0" fmla="*/ 0 w 3454920"/>
              <a:gd name="connsiteY0" fmla="*/ 69052 h 690516"/>
              <a:gd name="connsiteX1" fmla="*/ 69052 w 3454920"/>
              <a:gd name="connsiteY1" fmla="*/ 0 h 690516"/>
              <a:gd name="connsiteX2" fmla="*/ 3385868 w 3454920"/>
              <a:gd name="connsiteY2" fmla="*/ 0 h 690516"/>
              <a:gd name="connsiteX3" fmla="*/ 3454920 w 3454920"/>
              <a:gd name="connsiteY3" fmla="*/ 69052 h 690516"/>
              <a:gd name="connsiteX4" fmla="*/ 3454920 w 3454920"/>
              <a:gd name="connsiteY4" fmla="*/ 621464 h 690516"/>
              <a:gd name="connsiteX5" fmla="*/ 3385868 w 3454920"/>
              <a:gd name="connsiteY5" fmla="*/ 690516 h 690516"/>
              <a:gd name="connsiteX6" fmla="*/ 69052 w 3454920"/>
              <a:gd name="connsiteY6" fmla="*/ 690516 h 690516"/>
              <a:gd name="connsiteX7" fmla="*/ 0 w 3454920"/>
              <a:gd name="connsiteY7" fmla="*/ 621464 h 690516"/>
              <a:gd name="connsiteX8" fmla="*/ 0 w 3454920"/>
              <a:gd name="connsiteY8" fmla="*/ 69052 h 6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920" h="690516">
                <a:moveTo>
                  <a:pt x="0" y="69052"/>
                </a:moveTo>
                <a:cubicBezTo>
                  <a:pt x="0" y="30916"/>
                  <a:pt x="30916" y="0"/>
                  <a:pt x="69052" y="0"/>
                </a:cubicBezTo>
                <a:lnTo>
                  <a:pt x="3385868" y="0"/>
                </a:lnTo>
                <a:cubicBezTo>
                  <a:pt x="3424004" y="0"/>
                  <a:pt x="3454920" y="30916"/>
                  <a:pt x="3454920" y="69052"/>
                </a:cubicBezTo>
                <a:lnTo>
                  <a:pt x="3454920" y="621464"/>
                </a:lnTo>
                <a:cubicBezTo>
                  <a:pt x="3454920" y="659600"/>
                  <a:pt x="3424004" y="690516"/>
                  <a:pt x="3385868" y="690516"/>
                </a:cubicBezTo>
                <a:lnTo>
                  <a:pt x="69052" y="690516"/>
                </a:lnTo>
                <a:cubicBezTo>
                  <a:pt x="30916" y="690516"/>
                  <a:pt x="0" y="659600"/>
                  <a:pt x="0" y="621464"/>
                </a:cubicBezTo>
                <a:lnTo>
                  <a:pt x="0" y="690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4515" tIns="43085" rIns="54515" bIns="43085" spcCol="1270" anchor="ctr"/>
          <a:lstStyle/>
          <a:p>
            <a:pPr algn="ctr" defTabSz="800100" fontAlgn="auto">
              <a:lnSpc>
                <a:spcPct val="90000"/>
              </a:lnSpc>
              <a:spcAft>
                <a:spcPct val="35000"/>
              </a:spcAft>
              <a:defRPr/>
            </a:pPr>
            <a:r>
              <a:rPr lang="en-US" sz="3200" dirty="0"/>
              <a:t>approved endorsement program</a:t>
            </a:r>
          </a:p>
        </p:txBody>
      </p:sp>
      <p:sp>
        <p:nvSpPr>
          <p:cNvPr id="17" name="Rectangle: Rounded Corners 16">
            <a:extLst>
              <a:ext uri="{FF2B5EF4-FFF2-40B4-BE49-F238E27FC236}">
                <a16:creationId xmlns:a16="http://schemas.microsoft.com/office/drawing/2014/main" id="{5F328926-6743-47EF-8F42-2881C69A872A}"/>
              </a:ext>
            </a:extLst>
          </p:cNvPr>
          <p:cNvSpPr/>
          <p:nvPr/>
        </p:nvSpPr>
        <p:spPr>
          <a:xfrm>
            <a:off x="6156325" y="5214938"/>
            <a:ext cx="1587500" cy="9731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fontAlgn="auto">
              <a:spcBef>
                <a:spcPts val="0"/>
              </a:spcBef>
              <a:spcAft>
                <a:spcPts val="0"/>
              </a:spcAft>
              <a:defRPr/>
            </a:pPr>
            <a:r>
              <a:rPr lang="en-US" dirty="0"/>
              <a:t>On an</a:t>
            </a:r>
          </a:p>
          <a:p>
            <a:pPr algn="ctr" fontAlgn="auto">
              <a:spcBef>
                <a:spcPts val="0"/>
              </a:spcBef>
              <a:spcAft>
                <a:spcPts val="0"/>
              </a:spcAft>
              <a:defRPr/>
            </a:pPr>
            <a:r>
              <a:rPr lang="en-US" dirty="0"/>
              <a:t>Out-of-state Certificate</a:t>
            </a:r>
          </a:p>
        </p:txBody>
      </p:sp>
      <p:sp>
        <p:nvSpPr>
          <p:cNvPr id="18" name="Freeform: Shape 17">
            <a:extLst>
              <a:ext uri="{FF2B5EF4-FFF2-40B4-BE49-F238E27FC236}">
                <a16:creationId xmlns:a16="http://schemas.microsoft.com/office/drawing/2014/main" id="{75B9D52F-8E70-48FA-92ED-7CC5A7A3A272}"/>
              </a:ext>
            </a:extLst>
          </p:cNvPr>
          <p:cNvSpPr/>
          <p:nvPr/>
        </p:nvSpPr>
        <p:spPr>
          <a:xfrm>
            <a:off x="7288213" y="3235325"/>
            <a:ext cx="1736725" cy="920750"/>
          </a:xfrm>
          <a:custGeom>
            <a:avLst/>
            <a:gdLst>
              <a:gd name="connsiteX0" fmla="*/ 0 w 1736419"/>
              <a:gd name="connsiteY0" fmla="*/ 69052 h 690516"/>
              <a:gd name="connsiteX1" fmla="*/ 69052 w 1736419"/>
              <a:gd name="connsiteY1" fmla="*/ 0 h 690516"/>
              <a:gd name="connsiteX2" fmla="*/ 1667367 w 1736419"/>
              <a:gd name="connsiteY2" fmla="*/ 0 h 690516"/>
              <a:gd name="connsiteX3" fmla="*/ 1736419 w 1736419"/>
              <a:gd name="connsiteY3" fmla="*/ 69052 h 690516"/>
              <a:gd name="connsiteX4" fmla="*/ 1736419 w 1736419"/>
              <a:gd name="connsiteY4" fmla="*/ 621464 h 690516"/>
              <a:gd name="connsiteX5" fmla="*/ 1667367 w 1736419"/>
              <a:gd name="connsiteY5" fmla="*/ 690516 h 690516"/>
              <a:gd name="connsiteX6" fmla="*/ 69052 w 1736419"/>
              <a:gd name="connsiteY6" fmla="*/ 690516 h 690516"/>
              <a:gd name="connsiteX7" fmla="*/ 0 w 1736419"/>
              <a:gd name="connsiteY7" fmla="*/ 621464 h 690516"/>
              <a:gd name="connsiteX8" fmla="*/ 0 w 1736419"/>
              <a:gd name="connsiteY8" fmla="*/ 69052 h 6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419" h="690516">
                <a:moveTo>
                  <a:pt x="0" y="69052"/>
                </a:moveTo>
                <a:cubicBezTo>
                  <a:pt x="0" y="30916"/>
                  <a:pt x="30916" y="0"/>
                  <a:pt x="69052" y="0"/>
                </a:cubicBezTo>
                <a:lnTo>
                  <a:pt x="1667367" y="0"/>
                </a:lnTo>
                <a:cubicBezTo>
                  <a:pt x="1705503" y="0"/>
                  <a:pt x="1736419" y="30916"/>
                  <a:pt x="1736419" y="69052"/>
                </a:cubicBezTo>
                <a:lnTo>
                  <a:pt x="1736419" y="621464"/>
                </a:lnTo>
                <a:cubicBezTo>
                  <a:pt x="1736419" y="659600"/>
                  <a:pt x="1705503" y="690516"/>
                  <a:pt x="1667367" y="690516"/>
                </a:cubicBezTo>
                <a:lnTo>
                  <a:pt x="69052" y="690516"/>
                </a:lnTo>
                <a:cubicBezTo>
                  <a:pt x="30916" y="690516"/>
                  <a:pt x="0" y="659600"/>
                  <a:pt x="0" y="621464"/>
                </a:cubicBezTo>
                <a:lnTo>
                  <a:pt x="0" y="690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4520" tIns="69755" rIns="94520" bIns="69755" spcCol="1270" anchor="ctr"/>
          <a:lstStyle/>
          <a:p>
            <a:pPr algn="ctr" defTabSz="1733550" fontAlgn="auto">
              <a:lnSpc>
                <a:spcPct val="90000"/>
              </a:lnSpc>
              <a:spcAft>
                <a:spcPct val="35000"/>
              </a:spcAft>
              <a:defRPr/>
            </a:pPr>
            <a:r>
              <a:rPr lang="en-US" sz="3900" dirty="0"/>
              <a:t>MTTC</a:t>
            </a:r>
          </a:p>
        </p:txBody>
      </p:sp>
      <p:sp>
        <p:nvSpPr>
          <p:cNvPr id="46087" name="Date Placeholder 4">
            <a:extLst>
              <a:ext uri="{FF2B5EF4-FFF2-40B4-BE49-F238E27FC236}">
                <a16:creationId xmlns:a16="http://schemas.microsoft.com/office/drawing/2014/main" id="{55E731A2-168A-4C79-82C0-29BB1C0BC4AC}"/>
              </a:ext>
            </a:extLst>
          </p:cNvPr>
          <p:cNvSpPr>
            <a:spLocks noGrp="1"/>
          </p:cNvSpPr>
          <p:nvPr>
            <p:ph type="dt" sz="quarter" idx="10"/>
          </p:nvPr>
        </p:nvSpPr>
        <p:spPr bwMode="auto">
          <a:xfrm>
            <a:off x="187325" y="6391275"/>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10/4/2019</a:t>
            </a:r>
          </a:p>
        </p:txBody>
      </p:sp>
      <p:sp>
        <p:nvSpPr>
          <p:cNvPr id="46088" name="Slide Number Placeholder 5">
            <a:extLst>
              <a:ext uri="{FF2B5EF4-FFF2-40B4-BE49-F238E27FC236}">
                <a16:creationId xmlns:a16="http://schemas.microsoft.com/office/drawing/2014/main" id="{708104A1-1D6E-4B87-B12F-0E4AA51DD8B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BFF2980-96B9-4DB3-ABF0-4D2B4C7F6A10}" type="slidenum">
              <a:rPr lang="en-US" altLang="en-US">
                <a:solidFill>
                  <a:schemeClr val="bg1"/>
                </a:solidFill>
                <a:latin typeface="Century Gothic" panose="020B0502020202020204" pitchFamily="34" charset="0"/>
              </a:rPr>
              <a:pPr/>
              <a:t>25</a:t>
            </a:fld>
            <a:endParaRPr lang="en-US" altLang="en-US">
              <a:solidFill>
                <a:schemeClr val="bg1"/>
              </a:solidFill>
              <a:latin typeface="Century Gothic" panose="020B0502020202020204" pitchFamily="34" charset="0"/>
            </a:endParaRPr>
          </a:p>
        </p:txBody>
      </p:sp>
      <p:sp>
        <p:nvSpPr>
          <p:cNvPr id="46089" name="TextBox 6">
            <a:extLst>
              <a:ext uri="{FF2B5EF4-FFF2-40B4-BE49-F238E27FC236}">
                <a16:creationId xmlns:a16="http://schemas.microsoft.com/office/drawing/2014/main" id="{E43ECF23-782E-417F-9FB1-488464683705}"/>
              </a:ext>
            </a:extLst>
          </p:cNvPr>
          <p:cNvSpPr txBox="1">
            <a:spLocks noChangeArrowheads="1"/>
          </p:cNvSpPr>
          <p:nvPr/>
        </p:nvSpPr>
        <p:spPr bwMode="auto">
          <a:xfrm>
            <a:off x="403225" y="2052638"/>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200">
                <a:solidFill>
                  <a:schemeClr val="tx2"/>
                </a:solidFill>
                <a:latin typeface="Verdana" panose="020B0604030504040204" pitchFamily="34" charset="0"/>
              </a:rPr>
              <a:t>Complete an</a:t>
            </a:r>
            <a:r>
              <a:rPr lang="en-US" altLang="en-US" sz="2200">
                <a:solidFill>
                  <a:schemeClr val="tx2"/>
                </a:solidFill>
                <a:latin typeface="Verdana" panose="020B0604030504040204" pitchFamily="34" charset="0"/>
              </a:rPr>
              <a:t>….</a:t>
            </a:r>
          </a:p>
        </p:txBody>
      </p:sp>
      <p:pic>
        <p:nvPicPr>
          <p:cNvPr id="46090" name="Picture 8" descr="Adding an Endorsement QR Code">
            <a:hlinkClick r:id="rId3"/>
            <a:extLst>
              <a:ext uri="{FF2B5EF4-FFF2-40B4-BE49-F238E27FC236}">
                <a16:creationId xmlns:a16="http://schemas.microsoft.com/office/drawing/2014/main" id="{8FA1F2E0-0120-4502-806A-6B45F08E62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77463" y="3038475"/>
            <a:ext cx="18272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9">
            <a:extLst>
              <a:ext uri="{FF2B5EF4-FFF2-40B4-BE49-F238E27FC236}">
                <a16:creationId xmlns:a16="http://schemas.microsoft.com/office/drawing/2014/main" id="{01B8A41B-BC0B-4DBD-A51B-36B26550D1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0" y="5635625"/>
            <a:ext cx="26193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or: Elbow 3">
            <a:extLst>
              <a:ext uri="{FF2B5EF4-FFF2-40B4-BE49-F238E27FC236}">
                <a16:creationId xmlns:a16="http://schemas.microsoft.com/office/drawing/2014/main" id="{42B050A5-5A7D-42EA-B0C8-979AE1B8B9F2}"/>
              </a:ext>
            </a:extLst>
          </p:cNvPr>
          <p:cNvCxnSpPr>
            <a:cxnSpLocks/>
          </p:cNvCxnSpPr>
          <p:nvPr/>
        </p:nvCxnSpPr>
        <p:spPr>
          <a:xfrm flipV="1">
            <a:off x="6156325" y="3998913"/>
            <a:ext cx="1103313" cy="314325"/>
          </a:xfrm>
          <a:prstGeom prst="bentConnector3">
            <a:avLst>
              <a:gd name="adj1" fmla="val 50000"/>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13" name="Connector: Elbow 12">
            <a:extLst>
              <a:ext uri="{FF2B5EF4-FFF2-40B4-BE49-F238E27FC236}">
                <a16:creationId xmlns:a16="http://schemas.microsoft.com/office/drawing/2014/main" id="{BE95E39E-4E45-46F1-BE92-B88304531D26}"/>
              </a:ext>
            </a:extLst>
          </p:cNvPr>
          <p:cNvCxnSpPr>
            <a:cxnSpLocks/>
          </p:cNvCxnSpPr>
          <p:nvPr/>
        </p:nvCxnSpPr>
        <p:spPr>
          <a:xfrm rot="5400000" flipH="1" flipV="1">
            <a:off x="7179469" y="4187032"/>
            <a:ext cx="901700" cy="868362"/>
          </a:xfrm>
          <a:prstGeom prst="bentConnector3">
            <a:avLst>
              <a:gd name="adj1" fmla="val 50000"/>
            </a:avLst>
          </a:prstGeom>
          <a:ln w="76200">
            <a:tailEnd type="triangle"/>
          </a:ln>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139FB24-327D-411F-8DFB-978EE427EC45}"/>
              </a:ext>
            </a:extLst>
          </p:cNvPr>
          <p:cNvSpPr>
            <a:spLocks noGrp="1"/>
          </p:cNvSpPr>
          <p:nvPr>
            <p:ph type="title"/>
          </p:nvPr>
        </p:nvSpPr>
        <p:spPr>
          <a:xfrm>
            <a:off x="560388" y="461963"/>
            <a:ext cx="5608637" cy="1079500"/>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Expert Permit</a:t>
            </a:r>
          </a:p>
        </p:txBody>
      </p:sp>
      <p:graphicFrame>
        <p:nvGraphicFramePr>
          <p:cNvPr id="7" name="Content Placeholder 6" descr="Graphic describing Expert Permit requirements">
            <a:extLst>
              <a:ext uri="{FF2B5EF4-FFF2-40B4-BE49-F238E27FC236}">
                <a16:creationId xmlns:a16="http://schemas.microsoft.com/office/drawing/2014/main" id="{0966398B-1D0D-4D66-AE17-94BEC44686D7}"/>
              </a:ext>
            </a:extLst>
          </p:cNvPr>
          <p:cNvGraphicFramePr>
            <a:graphicFrameLocks noGrp="1"/>
          </p:cNvGraphicFramePr>
          <p:nvPr>
            <p:ph idx="1"/>
          </p:nvPr>
        </p:nvGraphicFramePr>
        <p:xfrm>
          <a:off x="819639" y="1820886"/>
          <a:ext cx="9074617" cy="3945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E30EFAA-C2C1-4ED7-BABF-410B36D5BD68}"/>
              </a:ext>
            </a:extLst>
          </p:cNvPr>
          <p:cNvSpPr/>
          <p:nvPr/>
        </p:nvSpPr>
        <p:spPr>
          <a:xfrm rot="16200000">
            <a:off x="-108743" y="2377281"/>
            <a:ext cx="1276350" cy="522287"/>
          </a:xfrm>
          <a:prstGeom prst="rect">
            <a:avLst/>
          </a:prstGeom>
          <a:noFill/>
        </p:spPr>
        <p:txBody>
          <a:bodyPr>
            <a:spAutoFit/>
          </a:bodyPr>
          <a:lstStyle/>
          <a:p>
            <a:pPr algn="ctr" fontAlgn="auto">
              <a:spcBef>
                <a:spcPts val="0"/>
              </a:spcBef>
              <a:spcAft>
                <a:spcPts val="0"/>
              </a:spcAft>
              <a:defRPr/>
            </a:pPr>
            <a:r>
              <a:rPr lang="en-US" sz="2800" dirty="0">
                <a:ln w="0"/>
                <a:solidFill>
                  <a:schemeClr val="accent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Tahoma" panose="020B0604030504040204" pitchFamily="34" charset="0"/>
              </a:rPr>
              <a:t>Core</a:t>
            </a:r>
          </a:p>
        </p:txBody>
      </p:sp>
      <p:sp>
        <p:nvSpPr>
          <p:cNvPr id="16" name="Rectangle 15">
            <a:extLst>
              <a:ext uri="{FF2B5EF4-FFF2-40B4-BE49-F238E27FC236}">
                <a16:creationId xmlns:a16="http://schemas.microsoft.com/office/drawing/2014/main" id="{7CCFD80D-E08E-4D2B-B757-2490D5C80100}"/>
              </a:ext>
            </a:extLst>
          </p:cNvPr>
          <p:cNvSpPr/>
          <p:nvPr/>
        </p:nvSpPr>
        <p:spPr>
          <a:xfrm rot="16200000">
            <a:off x="-463549" y="4581525"/>
            <a:ext cx="1985962" cy="522287"/>
          </a:xfrm>
          <a:prstGeom prst="rect">
            <a:avLst/>
          </a:prstGeom>
          <a:noFill/>
        </p:spPr>
        <p:txBody>
          <a:bodyPr>
            <a:spAutoFit/>
          </a:bodyPr>
          <a:lstStyle/>
          <a:p>
            <a:pPr algn="ctr" fontAlgn="auto">
              <a:spcBef>
                <a:spcPts val="0"/>
              </a:spcBef>
              <a:spcAft>
                <a:spcPts val="0"/>
              </a:spcAft>
              <a:defRPr/>
            </a:pPr>
            <a:r>
              <a:rPr lang="en-US" sz="2800" dirty="0">
                <a:ln w="0"/>
                <a:solidFill>
                  <a:schemeClr val="accent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Tahoma" panose="020B0604030504040204" pitchFamily="34" charset="0"/>
              </a:rPr>
              <a:t>Non-Core</a:t>
            </a:r>
          </a:p>
        </p:txBody>
      </p:sp>
      <p:sp>
        <p:nvSpPr>
          <p:cNvPr id="12" name="Rounded Rectangle 4">
            <a:extLst>
              <a:ext uri="{FF2B5EF4-FFF2-40B4-BE49-F238E27FC236}">
                <a16:creationId xmlns:a16="http://schemas.microsoft.com/office/drawing/2014/main" id="{5534F707-2152-41CA-869C-805FF3CDB0A9}"/>
              </a:ext>
            </a:extLst>
          </p:cNvPr>
          <p:cNvSpPr/>
          <p:nvPr/>
        </p:nvSpPr>
        <p:spPr bwMode="auto">
          <a:xfrm>
            <a:off x="-1565275" y="5256213"/>
            <a:ext cx="1063625" cy="1363662"/>
          </a:xfrm>
          <a:prstGeom prst="rect">
            <a:avLst/>
          </a:prstGeom>
        </p:spPr>
        <p:style>
          <a:lnRef idx="0">
            <a:scrgbClr r="0" g="0" b="0"/>
          </a:lnRef>
          <a:fillRef idx="0">
            <a:scrgbClr r="0" g="0" b="0"/>
          </a:fillRef>
          <a:effectRef idx="0">
            <a:scrgbClr r="0" g="0" b="0"/>
          </a:effectRef>
          <a:fontRef idx="minor">
            <a:schemeClr val="lt1"/>
          </a:fontRef>
        </p:style>
        <p:txBody>
          <a:bodyPr lIns="48220" tIns="48220" rIns="48220" bIns="48220" spcCol="1270" anchor="ctr"/>
          <a:lstStyle/>
          <a:p>
            <a:pPr algn="ctr" defTabSz="562604" fontAlgn="auto">
              <a:lnSpc>
                <a:spcPct val="90000"/>
              </a:lnSpc>
              <a:spcBef>
                <a:spcPts val="0"/>
              </a:spcBef>
              <a:spcAft>
                <a:spcPct val="35000"/>
              </a:spcAft>
              <a:defRPr/>
            </a:pPr>
            <a:endParaRPr lang="en-US" sz="1266" dirty="0"/>
          </a:p>
        </p:txBody>
      </p:sp>
      <p:sp>
        <p:nvSpPr>
          <p:cNvPr id="26" name="Rectangle: Rounded Corners 25">
            <a:extLst>
              <a:ext uri="{FF2B5EF4-FFF2-40B4-BE49-F238E27FC236}">
                <a16:creationId xmlns:a16="http://schemas.microsoft.com/office/drawing/2014/main" id="{30FEE7F0-01A2-4048-8061-EAC0C05D6681}"/>
              </a:ext>
            </a:extLst>
          </p:cNvPr>
          <p:cNvSpPr/>
          <p:nvPr/>
        </p:nvSpPr>
        <p:spPr bwMode="auto">
          <a:xfrm>
            <a:off x="861426" y="4499591"/>
            <a:ext cx="1656545" cy="1229998"/>
          </a:xfrm>
          <a:prstGeom prst="roundRect">
            <a:avLst/>
          </a:prstGeom>
          <a:solidFill>
            <a:schemeClr val="bg1">
              <a:lumMod val="95000"/>
            </a:schemeClr>
          </a:solidFill>
          <a:ln>
            <a:gradFill>
              <a:gsLst>
                <a:gs pos="80750">
                  <a:srgbClr val="B97F9D"/>
                </a:gs>
                <a:gs pos="78500">
                  <a:schemeClr val="bg1">
                    <a:lumMod val="50000"/>
                  </a:schemeClr>
                </a:gs>
                <a:gs pos="74000">
                  <a:schemeClr val="bg2"/>
                </a:gs>
                <a:gs pos="91551">
                  <a:schemeClr val="bg1">
                    <a:lumMod val="65000"/>
                  </a:schemeClr>
                </a:gs>
                <a:gs pos="83000">
                  <a:schemeClr val="bg2">
                    <a:lumMod val="90000"/>
                  </a:schemeClr>
                </a:gs>
                <a:gs pos="100000">
                  <a:schemeClr val="bg1">
                    <a:lumMod val="50000"/>
                  </a:schemeClr>
                </a:gs>
              </a:gsLst>
              <a:lin ang="5400000" scaled="1"/>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fontAlgn="auto">
              <a:spcBef>
                <a:spcPts val="0"/>
              </a:spcBef>
              <a:spcAft>
                <a:spcPts val="0"/>
              </a:spcAft>
              <a:defRPr/>
            </a:pPr>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60 Credits</a:t>
            </a:r>
          </a:p>
        </p:txBody>
      </p:sp>
      <p:sp>
        <p:nvSpPr>
          <p:cNvPr id="17" name="Rectangle 16">
            <a:extLst>
              <a:ext uri="{FF2B5EF4-FFF2-40B4-BE49-F238E27FC236}">
                <a16:creationId xmlns:a16="http://schemas.microsoft.com/office/drawing/2014/main" id="{2B2C0F09-6078-49FF-BF6E-9BB40E90D055}"/>
              </a:ext>
            </a:extLst>
          </p:cNvPr>
          <p:cNvSpPr/>
          <p:nvPr/>
        </p:nvSpPr>
        <p:spPr bwMode="auto">
          <a:xfrm rot="1201984">
            <a:off x="1828800" y="3225800"/>
            <a:ext cx="938213" cy="325438"/>
          </a:xfrm>
          <a:prstGeom prst="rect">
            <a:avLst/>
          </a:prstGeom>
          <a:noFill/>
        </p:spPr>
        <p:txBody>
          <a:bodyPr>
            <a:spAutoFit/>
          </a:bodyPr>
          <a:lstStyle/>
          <a:p>
            <a:pPr algn="ctr" fontAlgn="auto">
              <a:spcBef>
                <a:spcPts val="0"/>
              </a:spcBef>
              <a:spcAft>
                <a:spcPts val="0"/>
              </a:spcAft>
              <a:defRPr/>
            </a:pPr>
            <a:r>
              <a:rPr lang="en-US" sz="1688"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AND</a:t>
            </a:r>
          </a:p>
        </p:txBody>
      </p:sp>
      <p:sp>
        <p:nvSpPr>
          <p:cNvPr id="18" name="Rectangle 17">
            <a:extLst>
              <a:ext uri="{FF2B5EF4-FFF2-40B4-BE49-F238E27FC236}">
                <a16:creationId xmlns:a16="http://schemas.microsoft.com/office/drawing/2014/main" id="{8493BA3D-EEE6-4FA3-A9DC-1C487E5CB870}"/>
              </a:ext>
            </a:extLst>
          </p:cNvPr>
          <p:cNvSpPr/>
          <p:nvPr/>
        </p:nvSpPr>
        <p:spPr bwMode="auto">
          <a:xfrm rot="1201984">
            <a:off x="2162175" y="5616575"/>
            <a:ext cx="938213" cy="325438"/>
          </a:xfrm>
          <a:prstGeom prst="rect">
            <a:avLst/>
          </a:prstGeom>
          <a:noFill/>
        </p:spPr>
        <p:txBody>
          <a:bodyPr>
            <a:spAutoFit/>
          </a:bodyPr>
          <a:lstStyle/>
          <a:p>
            <a:pPr algn="ctr" fontAlgn="auto">
              <a:spcBef>
                <a:spcPts val="0"/>
              </a:spcBef>
              <a:spcAft>
                <a:spcPts val="0"/>
              </a:spcAft>
              <a:defRPr/>
            </a:pPr>
            <a:r>
              <a:rPr lang="en-US" sz="1688"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OR</a:t>
            </a:r>
          </a:p>
        </p:txBody>
      </p:sp>
      <p:sp>
        <p:nvSpPr>
          <p:cNvPr id="28" name="Rectangle: Rounded Corners 27">
            <a:hlinkClick r:id="rId8"/>
            <a:extLst>
              <a:ext uri="{FF2B5EF4-FFF2-40B4-BE49-F238E27FC236}">
                <a16:creationId xmlns:a16="http://schemas.microsoft.com/office/drawing/2014/main" id="{D24C2252-4DCC-4FB3-B872-814FCA422F77}"/>
              </a:ext>
            </a:extLst>
          </p:cNvPr>
          <p:cNvSpPr/>
          <p:nvPr/>
        </p:nvSpPr>
        <p:spPr>
          <a:xfrm>
            <a:off x="10114182" y="2512921"/>
            <a:ext cx="1750216" cy="2039028"/>
          </a:xfrm>
          <a:prstGeom prst="roundRect">
            <a:avLst>
              <a:gd name="adj" fmla="val 10000"/>
            </a:avLst>
          </a:prstGeom>
          <a:blipFill>
            <a:blip r:embed="rId9" cstate="print">
              <a:extLst>
                <a:ext uri="{28A0092B-C50C-407E-A947-70E740481C1C}">
                  <a14:useLocalDpi xmlns:a14="http://schemas.microsoft.com/office/drawing/2010/main" val="0"/>
                </a:ext>
              </a:extLst>
            </a:blip>
            <a:srcRect/>
            <a:stretch>
              <a:fillRect l="-5000" r="-5000"/>
            </a:stretch>
          </a:blipFill>
          <a:ln>
            <a:solidFill>
              <a:schemeClr val="tx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47119" name="Slide Number Placeholder 4">
            <a:extLst>
              <a:ext uri="{FF2B5EF4-FFF2-40B4-BE49-F238E27FC236}">
                <a16:creationId xmlns:a16="http://schemas.microsoft.com/office/drawing/2014/main" id="{94C89C95-9B6B-4EDB-A1FF-275E3AC30BA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9B73E29-A519-44EA-B805-CF4E3CDCFE72}"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26</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47120" name="Picture 22">
            <a:extLst>
              <a:ext uri="{FF2B5EF4-FFF2-40B4-BE49-F238E27FC236}">
                <a16:creationId xmlns:a16="http://schemas.microsoft.com/office/drawing/2014/main" id="{54143E5C-C434-400B-A7BF-29F44000047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50363" y="5695950"/>
            <a:ext cx="262096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Date Placeholder 2">
            <a:extLst>
              <a:ext uri="{FF2B5EF4-FFF2-40B4-BE49-F238E27FC236}">
                <a16:creationId xmlns:a16="http://schemas.microsoft.com/office/drawing/2014/main" id="{F2886FE3-6090-4CA0-BA50-5B589C3D92DB}"/>
              </a:ext>
            </a:extLst>
          </p:cNvPr>
          <p:cNvSpPr>
            <a:spLocks noGrp="1"/>
          </p:cNvSpPr>
          <p:nvPr>
            <p:ph type="dt" sz="quarter" idx="10"/>
          </p:nvPr>
        </p:nvSpPr>
        <p:spPr bwMode="auto">
          <a:xfrm>
            <a:off x="268288" y="6361113"/>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4841FB9-C0AF-4A42-A54F-F5778D2D32AB}"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b="0">
              <a:solidFill>
                <a:schemeClr val="accent1"/>
              </a:solidFill>
              <a:latin typeface="Tahoma" panose="020B0604030504040204" pitchFamily="34" charset="0"/>
              <a:cs typeface="Tahoma" panose="020B0604030504040204" pitchFamily="34" charset="0"/>
            </a:endParaRPr>
          </a:p>
        </p:txBody>
      </p:sp>
      <p:sp>
        <p:nvSpPr>
          <p:cNvPr id="25" name="Rectangle: Rounded Corners 24">
            <a:extLst>
              <a:ext uri="{FF2B5EF4-FFF2-40B4-BE49-F238E27FC236}">
                <a16:creationId xmlns:a16="http://schemas.microsoft.com/office/drawing/2014/main" id="{A4C4455D-BBA5-46DA-977D-2E72659615A7}"/>
              </a:ext>
            </a:extLst>
          </p:cNvPr>
          <p:cNvSpPr/>
          <p:nvPr/>
        </p:nvSpPr>
        <p:spPr bwMode="auto">
          <a:xfrm>
            <a:off x="2707527" y="4509318"/>
            <a:ext cx="1656545" cy="1229998"/>
          </a:xfrm>
          <a:prstGeom prst="roundRect">
            <a:avLst/>
          </a:prstGeom>
          <a:solidFill>
            <a:schemeClr val="bg1">
              <a:lumMod val="95000"/>
            </a:schemeClr>
          </a:solidFill>
          <a:ln>
            <a:gradFill>
              <a:gsLst>
                <a:gs pos="80750">
                  <a:srgbClr val="B97F9D"/>
                </a:gs>
                <a:gs pos="78500">
                  <a:schemeClr val="bg1">
                    <a:lumMod val="50000"/>
                  </a:schemeClr>
                </a:gs>
                <a:gs pos="74000">
                  <a:schemeClr val="bg2"/>
                </a:gs>
                <a:gs pos="91551">
                  <a:schemeClr val="bg1">
                    <a:lumMod val="65000"/>
                  </a:schemeClr>
                </a:gs>
                <a:gs pos="83000">
                  <a:schemeClr val="bg2">
                    <a:lumMod val="90000"/>
                  </a:schemeClr>
                </a:gs>
                <a:gs pos="100000">
                  <a:schemeClr val="bg1">
                    <a:lumMod val="50000"/>
                  </a:schemeClr>
                </a:gs>
              </a:gsLst>
              <a:lin ang="5400000" scaled="1"/>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fontAlgn="auto">
              <a:spcBef>
                <a:spcPts val="0"/>
              </a:spcBef>
              <a:spcAft>
                <a:spcPts val="0"/>
              </a:spcAft>
              <a:defRPr/>
            </a:pPr>
            <a:r>
              <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rPr>
              <a:t>BA/BS+</a:t>
            </a:r>
          </a:p>
        </p:txBody>
      </p:sp>
      <p:sp>
        <p:nvSpPr>
          <p:cNvPr id="47125" name="TextBox 26">
            <a:extLst>
              <a:ext uri="{FF2B5EF4-FFF2-40B4-BE49-F238E27FC236}">
                <a16:creationId xmlns:a16="http://schemas.microsoft.com/office/drawing/2014/main" id="{929AF9D4-4A70-4219-96F7-EBE1BCE6B9A4}"/>
              </a:ext>
            </a:extLst>
          </p:cNvPr>
          <p:cNvSpPr txBox="1">
            <a:spLocks noChangeArrowheads="1"/>
          </p:cNvSpPr>
          <p:nvPr/>
        </p:nvSpPr>
        <p:spPr bwMode="auto">
          <a:xfrm>
            <a:off x="3427413" y="5835650"/>
            <a:ext cx="6076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800" b="1">
                <a:solidFill>
                  <a:schemeClr val="tx2"/>
                </a:solidFill>
                <a:latin typeface="Verdana" panose="020B0604030504040204" pitchFamily="34" charset="0"/>
                <a:ea typeface="Verdana" panose="020B0604030504040204" pitchFamily="34" charset="0"/>
                <a:cs typeface="Tahoma" panose="020B0604030504040204" pitchFamily="34" charset="0"/>
              </a:rPr>
              <a:t>Renewals </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Year 2 - 4: 	E/HE ratings</a:t>
            </a:r>
          </a:p>
          <a:p>
            <a:endParaRPr lang="en-US" altLang="en-US">
              <a:latin typeface="Century Gothic" panose="020B0502020202020204" pitchFamily="34" charset="0"/>
              <a:ea typeface="Verdana" panose="020B0604030504040204" pitchFamily="34" charset="0"/>
              <a:cs typeface="Tahoma" panose="020B060403050404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71DA-1970-4E62-9B98-F6CCDD669493}"/>
              </a:ext>
            </a:extLst>
          </p:cNvPr>
          <p:cNvSpPr>
            <a:spLocks noGrp="1"/>
          </p:cNvSpPr>
          <p:nvPr>
            <p:ph type="title"/>
          </p:nvPr>
        </p:nvSpPr>
        <p:spPr>
          <a:xfrm>
            <a:off x="5000625" y="5876925"/>
            <a:ext cx="3003550" cy="638175"/>
          </a:xfrm>
        </p:spPr>
        <p:txBody>
          <a:bodyPr rtlCol="0">
            <a:normAutofit/>
          </a:bodyPr>
          <a:lstStyle/>
          <a:p>
            <a:pPr fontAlgn="auto">
              <a:spcAft>
                <a:spcPts val="0"/>
              </a:spcAft>
              <a:defRPr/>
            </a:pPr>
            <a:r>
              <a:rPr lang="en-US" sz="2800" u="sng" dirty="0">
                <a:solidFill>
                  <a:srgbClr val="00B0F0"/>
                </a:solidFill>
                <a:latin typeface="Verdana" panose="020B0604030504040204" pitchFamily="34" charset="0"/>
                <a:ea typeface="Verdana" panose="020B0604030504040204" pitchFamily="34" charset="0"/>
                <a:cs typeface="Tahoma" panose="020B0604030504040204" pitchFamily="34" charset="0"/>
                <a:hlinkClick r:id="rId3"/>
              </a:rPr>
              <a:t>MCL 380.1233b</a:t>
            </a:r>
            <a:endPar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ahoma" panose="020B0604030504040204" pitchFamily="34" charset="0"/>
            </a:endParaRPr>
          </a:p>
        </p:txBody>
      </p:sp>
      <p:sp>
        <p:nvSpPr>
          <p:cNvPr id="48131" name="Slide Number Placeholder 2">
            <a:extLst>
              <a:ext uri="{FF2B5EF4-FFF2-40B4-BE49-F238E27FC236}">
                <a16:creationId xmlns:a16="http://schemas.microsoft.com/office/drawing/2014/main" id="{9D97A74B-25B5-4C63-B9D6-1F497A2DC9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80FB8E0-20A3-47F9-ADDD-48F9F5E03DC2}" type="slidenum">
              <a:rPr lang="en-US" altLang="en-US">
                <a:solidFill>
                  <a:schemeClr val="bg1"/>
                </a:solidFill>
                <a:latin typeface="Tahoma" panose="020B0604030504040204" pitchFamily="34" charset="0"/>
                <a:cs typeface="Tahoma" panose="020B0604030504040204" pitchFamily="34" charset="0"/>
              </a:rPr>
              <a:pPr/>
              <a:t>27</a:t>
            </a:fld>
            <a:endParaRPr lang="en-US" altLang="en-US">
              <a:solidFill>
                <a:schemeClr val="bg1"/>
              </a:solidFill>
              <a:latin typeface="Tahoma" panose="020B0604030504040204" pitchFamily="34" charset="0"/>
              <a:cs typeface="Tahoma" panose="020B0604030504040204" pitchFamily="34" charset="0"/>
            </a:endParaRPr>
          </a:p>
        </p:txBody>
      </p:sp>
      <p:sp>
        <p:nvSpPr>
          <p:cNvPr id="48132" name="Rectangle 6">
            <a:extLst>
              <a:ext uri="{FF2B5EF4-FFF2-40B4-BE49-F238E27FC236}">
                <a16:creationId xmlns:a16="http://schemas.microsoft.com/office/drawing/2014/main" id="{F7E6F5C4-C99A-4FC3-A727-6E11C56BDECC}"/>
              </a:ext>
            </a:extLst>
          </p:cNvPr>
          <p:cNvSpPr>
            <a:spLocks noChangeArrowheads="1"/>
          </p:cNvSpPr>
          <p:nvPr/>
        </p:nvSpPr>
        <p:spPr bwMode="auto">
          <a:xfrm>
            <a:off x="5883275" y="4953000"/>
            <a:ext cx="18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5400">
              <a:latin typeface="Century Gothic" panose="020B0502020202020204" pitchFamily="34" charset="0"/>
            </a:endParaRPr>
          </a:p>
        </p:txBody>
      </p:sp>
      <p:sp>
        <p:nvSpPr>
          <p:cNvPr id="8" name="Content Placeholder 3">
            <a:extLst>
              <a:ext uri="{FF2B5EF4-FFF2-40B4-BE49-F238E27FC236}">
                <a16:creationId xmlns:a16="http://schemas.microsoft.com/office/drawing/2014/main" id="{7C933710-2878-4A20-93AA-94DF5C1B17F3}"/>
              </a:ext>
            </a:extLst>
          </p:cNvPr>
          <p:cNvSpPr>
            <a:spLocks noGrp="1"/>
          </p:cNvSpPr>
          <p:nvPr>
            <p:ph idx="1"/>
          </p:nvPr>
        </p:nvSpPr>
        <p:spPr>
          <a:xfrm>
            <a:off x="536575" y="2435225"/>
            <a:ext cx="9380538" cy="3509963"/>
          </a:xfrm>
        </p:spPr>
        <p:txBody>
          <a:bodyPr rtlCol="0">
            <a:normAutofit/>
          </a:bodyPr>
          <a:lstStyle/>
          <a:p>
            <a:pPr fontAlgn="auto">
              <a:lnSpc>
                <a:spcPct val="150000"/>
              </a:lnSpc>
              <a:spcAft>
                <a:spcPts val="0"/>
              </a:spcAft>
              <a:buFont typeface="Wingdings 3" charset="2"/>
              <a:buChar char=""/>
              <a:defRPr/>
            </a:pPr>
            <a:r>
              <a:rPr lang="en-US" sz="3400" dirty="0">
                <a:solidFill>
                  <a:schemeClr val="tx2"/>
                </a:solidFill>
                <a:latin typeface="Verdana" panose="020B0604030504040204" pitchFamily="34" charset="0"/>
                <a:ea typeface="Verdana" panose="020B0604030504040204" pitchFamily="34" charset="0"/>
                <a:cs typeface="Tahoma" panose="020B0604030504040204" pitchFamily="34" charset="0"/>
              </a:rPr>
              <a:t>state-approved CTE programs</a:t>
            </a:r>
          </a:p>
          <a:p>
            <a:pPr fontAlgn="auto">
              <a:lnSpc>
                <a:spcPct val="150000"/>
              </a:lnSpc>
              <a:spcAft>
                <a:spcPts val="0"/>
              </a:spcAft>
              <a:buFont typeface="Wingdings 3" charset="2"/>
              <a:buChar char=""/>
              <a:defRPr/>
            </a:pPr>
            <a:r>
              <a:rPr lang="en-US" sz="3200" dirty="0">
                <a:solidFill>
                  <a:schemeClr val="tx2"/>
                </a:solidFill>
                <a:latin typeface="Verdana" panose="020B0604030504040204" pitchFamily="34" charset="0"/>
                <a:ea typeface="Verdana" panose="020B0604030504040204" pitchFamily="34" charset="0"/>
                <a:cs typeface="Tahoma" panose="020B0604030504040204" pitchFamily="34" charset="0"/>
              </a:rPr>
              <a:t>6-12 non-CTE “industrial technology education programs”</a:t>
            </a:r>
          </a:p>
          <a:p>
            <a:pPr marL="0" indent="0" fontAlgn="auto">
              <a:spcAft>
                <a:spcPts val="0"/>
              </a:spcAft>
              <a:buFont typeface="Wingdings 3" charset="2"/>
              <a:buNone/>
              <a:defRPr/>
            </a:pPr>
            <a:endParaRPr lang="en-US" sz="2800"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fontAlgn="auto">
              <a:spcAft>
                <a:spcPts val="0"/>
              </a:spcAft>
              <a:buFont typeface="Wingdings 3" charset="2"/>
              <a:buChar char=""/>
              <a:defRPr/>
            </a:pPr>
            <a:endParaRPr lang="en-US" dirty="0">
              <a:solidFill>
                <a:schemeClr val="tx1">
                  <a:lumMod val="75000"/>
                  <a:lumOff val="25000"/>
                </a:schemeClr>
              </a:solidFill>
            </a:endParaRPr>
          </a:p>
        </p:txBody>
      </p:sp>
      <p:sp>
        <p:nvSpPr>
          <p:cNvPr id="48134" name="Title 1">
            <a:extLst>
              <a:ext uri="{FF2B5EF4-FFF2-40B4-BE49-F238E27FC236}">
                <a16:creationId xmlns:a16="http://schemas.microsoft.com/office/drawing/2014/main" id="{798785F6-2C63-4D6A-BFE3-983496661D80}"/>
              </a:ext>
            </a:extLst>
          </p:cNvPr>
          <p:cNvSpPr txBox="1">
            <a:spLocks/>
          </p:cNvSpPr>
          <p:nvPr/>
        </p:nvSpPr>
        <p:spPr bwMode="gray">
          <a:xfrm>
            <a:off x="536575" y="912813"/>
            <a:ext cx="93805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r>
              <a:rPr lang="en-US" altLang="en-US" sz="4000">
                <a:solidFill>
                  <a:schemeClr val="bg2"/>
                </a:solidFill>
                <a:latin typeface="Verdana" panose="020B0604030504040204" pitchFamily="34" charset="0"/>
                <a:ea typeface="Verdana" panose="020B0604030504040204" pitchFamily="34" charset="0"/>
                <a:cs typeface="Tahoma" panose="020B0604030504040204" pitchFamily="34" charset="0"/>
              </a:rPr>
              <a:t>Career Authorizations</a:t>
            </a:r>
          </a:p>
        </p:txBody>
      </p:sp>
      <p:sp>
        <p:nvSpPr>
          <p:cNvPr id="48135" name="Date Placeholder 3">
            <a:extLst>
              <a:ext uri="{FF2B5EF4-FFF2-40B4-BE49-F238E27FC236}">
                <a16:creationId xmlns:a16="http://schemas.microsoft.com/office/drawing/2014/main" id="{EA93B749-56E5-4AB8-A998-455DD5E9A77F}"/>
              </a:ext>
            </a:extLst>
          </p:cNvPr>
          <p:cNvSpPr>
            <a:spLocks noGrp="1"/>
          </p:cNvSpPr>
          <p:nvPr>
            <p:ph type="dt" sz="quarter" idx="10"/>
          </p:nvPr>
        </p:nvSpPr>
        <p:spPr bwMode="auto">
          <a:xfrm>
            <a:off x="165100" y="636428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4FE2E8-2C0B-40D1-85C3-FC0D3180CAA0}"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pic>
        <p:nvPicPr>
          <p:cNvPr id="48136" name="Picture 9" descr="QR code linking MCE 380.1233b">
            <a:hlinkClick r:id="rId4"/>
            <a:extLst>
              <a:ext uri="{FF2B5EF4-FFF2-40B4-BE49-F238E27FC236}">
                <a16:creationId xmlns:a16="http://schemas.microsoft.com/office/drawing/2014/main" id="{6CD46197-03A9-4AB6-8EDB-BC143BAC0D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9588" y="27400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2">
            <a:extLst>
              <a:ext uri="{FF2B5EF4-FFF2-40B4-BE49-F238E27FC236}">
                <a16:creationId xmlns:a16="http://schemas.microsoft.com/office/drawing/2014/main" id="{EEA9F0F4-2B87-4066-8DE8-A14DC06BE5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82125" y="57054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01E02475-A232-47A5-A2D7-A14304368845}"/>
              </a:ext>
            </a:extLst>
          </p:cNvPr>
          <p:cNvSpPr txBox="1">
            <a:spLocks/>
          </p:cNvSpPr>
          <p:nvPr/>
        </p:nvSpPr>
        <p:spPr bwMode="gray">
          <a:xfrm>
            <a:off x="1882775" y="5876925"/>
            <a:ext cx="2808288" cy="638175"/>
          </a:xfrm>
          <a:prstGeom prst="rect">
            <a:avLst/>
          </a:prstGeom>
        </p:spPr>
        <p:txBody>
          <a:bodyPr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800" u="sng" dirty="0">
                <a:solidFill>
                  <a:srgbClr val="00B0F0"/>
                </a:solidFill>
                <a:latin typeface="Verdana" panose="020B0604030504040204" pitchFamily="34" charset="0"/>
                <a:ea typeface="Verdana" panose="020B0604030504040204" pitchFamily="34" charset="0"/>
                <a:cs typeface="Tahoma" panose="020B0604030504040204" pitchFamily="34" charset="0"/>
                <a:hlinkClick r:id="rId7"/>
              </a:rPr>
              <a:t>MCL 380.1233</a:t>
            </a:r>
            <a:endPar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30F5F23-BC4D-4620-80CC-1CA24F79284D}"/>
              </a:ext>
            </a:extLst>
          </p:cNvPr>
          <p:cNvSpPr>
            <a:spLocks noGrp="1"/>
          </p:cNvSpPr>
          <p:nvPr>
            <p:ph type="title"/>
          </p:nvPr>
        </p:nvSpPr>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Annual Career Authorization Requirements – part 1</a:t>
            </a:r>
          </a:p>
        </p:txBody>
      </p:sp>
      <p:sp>
        <p:nvSpPr>
          <p:cNvPr id="8" name="Content Placeholder 3">
            <a:extLst>
              <a:ext uri="{FF2B5EF4-FFF2-40B4-BE49-F238E27FC236}">
                <a16:creationId xmlns:a16="http://schemas.microsoft.com/office/drawing/2014/main" id="{F84DA7E7-A6C6-47C0-9AE3-561D804F1C88}"/>
              </a:ext>
            </a:extLst>
          </p:cNvPr>
          <p:cNvSpPr>
            <a:spLocks noGrp="1"/>
          </p:cNvSpPr>
          <p:nvPr>
            <p:ph sz="half" idx="1"/>
          </p:nvPr>
        </p:nvSpPr>
        <p:spPr>
          <a:xfrm>
            <a:off x="774700" y="2173288"/>
            <a:ext cx="4956175" cy="3081337"/>
          </a:xfrm>
        </p:spPr>
        <p:txBody>
          <a:bodyPr rtlCol="0">
            <a:normAutofit fontScale="92500"/>
          </a:bodyPr>
          <a:lstStyle/>
          <a:p>
            <a:pPr marL="0" indent="0" fontAlgn="auto">
              <a:spcAft>
                <a:spcPts val="0"/>
              </a:spcAft>
              <a:buFont typeface="Wingdings 3" charset="2"/>
              <a:buNone/>
              <a:defRPr/>
            </a:pPr>
            <a:endParaRPr lang="en-US" sz="2000" b="1" dirty="0">
              <a:solidFill>
                <a:schemeClr val="tx1">
                  <a:lumMod val="75000"/>
                  <a:lumOff val="25000"/>
                </a:schemeClr>
              </a:solidFill>
            </a:endParaRPr>
          </a:p>
          <a:p>
            <a:pPr fontAlgn="auto">
              <a:lnSpc>
                <a:spcPct val="120000"/>
              </a:lnSpc>
              <a:spcAft>
                <a:spcPts val="0"/>
              </a:spcAft>
              <a:buFont typeface="Wingdings 3" charset="2"/>
              <a:buChar char=""/>
              <a:defRPr/>
            </a:pPr>
            <a:r>
              <a:rPr lang="en-US" sz="3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High school diploma or GED</a:t>
            </a:r>
          </a:p>
          <a:p>
            <a:pPr fontAlgn="auto">
              <a:spcAft>
                <a:spcPts val="0"/>
              </a:spcAft>
              <a:buFont typeface="Wingdings 3" charset="2"/>
              <a:buChar char=""/>
              <a:defRPr/>
            </a:pPr>
            <a:r>
              <a:rPr lang="en-US" sz="3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Confirm certified and endorsed candidate NOT                        </a:t>
            </a:r>
            <a:r>
              <a:rPr lang="en-US" sz="3000" u="sng" dirty="0">
                <a:solidFill>
                  <a:srgbClr val="00B0F0"/>
                </a:solidFill>
                <a:latin typeface="Tahoma" panose="020B0604030504040204" pitchFamily="34" charset="0"/>
                <a:ea typeface="Tahoma" panose="020B0604030504040204" pitchFamily="34" charset="0"/>
                <a:cs typeface="Tahoma" panose="020B0604030504040204" pitchFamily="34" charset="0"/>
                <a:hlinkClick r:id="rId3"/>
              </a:rPr>
              <a:t>available for the assignment</a:t>
            </a:r>
            <a:endParaRPr lang="en-US" sz="3000" u="sng"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Wingdings 3" charset="2"/>
              <a:buNone/>
              <a:defRPr/>
            </a:pP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2655F7E6-0B97-4FA7-A311-C0897A4DA9F2}"/>
              </a:ext>
            </a:extLst>
          </p:cNvPr>
          <p:cNvSpPr>
            <a:spLocks noGrp="1"/>
          </p:cNvSpPr>
          <p:nvPr>
            <p:ph sz="half" idx="2"/>
          </p:nvPr>
        </p:nvSpPr>
        <p:spPr>
          <a:xfrm>
            <a:off x="6208713" y="2603500"/>
            <a:ext cx="5435600" cy="2849563"/>
          </a:xfrm>
        </p:spPr>
        <p:txBody>
          <a:bodyPr rtlCol="0">
            <a:normAutofit fontScale="92500"/>
          </a:bodyPr>
          <a:lstStyle/>
          <a:p>
            <a:pPr fontAlgn="auto">
              <a:spcAft>
                <a:spcPts val="0"/>
              </a:spcAft>
              <a:buFont typeface="Wingdings 3" charset="2"/>
              <a:buChar char=""/>
              <a:defRPr/>
            </a:pPr>
            <a:r>
              <a:rPr lang="en-US" sz="3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Assigned a mentor</a:t>
            </a:r>
          </a:p>
          <a:p>
            <a:pPr fontAlgn="auto">
              <a:spcAft>
                <a:spcPts val="0"/>
              </a:spcAft>
              <a:buFont typeface="Wingdings 3" charset="2"/>
              <a:buChar char=""/>
              <a:defRPr/>
            </a:pPr>
            <a:r>
              <a:rPr lang="en-US" sz="3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Verify work experience </a:t>
            </a:r>
            <a:r>
              <a:rPr lang="en-US" sz="3000" u="sng" dirty="0">
                <a:solidFill>
                  <a:srgbClr val="00B0F0"/>
                </a:solidFill>
                <a:latin typeface="Tahoma" panose="020B0604030504040204" pitchFamily="34" charset="0"/>
                <a:ea typeface="Tahoma" panose="020B0604030504040204" pitchFamily="34" charset="0"/>
                <a:cs typeface="Tahoma" panose="020B0604030504040204" pitchFamily="34" charset="0"/>
                <a:hlinkClick r:id="rId4"/>
              </a:rPr>
              <a:t>CTE: Recent and Relevant Experience Requirements</a:t>
            </a:r>
            <a:endParaRPr lang="en-US" dirty="0">
              <a:solidFill>
                <a:schemeClr val="tx1">
                  <a:lumMod val="75000"/>
                  <a:lumOff val="25000"/>
                </a:schemeClr>
              </a:solidFill>
            </a:endParaRPr>
          </a:p>
        </p:txBody>
      </p:sp>
      <p:sp>
        <p:nvSpPr>
          <p:cNvPr id="49157" name="Date Placeholder 3">
            <a:extLst>
              <a:ext uri="{FF2B5EF4-FFF2-40B4-BE49-F238E27FC236}">
                <a16:creationId xmlns:a16="http://schemas.microsoft.com/office/drawing/2014/main" id="{B5D3C7A6-AC0E-4679-894F-A7913FC7ADF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Tahoma" panose="020B0604030504040204" pitchFamily="34" charset="0"/>
                <a:cs typeface="Tahoma" panose="020B0604030504040204" pitchFamily="34" charset="0"/>
              </a:rPr>
              <a:t>1/24/2019</a:t>
            </a:r>
          </a:p>
        </p:txBody>
      </p:sp>
      <p:sp>
        <p:nvSpPr>
          <p:cNvPr id="49158" name="Slide Number Placeholder 2">
            <a:extLst>
              <a:ext uri="{FF2B5EF4-FFF2-40B4-BE49-F238E27FC236}">
                <a16:creationId xmlns:a16="http://schemas.microsoft.com/office/drawing/2014/main" id="{19AD5EB3-14F8-416B-8EF0-7CBEAD6654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D18CC85-F76F-4790-A077-4545940BE2A7}" type="slidenum">
              <a:rPr lang="en-US" altLang="en-US">
                <a:solidFill>
                  <a:schemeClr val="bg1"/>
                </a:solidFill>
                <a:latin typeface="Tahoma" panose="020B0604030504040204" pitchFamily="34" charset="0"/>
                <a:cs typeface="Tahoma" panose="020B0604030504040204" pitchFamily="34" charset="0"/>
              </a:rPr>
              <a:pPr/>
              <a:t>28</a:t>
            </a:fld>
            <a:endParaRPr lang="en-US" altLang="en-US">
              <a:solidFill>
                <a:schemeClr val="bg1"/>
              </a:solidFill>
              <a:latin typeface="Tahoma" panose="020B0604030504040204" pitchFamily="34" charset="0"/>
              <a:cs typeface="Tahoma" panose="020B0604030504040204" pitchFamily="34" charset="0"/>
            </a:endParaRPr>
          </a:p>
        </p:txBody>
      </p:sp>
      <p:pic>
        <p:nvPicPr>
          <p:cNvPr id="49159" name="Picture 5">
            <a:extLst>
              <a:ext uri="{FF2B5EF4-FFF2-40B4-BE49-F238E27FC236}">
                <a16:creationId xmlns:a16="http://schemas.microsoft.com/office/drawing/2014/main" id="{C40285B6-F051-4D40-B759-8E91203A81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2125" y="57054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6" descr="QR Code for the guidance document on confirming &quot;available for the assignment.&quot;">
            <a:hlinkClick r:id="rId3"/>
            <a:extLst>
              <a:ext uri="{FF2B5EF4-FFF2-40B4-BE49-F238E27FC236}">
                <a16:creationId xmlns:a16="http://schemas.microsoft.com/office/drawing/2014/main" id="{1C82D1C8-175C-4A6B-BA86-458F976A28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5700" y="4768850"/>
            <a:ext cx="16224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descr="QR Code link to CTE: Recent and Relevant Experience Requirements">
            <a:hlinkClick r:id="rId4"/>
            <a:extLst>
              <a:ext uri="{FF2B5EF4-FFF2-40B4-BE49-F238E27FC236}">
                <a16:creationId xmlns:a16="http://schemas.microsoft.com/office/drawing/2014/main" id="{0CB7E422-D0FA-4C31-BF97-E7CD477EC1B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3350" y="4675188"/>
            <a:ext cx="170021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3EEBEA4-FF26-4DD0-929B-BC0C94FC8D94}"/>
              </a:ext>
            </a:extLst>
          </p:cNvPr>
          <p:cNvSpPr>
            <a:spLocks noGrp="1"/>
          </p:cNvSpPr>
          <p:nvPr>
            <p:ph type="title"/>
          </p:nvPr>
        </p:nvSpPr>
        <p:spPr>
          <a:xfrm>
            <a:off x="801688" y="592138"/>
            <a:ext cx="8077200" cy="1166812"/>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Annual Career Authorization Requirements – part 2</a:t>
            </a:r>
          </a:p>
        </p:txBody>
      </p:sp>
      <p:sp>
        <p:nvSpPr>
          <p:cNvPr id="50179" name="Slide Number Placeholder 2">
            <a:extLst>
              <a:ext uri="{FF2B5EF4-FFF2-40B4-BE49-F238E27FC236}">
                <a16:creationId xmlns:a16="http://schemas.microsoft.com/office/drawing/2014/main" id="{B1872682-7B74-4852-A294-5D2E342D3D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13B35FE-24D9-4CAF-AACC-C5B33E2DDF71}" type="slidenum">
              <a:rPr lang="en-US" altLang="en-US">
                <a:solidFill>
                  <a:schemeClr val="bg1"/>
                </a:solidFill>
                <a:latin typeface="Tahoma" panose="020B0604030504040204" pitchFamily="34" charset="0"/>
                <a:cs typeface="Tahoma" panose="020B0604030504040204" pitchFamily="34" charset="0"/>
              </a:rPr>
              <a:pPr/>
              <a:t>29</a:t>
            </a:fld>
            <a:endParaRPr lang="en-US" altLang="en-US">
              <a:solidFill>
                <a:schemeClr val="bg1"/>
              </a:solidFill>
              <a:latin typeface="Tahoma" panose="020B0604030504040204" pitchFamily="34" charset="0"/>
              <a:cs typeface="Tahoma" panose="020B0604030504040204" pitchFamily="34" charset="0"/>
            </a:endParaRPr>
          </a:p>
        </p:txBody>
      </p:sp>
      <p:sp>
        <p:nvSpPr>
          <p:cNvPr id="8" name="Content Placeholder 3">
            <a:extLst>
              <a:ext uri="{FF2B5EF4-FFF2-40B4-BE49-F238E27FC236}">
                <a16:creationId xmlns:a16="http://schemas.microsoft.com/office/drawing/2014/main" id="{9D612362-2423-43E2-A667-FB1945F1E009}"/>
              </a:ext>
            </a:extLst>
          </p:cNvPr>
          <p:cNvSpPr>
            <a:spLocks noGrp="1"/>
          </p:cNvSpPr>
          <p:nvPr>
            <p:ph idx="1"/>
          </p:nvPr>
        </p:nvSpPr>
        <p:spPr>
          <a:xfrm>
            <a:off x="342900" y="2182813"/>
            <a:ext cx="9315450" cy="3824287"/>
          </a:xfrm>
        </p:spPr>
        <p:txBody>
          <a:bodyPr rtlCol="0">
            <a:normAutofit/>
          </a:bodyPr>
          <a:lstStyle/>
          <a:p>
            <a:pPr marL="0" indent="0" fontAlgn="auto">
              <a:spcAft>
                <a:spcPts val="0"/>
              </a:spcAft>
              <a:buFont typeface="Wingdings 3" charset="2"/>
              <a:buNone/>
              <a:defRPr/>
            </a:pPr>
            <a:endParaRPr lang="en-US" sz="2000" b="1" dirty="0">
              <a:solidFill>
                <a:schemeClr val="tx1">
                  <a:lumMod val="75000"/>
                  <a:lumOff val="25000"/>
                </a:schemeClr>
              </a:solidFill>
            </a:endParaRPr>
          </a:p>
          <a:p>
            <a:pPr fontAlgn="auto">
              <a:lnSpc>
                <a:spcPct val="120000"/>
              </a:lnSpc>
              <a:spcAft>
                <a:spcPts val="0"/>
              </a:spcAft>
              <a:buFont typeface="Wingdings 3" charset="2"/>
              <a:buChar char=""/>
              <a:defRPr/>
            </a:pPr>
            <a:r>
              <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If required…</a:t>
            </a:r>
          </a:p>
          <a:p>
            <a:pPr lvl="1" fontAlgn="auto">
              <a:lnSpc>
                <a:spcPct val="120000"/>
              </a:lnSpc>
              <a:spcAft>
                <a:spcPts val="0"/>
              </a:spcAft>
              <a:buFont typeface="Wingdings 3" charset="2"/>
              <a:buChar char=""/>
              <a:defRPr/>
            </a:pPr>
            <a:r>
              <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Business or industry license or certification </a:t>
            </a:r>
          </a:p>
          <a:p>
            <a:pPr lvl="1" fontAlgn="auto">
              <a:lnSpc>
                <a:spcPct val="110000"/>
              </a:lnSpc>
              <a:spcBef>
                <a:spcPts val="0"/>
              </a:spcBef>
              <a:spcAft>
                <a:spcPts val="0"/>
              </a:spcAft>
              <a:buFont typeface="Wingdings 3" charset="2"/>
              <a:buChar char=""/>
              <a:defRPr/>
            </a:pPr>
            <a:r>
              <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Valid vs. expired</a:t>
            </a:r>
          </a:p>
          <a:p>
            <a:pPr lvl="1" fontAlgn="auto">
              <a:lnSpc>
                <a:spcPct val="110000"/>
              </a:lnSpc>
              <a:spcBef>
                <a:spcPts val="0"/>
              </a:spcBef>
              <a:spcAft>
                <a:spcPts val="0"/>
              </a:spcAft>
              <a:buFont typeface="Wingdings 3" charset="2"/>
              <a:buChar char=""/>
              <a:defRPr/>
            </a:pPr>
            <a:endPar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457200" lvl="1" indent="0" fontAlgn="auto">
              <a:lnSpc>
                <a:spcPct val="110000"/>
              </a:lnSpc>
              <a:spcBef>
                <a:spcPts val="0"/>
              </a:spcBef>
              <a:spcAft>
                <a:spcPts val="0"/>
              </a:spcAft>
              <a:buFont typeface="Wingdings 3" charset="2"/>
              <a:buNone/>
              <a:defRPr/>
            </a:pPr>
            <a:endPar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Wingdings 3" charset="2"/>
              <a:buNone/>
              <a:defRPr/>
            </a:pPr>
            <a:endParaRPr lang="en-US" dirty="0">
              <a:solidFill>
                <a:schemeClr val="tx1">
                  <a:lumMod val="75000"/>
                  <a:lumOff val="25000"/>
                </a:schemeClr>
              </a:solidFill>
            </a:endParaRPr>
          </a:p>
        </p:txBody>
      </p:sp>
      <p:pic>
        <p:nvPicPr>
          <p:cNvPr id="50181" name="Picture 5">
            <a:extLst>
              <a:ext uri="{FF2B5EF4-FFF2-40B4-BE49-F238E27FC236}">
                <a16:creationId xmlns:a16="http://schemas.microsoft.com/office/drawing/2014/main" id="{7E818E4E-D92E-4203-AA0A-E8D14D1734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2125" y="57054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QR code for the ACA requirements guidance document.">
            <a:hlinkClick r:id="rId4"/>
            <a:extLst>
              <a:ext uri="{FF2B5EF4-FFF2-40B4-BE49-F238E27FC236}">
                <a16:creationId xmlns:a16="http://schemas.microsoft.com/office/drawing/2014/main" id="{79330F7A-B62C-4C86-9B42-6B40A5DCA6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9588" y="27289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1">
            <a:extLst>
              <a:ext uri="{FF2B5EF4-FFF2-40B4-BE49-F238E27FC236}">
                <a16:creationId xmlns:a16="http://schemas.microsoft.com/office/drawing/2014/main" id="{487537DB-FC69-4075-A4B7-626A0F62AE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4532313"/>
            <a:ext cx="302895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98FB4AD-2571-4448-AA1E-AD72DB5C2DA3}"/>
              </a:ext>
            </a:extLst>
          </p:cNvPr>
          <p:cNvSpPr>
            <a:spLocks noGrp="1"/>
          </p:cNvSpPr>
          <p:nvPr>
            <p:ph type="title"/>
          </p:nvPr>
        </p:nvSpPr>
        <p:spPr>
          <a:xfrm>
            <a:off x="1155700" y="2678113"/>
            <a:ext cx="4756150" cy="2282825"/>
          </a:xfrm>
        </p:spPr>
        <p:txBody>
          <a:bodyPr/>
          <a:lstStyle/>
          <a:p>
            <a:r>
              <a:rPr lang="en-US" altLang="en-US">
                <a:solidFill>
                  <a:srgbClr val="FFFFFF"/>
                </a:solidFill>
                <a:latin typeface="Verdana" panose="020B0604030504040204" pitchFamily="34" charset="0"/>
                <a:ea typeface="Verdana" panose="020B0604030504040204" pitchFamily="34" charset="0"/>
                <a:cs typeface="Verdana" panose="020B0604030504040204" pitchFamily="34" charset="0"/>
              </a:rPr>
              <a:t>Executive Orders</a:t>
            </a:r>
          </a:p>
        </p:txBody>
      </p:sp>
      <p:sp>
        <p:nvSpPr>
          <p:cNvPr id="23555" name="Date Placeholder 8">
            <a:extLst>
              <a:ext uri="{FF2B5EF4-FFF2-40B4-BE49-F238E27FC236}">
                <a16:creationId xmlns:a16="http://schemas.microsoft.com/office/drawing/2014/main" id="{26F72909-D276-46E2-A03E-A043F7CA591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A1D9D05-C6C7-4B9A-A2A4-556C82CCA264}"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23556" name="Slide Number Placeholder 10">
            <a:extLst>
              <a:ext uri="{FF2B5EF4-FFF2-40B4-BE49-F238E27FC236}">
                <a16:creationId xmlns:a16="http://schemas.microsoft.com/office/drawing/2014/main" id="{E1F28760-1BF4-4DEB-9BA8-AF005DD05C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AB0222A-58A6-4D3D-B07A-C3EF6CBAD9F6}" type="slidenum">
              <a:rPr lang="en-US" altLang="en-US">
                <a:solidFill>
                  <a:schemeClr val="bg1"/>
                </a:solidFill>
                <a:latin typeface="Century Gothic" panose="020B0502020202020204" pitchFamily="34" charset="0"/>
              </a:rPr>
              <a:pPr/>
              <a:t>3</a:t>
            </a:fld>
            <a:endParaRPr lang="en-US" altLang="en-US">
              <a:solidFill>
                <a:schemeClr val="bg1"/>
              </a:solidFill>
              <a:latin typeface="Century Gothic" panose="020B0502020202020204" pitchFamily="34" charset="0"/>
            </a:endParaRPr>
          </a:p>
        </p:txBody>
      </p:sp>
      <p:pic>
        <p:nvPicPr>
          <p:cNvPr id="23557" name="Picture 18">
            <a:extLst>
              <a:ext uri="{FF2B5EF4-FFF2-40B4-BE49-F238E27FC236}">
                <a16:creationId xmlns:a16="http://schemas.microsoft.com/office/drawing/2014/main" id="{A098434D-42B8-4F39-8C62-261CAAD1CA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E9BD17F4-C55A-4368-BD5E-E7A080705583}"/>
              </a:ext>
            </a:extLst>
          </p:cNvPr>
          <p:cNvSpPr>
            <a:spLocks noGrp="1"/>
          </p:cNvSpPr>
          <p:nvPr>
            <p:ph type="body" idx="1"/>
          </p:nvPr>
        </p:nvSpPr>
        <p:spPr>
          <a:xfrm>
            <a:off x="6896100" y="2998788"/>
            <a:ext cx="5073650" cy="1641475"/>
          </a:xfrm>
        </p:spPr>
        <p:txBody>
          <a:bodyPr rtlCol="0">
            <a:spAutoFit/>
          </a:bodyPr>
          <a:lstStyle/>
          <a:p>
            <a:pPr fontAlgn="auto">
              <a:spcAft>
                <a:spcPts val="0"/>
              </a:spcAft>
              <a:buClr>
                <a:srgbClr val="B31166"/>
              </a:buClr>
              <a:buFont typeface="Wingdings 3" charset="2"/>
              <a:buChar char=""/>
              <a:defRPr/>
            </a:pPr>
            <a:r>
              <a:rPr lang="en-US" sz="2800" dirty="0">
                <a:solidFill>
                  <a:prstClr val="black"/>
                </a:solidFill>
                <a:latin typeface="Verdana" panose="020B0604030504040204" pitchFamily="34" charset="0"/>
                <a:ea typeface="Verdana" panose="020B0604030504040204" pitchFamily="34" charset="0"/>
              </a:rPr>
              <a:t> issues</a:t>
            </a:r>
          </a:p>
          <a:p>
            <a:pPr fontAlgn="auto">
              <a:spcAft>
                <a:spcPts val="0"/>
              </a:spcAft>
              <a:buClr>
                <a:srgbClr val="B31166"/>
              </a:buClr>
              <a:buFont typeface="Wingdings 3" charset="2"/>
              <a:buChar char=""/>
              <a:defRPr/>
            </a:pPr>
            <a:r>
              <a:rPr lang="en-US" sz="2800" dirty="0">
                <a:solidFill>
                  <a:prstClr val="black"/>
                </a:solidFill>
                <a:latin typeface="Verdana" panose="020B0604030504040204" pitchFamily="34" charset="0"/>
                <a:ea typeface="Verdana" panose="020B0604030504040204" pitchFamily="34" charset="0"/>
              </a:rPr>
              <a:t> Solutions</a:t>
            </a:r>
          </a:p>
          <a:p>
            <a:pPr fontAlgn="auto">
              <a:spcAft>
                <a:spcPts val="0"/>
              </a:spcAft>
              <a:buClr>
                <a:srgbClr val="B31166"/>
              </a:buClr>
              <a:buFont typeface="Wingdings 3" charset="2"/>
              <a:buChar char=""/>
              <a:defRPr/>
            </a:pPr>
            <a:r>
              <a:rPr lang="en-US" sz="2800" dirty="0">
                <a:solidFill>
                  <a:prstClr val="black"/>
                </a:solidFill>
                <a:latin typeface="Verdana" panose="020B0604030504040204" pitchFamily="34" charset="0"/>
                <a:ea typeface="Verdana" panose="020B0604030504040204" pitchFamily="34" charset="0"/>
              </a:rPr>
              <a:t> communications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4162ED2-198A-4D34-8F04-FC51342060DF}"/>
              </a:ext>
            </a:extLst>
          </p:cNvPr>
          <p:cNvSpPr>
            <a:spLocks noGrp="1"/>
          </p:cNvSpPr>
          <p:nvPr>
            <p:ph type="title"/>
          </p:nvPr>
        </p:nvSpPr>
        <p:spPr>
          <a:xfrm>
            <a:off x="592138" y="795338"/>
            <a:ext cx="8761412" cy="708025"/>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Renewing an ACA</a:t>
            </a:r>
          </a:p>
        </p:txBody>
      </p:sp>
      <p:sp>
        <p:nvSpPr>
          <p:cNvPr id="51203" name="Slide Number Placeholder 4">
            <a:extLst>
              <a:ext uri="{FF2B5EF4-FFF2-40B4-BE49-F238E27FC236}">
                <a16:creationId xmlns:a16="http://schemas.microsoft.com/office/drawing/2014/main" id="{81B78D37-1FF1-471C-B26E-3EE191621C5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5C59F42-73C6-4FB5-B688-ADD2E6A077A1}" type="slidenum">
              <a:rPr lang="en-US" altLang="en-US">
                <a:solidFill>
                  <a:schemeClr val="bg1"/>
                </a:solidFill>
                <a:latin typeface="Tahoma" panose="020B0604030504040204" pitchFamily="34" charset="0"/>
                <a:cs typeface="Tahoma" panose="020B0604030504040204" pitchFamily="34" charset="0"/>
              </a:rPr>
              <a:pPr/>
              <a:t>30</a:t>
            </a:fld>
            <a:endParaRPr lang="en-US" altLang="en-US">
              <a:solidFill>
                <a:schemeClr val="bg1"/>
              </a:solidFill>
              <a:latin typeface="Tahoma" panose="020B0604030504040204" pitchFamily="34" charset="0"/>
              <a:cs typeface="Tahoma" panose="020B0604030504040204" pitchFamily="34" charset="0"/>
            </a:endParaRPr>
          </a:p>
        </p:txBody>
      </p:sp>
      <p:pic>
        <p:nvPicPr>
          <p:cNvPr id="51204" name="Picture 6">
            <a:extLst>
              <a:ext uri="{FF2B5EF4-FFF2-40B4-BE49-F238E27FC236}">
                <a16:creationId xmlns:a16="http://schemas.microsoft.com/office/drawing/2014/main" id="{35CBF38B-0B6C-4BBC-99E1-94ECE0AF73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2125" y="57054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Content Placeholder 7">
            <a:extLst>
              <a:ext uri="{FF2B5EF4-FFF2-40B4-BE49-F238E27FC236}">
                <a16:creationId xmlns:a16="http://schemas.microsoft.com/office/drawing/2014/main" id="{C7CF8A8D-5DB1-4B77-A14E-7E638490F58E}"/>
              </a:ext>
            </a:extLst>
          </p:cNvPr>
          <p:cNvSpPr>
            <a:spLocks noGrp="1"/>
          </p:cNvSpPr>
          <p:nvPr>
            <p:ph idx="1"/>
          </p:nvPr>
        </p:nvSpPr>
        <p:spPr>
          <a:xfrm>
            <a:off x="660400" y="2681288"/>
            <a:ext cx="10529888" cy="2058987"/>
          </a:xfrm>
        </p:spPr>
        <p:txBody>
          <a:bodyPr>
            <a:spAutoFit/>
          </a:bodyPr>
          <a:lstStyle/>
          <a:p>
            <a:pPr>
              <a:lnSpc>
                <a:spcPct val="120000"/>
              </a:lnSpc>
            </a:pPr>
            <a:r>
              <a:rPr lang="en-US" altLang="en-US" sz="3200">
                <a:latin typeface="Verdana" panose="020B0604030504040204" pitchFamily="34" charset="0"/>
                <a:ea typeface="Verdana" panose="020B0604030504040204" pitchFamily="34" charset="0"/>
                <a:cs typeface="Tahoma" panose="020B0604030504040204" pitchFamily="34" charset="0"/>
              </a:rPr>
              <a:t>Maintain </a:t>
            </a:r>
            <a:r>
              <a:rPr lang="en-US" altLang="en-US" sz="3200">
                <a:latin typeface="Verdana" panose="020B0604030504040204" pitchFamily="34" charset="0"/>
                <a:ea typeface="Verdana" panose="020B0604030504040204" pitchFamily="34" charset="0"/>
                <a:cs typeface="Tahoma" panose="020B0604030504040204" pitchFamily="34" charset="0"/>
                <a:hlinkClick r:id="rId4"/>
              </a:rPr>
              <a:t>experience </a:t>
            </a:r>
            <a:endParaRPr lang="en-US" altLang="en-US" sz="3200">
              <a:latin typeface="Verdana" panose="020B0604030504040204" pitchFamily="34" charset="0"/>
              <a:ea typeface="Verdana" panose="020B0604030504040204" pitchFamily="34" charset="0"/>
              <a:cs typeface="Tahoma" panose="020B0604030504040204" pitchFamily="34" charset="0"/>
            </a:endParaRPr>
          </a:p>
          <a:p>
            <a:pPr>
              <a:lnSpc>
                <a:spcPct val="120000"/>
              </a:lnSpc>
            </a:pPr>
            <a:r>
              <a:rPr lang="en-US" altLang="en-US" sz="3200">
                <a:latin typeface="Verdana" panose="020B0604030504040204" pitchFamily="34" charset="0"/>
                <a:ea typeface="Verdana" panose="020B0604030504040204" pitchFamily="34" charset="0"/>
                <a:cs typeface="Tahoma" panose="020B0604030504040204" pitchFamily="34" charset="0"/>
              </a:rPr>
              <a:t>Mentor </a:t>
            </a:r>
          </a:p>
          <a:p>
            <a:pPr>
              <a:lnSpc>
                <a:spcPct val="120000"/>
              </a:lnSpc>
            </a:pPr>
            <a:r>
              <a:rPr lang="en-US" altLang="en-US" sz="3200">
                <a:latin typeface="Verdana" panose="020B0604030504040204" pitchFamily="34" charset="0"/>
                <a:ea typeface="Verdana" panose="020B0604030504040204" pitchFamily="34" charset="0"/>
                <a:cs typeface="Tahoma" panose="020B0604030504040204" pitchFamily="34" charset="0"/>
              </a:rPr>
              <a:t>Effective or highly effective</a:t>
            </a:r>
          </a:p>
        </p:txBody>
      </p:sp>
      <p:pic>
        <p:nvPicPr>
          <p:cNvPr id="51206" name="Picture 5">
            <a:extLst>
              <a:ext uri="{FF2B5EF4-FFF2-40B4-BE49-F238E27FC236}">
                <a16:creationId xmlns:a16="http://schemas.microsoft.com/office/drawing/2014/main" id="{16E5D293-C11B-422B-8DEB-5E8C839C62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2836863"/>
            <a:ext cx="3048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descr="QR Code link to CTE: Recent and Relevant Experience Requirements">
            <a:hlinkClick r:id="rId4"/>
            <a:extLst>
              <a:ext uri="{FF2B5EF4-FFF2-40B4-BE49-F238E27FC236}">
                <a16:creationId xmlns:a16="http://schemas.microsoft.com/office/drawing/2014/main" id="{E094AD87-2B76-4696-8FE1-99ACF522FC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0400" y="4856163"/>
            <a:ext cx="169862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D2E9DF4-414C-4E67-A67B-C458626CA16A}"/>
              </a:ext>
            </a:extLst>
          </p:cNvPr>
          <p:cNvSpPr>
            <a:spLocks noGrp="1"/>
          </p:cNvSpPr>
          <p:nvPr>
            <p:ph type="title"/>
          </p:nvPr>
        </p:nvSpPr>
        <p:spPr>
          <a:xfrm>
            <a:off x="560388" y="700088"/>
            <a:ext cx="7986712" cy="946150"/>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Special Education Approvals</a:t>
            </a:r>
          </a:p>
        </p:txBody>
      </p:sp>
      <p:sp>
        <p:nvSpPr>
          <p:cNvPr id="8" name="Rectangle: Rounded Corners 7">
            <a:hlinkClick r:id="rId3"/>
            <a:extLst>
              <a:ext uri="{FF2B5EF4-FFF2-40B4-BE49-F238E27FC236}">
                <a16:creationId xmlns:a16="http://schemas.microsoft.com/office/drawing/2014/main" id="{E854AAB8-8EB3-491A-8921-52BA962E0485}"/>
              </a:ext>
            </a:extLst>
          </p:cNvPr>
          <p:cNvSpPr/>
          <p:nvPr/>
        </p:nvSpPr>
        <p:spPr>
          <a:xfrm>
            <a:off x="10433744" y="3176373"/>
            <a:ext cx="1416704" cy="1645977"/>
          </a:xfrm>
          <a:prstGeom prst="roundRect">
            <a:avLst>
              <a:gd name="adj" fmla="val 10000"/>
            </a:avLst>
          </a:prstGeom>
          <a:blipFill>
            <a:blip r:embed="rId4">
              <a:extLst>
                <a:ext uri="{28A0092B-C50C-407E-A947-70E740481C1C}">
                  <a14:useLocalDpi xmlns:a14="http://schemas.microsoft.com/office/drawing/2010/main" val="0"/>
                </a:ext>
              </a:extLst>
            </a:blip>
            <a:srcRect/>
            <a:stretch>
              <a:fillRect l="-5000" r="-5000"/>
            </a:stretch>
          </a:blipFill>
          <a:ln>
            <a:solidFill>
              <a:schemeClr val="tx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pic>
        <p:nvPicPr>
          <p:cNvPr id="52230" name="Picture 3" descr="Office of Special Education's Approval website">
            <a:hlinkClick r:id="rId5"/>
            <a:extLst>
              <a:ext uri="{FF2B5EF4-FFF2-40B4-BE49-F238E27FC236}">
                <a16:creationId xmlns:a16="http://schemas.microsoft.com/office/drawing/2014/main" id="{FD8EFAD6-0821-44E3-8125-A4004E1DEB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713" y="2689225"/>
            <a:ext cx="2619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Slide Number Placeholder 4">
            <a:extLst>
              <a:ext uri="{FF2B5EF4-FFF2-40B4-BE49-F238E27FC236}">
                <a16:creationId xmlns:a16="http://schemas.microsoft.com/office/drawing/2014/main" id="{C0DD539A-7E8E-407A-88C4-3C4D80D044D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EA68133-5D1A-4D8F-8278-65033641EC35}"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31</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52232" name="Picture 10">
            <a:extLst>
              <a:ext uri="{FF2B5EF4-FFF2-40B4-BE49-F238E27FC236}">
                <a16:creationId xmlns:a16="http://schemas.microsoft.com/office/drawing/2014/main" id="{43984FC9-8A3E-4264-8533-D0FB3AEC1BC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47188" y="56546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Date Placeholder 3">
            <a:extLst>
              <a:ext uri="{FF2B5EF4-FFF2-40B4-BE49-F238E27FC236}">
                <a16:creationId xmlns:a16="http://schemas.microsoft.com/office/drawing/2014/main" id="{6E03960F-D2E9-403E-917B-C4C33706566B}"/>
              </a:ext>
            </a:extLst>
          </p:cNvPr>
          <p:cNvSpPr>
            <a:spLocks noGrp="1"/>
          </p:cNvSpPr>
          <p:nvPr>
            <p:ph type="dt" sz="quarter" idx="10"/>
          </p:nvPr>
        </p:nvSpPr>
        <p:spPr bwMode="auto">
          <a:xfrm>
            <a:off x="165100" y="6364288"/>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DDCB4B5-8A75-49C2-A63E-63C0982DC88F}"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sp>
        <p:nvSpPr>
          <p:cNvPr id="52234" name="Content Placeholder 2">
            <a:extLst>
              <a:ext uri="{FF2B5EF4-FFF2-40B4-BE49-F238E27FC236}">
                <a16:creationId xmlns:a16="http://schemas.microsoft.com/office/drawing/2014/main" id="{72004837-D841-4B41-B5F6-689381F26B08}"/>
              </a:ext>
            </a:extLst>
          </p:cNvPr>
          <p:cNvSpPr>
            <a:spLocks noGrp="1"/>
          </p:cNvSpPr>
          <p:nvPr>
            <p:ph idx="1"/>
          </p:nvPr>
        </p:nvSpPr>
        <p:spPr>
          <a:xfrm>
            <a:off x="1155700" y="2603500"/>
            <a:ext cx="8824913" cy="3416300"/>
          </a:xfrm>
        </p:spPr>
        <p:txBody>
          <a:bodyPr/>
          <a:lstStyle/>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School Social Workers</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Special Education Administrators</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Special Education Teachers</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Special Education Supervisors</a:t>
            </a:r>
          </a:p>
          <a:p>
            <a:r>
              <a:rPr lang="en-US" altLang="en-US" sz="2800">
                <a:solidFill>
                  <a:schemeClr val="tx2"/>
                </a:solidFill>
                <a:latin typeface="Verdana" panose="020B0604030504040204" pitchFamily="34" charset="0"/>
                <a:ea typeface="Verdana" panose="020B0604030504040204" pitchFamily="34" charset="0"/>
                <a:cs typeface="Tahoma" panose="020B0604030504040204" pitchFamily="34" charset="0"/>
              </a:rPr>
              <a:t>Special Education Directors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FBAE1F4-25BD-401C-8C30-A21CC598F2C3}"/>
              </a:ext>
            </a:extLst>
          </p:cNvPr>
          <p:cNvSpPr>
            <a:spLocks noGrp="1"/>
          </p:cNvSpPr>
          <p:nvPr>
            <p:ph type="title"/>
          </p:nvPr>
        </p:nvSpPr>
        <p:spPr>
          <a:xfrm>
            <a:off x="522288" y="255588"/>
            <a:ext cx="9242425" cy="1685925"/>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School Administrator Permit</a:t>
            </a:r>
          </a:p>
        </p:txBody>
      </p:sp>
      <p:graphicFrame>
        <p:nvGraphicFramePr>
          <p:cNvPr id="5" name="Content Placeholder 4">
            <a:extLst>
              <a:ext uri="{FF2B5EF4-FFF2-40B4-BE49-F238E27FC236}">
                <a16:creationId xmlns:a16="http://schemas.microsoft.com/office/drawing/2014/main" id="{3D570F49-1256-4101-9657-0E67EC27FAD2}"/>
              </a:ext>
            </a:extLst>
          </p:cNvPr>
          <p:cNvGraphicFramePr>
            <a:graphicFrameLocks noGrp="1"/>
          </p:cNvGraphicFramePr>
          <p:nvPr>
            <p:ph idx="1"/>
          </p:nvPr>
        </p:nvGraphicFramePr>
        <p:xfrm>
          <a:off x="715626" y="1472448"/>
          <a:ext cx="8261730" cy="437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C8C8C5E0-663B-4376-ADB6-C185EB85CCCC}"/>
              </a:ext>
            </a:extLst>
          </p:cNvPr>
          <p:cNvSpPr/>
          <p:nvPr/>
        </p:nvSpPr>
        <p:spPr>
          <a:xfrm>
            <a:off x="9438256" y="2569431"/>
            <a:ext cx="2007763" cy="2548931"/>
          </a:xfrm>
          <a:prstGeom prst="roundRect">
            <a:avLst>
              <a:gd name="adj" fmla="val 10000"/>
            </a:avLst>
          </a:prstGeom>
          <a:blipFill>
            <a:blip r:embed="rId8">
              <a:extLst>
                <a:ext uri="{28A0092B-C50C-407E-A947-70E740481C1C}">
                  <a14:useLocalDpi xmlns:a14="http://schemas.microsoft.com/office/drawing/2010/main" val="0"/>
                </a:ext>
              </a:extLst>
            </a:blip>
            <a:srcRect/>
            <a:stretch>
              <a:fillRect l="-41000" r="-41000"/>
            </a:stretch>
          </a:blipFill>
          <a:ln>
            <a:solidFill>
              <a:schemeClr val="tx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61448" name="Rectangle 9">
            <a:extLst>
              <a:ext uri="{FF2B5EF4-FFF2-40B4-BE49-F238E27FC236}">
                <a16:creationId xmlns:a16="http://schemas.microsoft.com/office/drawing/2014/main" id="{1DC52240-F1EC-4ADC-93AE-3D2704145AA1}"/>
              </a:ext>
            </a:extLst>
          </p:cNvPr>
          <p:cNvSpPr>
            <a:spLocks noChangeArrowheads="1"/>
          </p:cNvSpPr>
          <p:nvPr/>
        </p:nvSpPr>
        <p:spPr bwMode="auto">
          <a:xfrm>
            <a:off x="3636963" y="5710238"/>
            <a:ext cx="192881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buClr>
                <a:srgbClr val="D16349"/>
              </a:buClr>
              <a:defRPr/>
            </a:pPr>
            <a:r>
              <a:rPr lang="en-US" sz="2025" dirty="0">
                <a:solidFill>
                  <a:schemeClr val="tx2"/>
                </a:solidFill>
                <a:latin typeface="Tahoma" panose="020B0604030504040204" pitchFamily="34" charset="0"/>
                <a:ea typeface="Tahoma" panose="020B0604030504040204" pitchFamily="34" charset="0"/>
                <a:cs typeface="Tahoma" panose="020B0604030504040204" pitchFamily="34" charset="0"/>
                <a:hlinkClick r:id="rId9"/>
              </a:rPr>
              <a:t>MCL 380.1246</a:t>
            </a:r>
            <a:endParaRPr lang="en-US" sz="2025"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3256" name="Picture 3" descr="School Administrator Permit and Renewal Guidance Document">
            <a:extLst>
              <a:ext uri="{FF2B5EF4-FFF2-40B4-BE49-F238E27FC236}">
                <a16:creationId xmlns:a16="http://schemas.microsoft.com/office/drawing/2014/main" id="{18345801-E665-4CB7-A6A8-481233C219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5118100"/>
            <a:ext cx="141128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a:extLst>
              <a:ext uri="{FF2B5EF4-FFF2-40B4-BE49-F238E27FC236}">
                <a16:creationId xmlns:a16="http://schemas.microsoft.com/office/drawing/2014/main" id="{69282F0B-2140-4F96-A6E6-1DEF6BD1FEB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70988" y="5656263"/>
            <a:ext cx="26193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Date Placeholder 2">
            <a:extLst>
              <a:ext uri="{FF2B5EF4-FFF2-40B4-BE49-F238E27FC236}">
                <a16:creationId xmlns:a16="http://schemas.microsoft.com/office/drawing/2014/main" id="{0A1D59E2-C455-4069-B2F6-EE44634F954A}"/>
              </a:ext>
            </a:extLst>
          </p:cNvPr>
          <p:cNvSpPr>
            <a:spLocks noGrp="1"/>
          </p:cNvSpPr>
          <p:nvPr>
            <p:ph type="dt" sz="quarter" idx="10"/>
          </p:nvPr>
        </p:nvSpPr>
        <p:spPr bwMode="auto">
          <a:xfrm>
            <a:off x="268288" y="6361113"/>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DCE7A16-58AD-42C6-9439-2E6F5071F043}"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sp>
        <p:nvSpPr>
          <p:cNvPr id="53259" name="Slide Number Placeholder 4">
            <a:extLst>
              <a:ext uri="{FF2B5EF4-FFF2-40B4-BE49-F238E27FC236}">
                <a16:creationId xmlns:a16="http://schemas.microsoft.com/office/drawing/2014/main" id="{86B59986-DE1D-4EA0-9D18-B6565A9A97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2EE4B57-7453-4DE7-BA5B-AE549D884BE1}"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32</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B18FF4F-1C41-4DED-848A-D9F9F4E0ACCF}"/>
              </a:ext>
            </a:extLst>
          </p:cNvPr>
          <p:cNvSpPr>
            <a:spLocks noGrp="1"/>
          </p:cNvSpPr>
          <p:nvPr>
            <p:ph type="title"/>
          </p:nvPr>
        </p:nvSpPr>
        <p:spPr/>
        <p:txBody>
          <a:bodyPr/>
          <a:lstStyle/>
          <a:p>
            <a:pPr algn="ctr"/>
            <a:r>
              <a:rPr lang="en-US" altLang="en-US" sz="4000">
                <a:latin typeface="Verdana" panose="020B0604030504040204" pitchFamily="34" charset="0"/>
                <a:ea typeface="Verdana" panose="020B0604030504040204" pitchFamily="34" charset="0"/>
                <a:cs typeface="Verdana" panose="020B0604030504040204" pitchFamily="34" charset="0"/>
              </a:rPr>
              <a:t>Why Would I Need a School Administrator Permit?</a:t>
            </a:r>
          </a:p>
        </p:txBody>
      </p:sp>
      <p:sp>
        <p:nvSpPr>
          <p:cNvPr id="3" name="Content Placeholder 2">
            <a:extLst>
              <a:ext uri="{FF2B5EF4-FFF2-40B4-BE49-F238E27FC236}">
                <a16:creationId xmlns:a16="http://schemas.microsoft.com/office/drawing/2014/main" id="{16EC968C-09FC-424C-B98F-F888D33E7F3B}"/>
              </a:ext>
            </a:extLst>
          </p:cNvPr>
          <p:cNvSpPr>
            <a:spLocks noGrp="1"/>
          </p:cNvSpPr>
          <p:nvPr>
            <p:ph idx="1"/>
          </p:nvPr>
        </p:nvSpPr>
        <p:spPr>
          <a:xfrm>
            <a:off x="493713" y="2430463"/>
            <a:ext cx="11115675" cy="3589337"/>
          </a:xfrm>
        </p:spPr>
        <p:txBody>
          <a:bodyPr rtlCol="0">
            <a:normAutofit/>
          </a:bodyPr>
          <a:lstStyle/>
          <a:p>
            <a:pPr marL="632688" lvl="1" indent="-337562" fontAlgn="auto">
              <a:spcBef>
                <a:spcPts val="1013"/>
              </a:spcBef>
              <a:spcAft>
                <a:spcPts val="1519"/>
              </a:spcAft>
              <a:buFont typeface="Arial" panose="020B0604020202020204" pitchFamily="34" charset="0"/>
              <a:buChar char="•"/>
              <a:defRPr/>
            </a:pPr>
            <a:r>
              <a:rPr lang="en-US" sz="3200" dirty="0">
                <a:solidFill>
                  <a:schemeClr val="tx1">
                    <a:lumMod val="75000"/>
                    <a:lumOff val="25000"/>
                  </a:schemeClr>
                </a:solidFill>
                <a:latin typeface="Verdana" panose="020B0604030504040204" pitchFamily="34" charset="0"/>
                <a:ea typeface="Verdana" panose="020B0604030504040204" pitchFamily="34" charset="0"/>
              </a:rPr>
              <a:t>MCL 380.1246(3)</a:t>
            </a:r>
          </a:p>
          <a:p>
            <a:pPr marL="632688" lvl="1" indent="-337562" fontAlgn="auto">
              <a:spcBef>
                <a:spcPts val="506"/>
              </a:spcBef>
              <a:spcAft>
                <a:spcPts val="1519"/>
              </a:spcAft>
              <a:buFont typeface="Arial" panose="020B0604020202020204" pitchFamily="34" charset="0"/>
              <a:buChar char="•"/>
              <a:defRPr/>
            </a:pPr>
            <a:r>
              <a:rPr lang="en-US" sz="3200" dirty="0">
                <a:solidFill>
                  <a:schemeClr val="tx1">
                    <a:lumMod val="75000"/>
                    <a:lumOff val="25000"/>
                  </a:schemeClr>
                </a:solidFill>
                <a:latin typeface="Verdana" panose="020B0604030504040204" pitchFamily="34" charset="0"/>
                <a:ea typeface="Verdana" panose="020B0604030504040204" pitchFamily="34" charset="0"/>
              </a:rPr>
              <a:t>Time to renew</a:t>
            </a:r>
          </a:p>
          <a:p>
            <a:pPr marL="632688" lvl="1" indent="-337562" fontAlgn="auto">
              <a:spcBef>
                <a:spcPts val="506"/>
              </a:spcBef>
              <a:spcAft>
                <a:spcPts val="1519"/>
              </a:spcAft>
              <a:buFont typeface="Arial" panose="020B0604020202020204" pitchFamily="34" charset="0"/>
              <a:buChar char="•"/>
              <a:defRPr/>
            </a:pPr>
            <a:r>
              <a:rPr lang="en-US" sz="3200" dirty="0">
                <a:solidFill>
                  <a:schemeClr val="tx1">
                    <a:lumMod val="75000"/>
                    <a:lumOff val="25000"/>
                  </a:schemeClr>
                </a:solidFill>
                <a:latin typeface="Verdana" panose="020B0604030504040204" pitchFamily="34" charset="0"/>
                <a:ea typeface="Verdana" panose="020B0604030504040204" pitchFamily="34" charset="0"/>
              </a:rPr>
              <a:t>Interim positions </a:t>
            </a:r>
          </a:p>
          <a:p>
            <a:pPr marL="632688" lvl="1" indent="-337562" fontAlgn="auto">
              <a:spcBef>
                <a:spcPts val="506"/>
              </a:spcBef>
              <a:spcAft>
                <a:spcPts val="1519"/>
              </a:spcAft>
              <a:buFont typeface="Arial" panose="020B0604020202020204" pitchFamily="34" charset="0"/>
              <a:buChar char="•"/>
              <a:defRPr/>
            </a:pPr>
            <a:r>
              <a:rPr lang="en-US" sz="3200" dirty="0">
                <a:solidFill>
                  <a:schemeClr val="tx1">
                    <a:lumMod val="75000"/>
                    <a:lumOff val="25000"/>
                  </a:schemeClr>
                </a:solidFill>
                <a:latin typeface="Verdana" panose="020B0604030504040204" pitchFamily="34" charset="0"/>
                <a:ea typeface="Verdana" panose="020B0604030504040204" pitchFamily="34" charset="0"/>
              </a:rPr>
              <a:t>Out-of-state evaluations</a:t>
            </a:r>
          </a:p>
          <a:p>
            <a:pPr marL="295126" lvl="1" indent="0" fontAlgn="auto">
              <a:spcBef>
                <a:spcPts val="506"/>
              </a:spcBef>
              <a:spcAft>
                <a:spcPts val="506"/>
              </a:spcAft>
              <a:buFont typeface="Wingdings 3" charset="2"/>
              <a:buNone/>
              <a:defRPr/>
            </a:pPr>
            <a:endParaRPr lang="en-US" dirty="0">
              <a:solidFill>
                <a:schemeClr val="tx1">
                  <a:lumMod val="75000"/>
                  <a:lumOff val="25000"/>
                </a:schemeClr>
              </a:solidFill>
            </a:endParaRPr>
          </a:p>
        </p:txBody>
      </p:sp>
      <p:pic>
        <p:nvPicPr>
          <p:cNvPr id="54276" name="Picture 3">
            <a:extLst>
              <a:ext uri="{FF2B5EF4-FFF2-40B4-BE49-F238E27FC236}">
                <a16:creationId xmlns:a16="http://schemas.microsoft.com/office/drawing/2014/main" id="{9F0AF45B-504F-427B-8E31-9B827103F3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7325" y="5481638"/>
            <a:ext cx="2620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Slide Number Placeholder 4">
            <a:extLst>
              <a:ext uri="{FF2B5EF4-FFF2-40B4-BE49-F238E27FC236}">
                <a16:creationId xmlns:a16="http://schemas.microsoft.com/office/drawing/2014/main" id="{C80278FA-34F9-43A5-A6FD-E0537B5E324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2B2D6EA-23B3-4349-A0DD-2B1C65F01E35}"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33</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
        <p:nvSpPr>
          <p:cNvPr id="54278" name="Rectangle 7">
            <a:extLst>
              <a:ext uri="{FF2B5EF4-FFF2-40B4-BE49-F238E27FC236}">
                <a16:creationId xmlns:a16="http://schemas.microsoft.com/office/drawing/2014/main" id="{4D4CE0F5-A5F4-4AE7-998D-C733B3E7EB5F}"/>
              </a:ext>
            </a:extLst>
          </p:cNvPr>
          <p:cNvSpPr>
            <a:spLocks noChangeArrowheads="1"/>
          </p:cNvSpPr>
          <p:nvPr/>
        </p:nvSpPr>
        <p:spPr bwMode="auto">
          <a:xfrm>
            <a:off x="493713" y="6311900"/>
            <a:ext cx="809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000" b="1">
                <a:solidFill>
                  <a:srgbClr val="B31166"/>
                </a:solidFill>
                <a:latin typeface="Century Gothic" panose="020B0502020202020204" pitchFamily="34" charset="0"/>
              </a:rPr>
              <a:t>7/29/2020</a:t>
            </a:r>
            <a:endParaRPr lang="en-US" altLang="en-US">
              <a:latin typeface="Century Gothic" panose="020B0502020202020204" pitchFamily="34" charset="0"/>
            </a:endParaRPr>
          </a:p>
        </p:txBody>
      </p:sp>
      <p:pic>
        <p:nvPicPr>
          <p:cNvPr id="54279" name="Picture 9">
            <a:extLst>
              <a:ext uri="{FF2B5EF4-FFF2-40B4-BE49-F238E27FC236}">
                <a16:creationId xmlns:a16="http://schemas.microsoft.com/office/drawing/2014/main" id="{57BD15E3-30CA-4F03-814F-017FA33E76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93150" y="2608263"/>
            <a:ext cx="15811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A2A614F-F36F-42BF-93FC-6EF285826140}"/>
              </a:ext>
            </a:extLst>
          </p:cNvPr>
          <p:cNvSpPr>
            <a:spLocks noGrp="1"/>
          </p:cNvSpPr>
          <p:nvPr>
            <p:ph type="title"/>
          </p:nvPr>
        </p:nvSpPr>
        <p:spPr>
          <a:xfrm>
            <a:off x="608013" y="547688"/>
            <a:ext cx="8067675" cy="1225550"/>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Administrator Permit Renewal</a:t>
            </a:r>
          </a:p>
        </p:txBody>
      </p:sp>
      <p:sp>
        <p:nvSpPr>
          <p:cNvPr id="55299" name="Content Placeholder 2">
            <a:extLst>
              <a:ext uri="{FF2B5EF4-FFF2-40B4-BE49-F238E27FC236}">
                <a16:creationId xmlns:a16="http://schemas.microsoft.com/office/drawing/2014/main" id="{4563A17F-0D19-4554-A0FD-4A1F5FEFC9F3}"/>
              </a:ext>
            </a:extLst>
          </p:cNvPr>
          <p:cNvSpPr>
            <a:spLocks noGrp="1"/>
          </p:cNvSpPr>
          <p:nvPr>
            <p:ph idx="1"/>
          </p:nvPr>
        </p:nvSpPr>
        <p:spPr>
          <a:xfrm>
            <a:off x="490538" y="2601913"/>
            <a:ext cx="9458325" cy="3394075"/>
          </a:xfrm>
        </p:spPr>
        <p:txBody>
          <a:bodyPr/>
          <a:lstStyle/>
          <a:p>
            <a:pPr marL="534988" lvl="1" indent="-288925">
              <a:lnSpc>
                <a:spcPct val="107000"/>
              </a:lnSpc>
              <a:spcBef>
                <a:spcPct val="0"/>
              </a:spcBef>
              <a:spcAft>
                <a:spcPts val="1525"/>
              </a:spcAft>
              <a:buFont typeface="Symbol" panose="05050102010706020507" pitchFamily="18" charset="2"/>
              <a:buChar char=""/>
              <a:tabLst>
                <a:tab pos="590550" algn="l"/>
              </a:tabLst>
            </a:pPr>
            <a:r>
              <a:rPr lang="en-US" altLang="en-US" sz="3200">
                <a:latin typeface="Verdana" panose="020B0604030504040204" pitchFamily="34" charset="0"/>
                <a:ea typeface="Verdana" panose="020B0604030504040204" pitchFamily="34" charset="0"/>
                <a:cs typeface="Times New Roman" panose="02020603050405020304" pitchFamily="18" charset="0"/>
              </a:rPr>
              <a:t>Enrollment within </a:t>
            </a:r>
            <a:r>
              <a:rPr lang="en-US" altLang="en-US" sz="3200" b="1">
                <a:latin typeface="Verdana" panose="020B0604030504040204" pitchFamily="34" charset="0"/>
                <a:ea typeface="Verdana" panose="020B0604030504040204" pitchFamily="34" charset="0"/>
                <a:cs typeface="Times New Roman" panose="02020603050405020304" pitchFamily="18" charset="0"/>
              </a:rPr>
              <a:t>six months </a:t>
            </a:r>
          </a:p>
          <a:p>
            <a:pPr marL="534988" lvl="1" indent="-288925">
              <a:lnSpc>
                <a:spcPct val="107000"/>
              </a:lnSpc>
              <a:spcBef>
                <a:spcPct val="0"/>
              </a:spcBef>
              <a:spcAft>
                <a:spcPts val="1525"/>
              </a:spcAft>
              <a:buFont typeface="Symbol" panose="05050102010706020507" pitchFamily="18" charset="2"/>
              <a:buChar char=""/>
              <a:tabLst>
                <a:tab pos="590550" algn="l"/>
              </a:tabLst>
            </a:pPr>
            <a:r>
              <a:rPr lang="en-US" altLang="en-US" sz="3200">
                <a:latin typeface="Verdana" panose="020B0604030504040204" pitchFamily="34" charset="0"/>
                <a:ea typeface="Verdana" panose="020B0604030504040204" pitchFamily="34" charset="0"/>
                <a:cs typeface="Times New Roman" panose="02020603050405020304" pitchFamily="18" charset="0"/>
              </a:rPr>
              <a:t>Program course of study</a:t>
            </a:r>
          </a:p>
          <a:p>
            <a:pPr marL="534988" lvl="1" indent="-288925">
              <a:lnSpc>
                <a:spcPct val="107000"/>
              </a:lnSpc>
              <a:spcBef>
                <a:spcPct val="0"/>
              </a:spcBef>
              <a:spcAft>
                <a:spcPts val="1525"/>
              </a:spcAft>
              <a:buFont typeface="Symbol" panose="05050102010706020507" pitchFamily="18" charset="2"/>
              <a:buChar char=""/>
              <a:tabLst>
                <a:tab pos="590550" algn="l"/>
              </a:tabLst>
            </a:pPr>
            <a:r>
              <a:rPr lang="en-US" altLang="en-US" sz="3200">
                <a:latin typeface="Verdana" panose="020B0604030504040204" pitchFamily="34" charset="0"/>
                <a:ea typeface="Verdana" panose="020B0604030504040204" pitchFamily="34" charset="0"/>
                <a:cs typeface="Times New Roman" panose="02020603050405020304" pitchFamily="18" charset="0"/>
              </a:rPr>
              <a:t>Effective or highly effective</a:t>
            </a:r>
          </a:p>
        </p:txBody>
      </p:sp>
      <p:pic>
        <p:nvPicPr>
          <p:cNvPr id="55300" name="Picture 3">
            <a:extLst>
              <a:ext uri="{FF2B5EF4-FFF2-40B4-BE49-F238E27FC236}">
                <a16:creationId xmlns:a16="http://schemas.microsoft.com/office/drawing/2014/main" id="{F924DC2A-9448-4CC5-95BE-CBE48E394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545782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Slide Number Placeholder 4">
            <a:extLst>
              <a:ext uri="{FF2B5EF4-FFF2-40B4-BE49-F238E27FC236}">
                <a16:creationId xmlns:a16="http://schemas.microsoft.com/office/drawing/2014/main" id="{A71A4842-B742-4116-9BF5-8825F6B8458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1F9294F-0BAD-4C5D-8092-1E7210AC618B}"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34</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55302" name="Picture 6">
            <a:extLst>
              <a:ext uri="{FF2B5EF4-FFF2-40B4-BE49-F238E27FC236}">
                <a16:creationId xmlns:a16="http://schemas.microsoft.com/office/drawing/2014/main" id="{1235A250-74FD-4D5F-B60D-7BC1E62225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3438" y="2601913"/>
            <a:ext cx="23177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8">
            <a:extLst>
              <a:ext uri="{FF2B5EF4-FFF2-40B4-BE49-F238E27FC236}">
                <a16:creationId xmlns:a16="http://schemas.microsoft.com/office/drawing/2014/main" id="{8D28AD38-B638-40AC-AA61-82725CC0F178}"/>
              </a:ext>
            </a:extLst>
          </p:cNvPr>
          <p:cNvSpPr>
            <a:spLocks noChangeArrowheads="1"/>
          </p:cNvSpPr>
          <p:nvPr/>
        </p:nvSpPr>
        <p:spPr bwMode="auto">
          <a:xfrm>
            <a:off x="285750" y="6310313"/>
            <a:ext cx="808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D4587AE-8A3C-429E-A87D-39E0FB38B4FC}" type="datetime1">
              <a:rPr lang="en-US" altLang="en-US" sz="1000" b="1">
                <a:solidFill>
                  <a:srgbClr val="B31166"/>
                </a:solidFill>
                <a:latin typeface="Century Gothic" panose="020B0502020202020204" pitchFamily="34" charset="0"/>
              </a:rPr>
              <a:pPr algn="r"/>
              <a:t>2/11/2021</a:t>
            </a:fld>
            <a:endParaRPr lang="en-US" altLang="en-US">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AE4D812-DA21-4BBA-AF65-81431E5B4DAE}"/>
              </a:ext>
            </a:extLst>
          </p:cNvPr>
          <p:cNvSpPr>
            <a:spLocks noGrp="1"/>
          </p:cNvSpPr>
          <p:nvPr>
            <p:ph type="title"/>
          </p:nvPr>
        </p:nvSpPr>
        <p:spPr>
          <a:xfrm>
            <a:off x="1155700" y="2678113"/>
            <a:ext cx="4349750" cy="2282825"/>
          </a:xfrm>
        </p:spPr>
        <p:txBody>
          <a:bodyPr/>
          <a:lstStyle/>
          <a:p>
            <a:r>
              <a:rPr lang="en-US" altLang="en-US">
                <a:latin typeface="Verdana" panose="020B0604030504040204" pitchFamily="34" charset="0"/>
                <a:ea typeface="Verdana" panose="020B0604030504040204" pitchFamily="34" charset="0"/>
                <a:cs typeface="Verdana" panose="020B0604030504040204" pitchFamily="34" charset="0"/>
              </a:rPr>
              <a:t>Preparation Programs</a:t>
            </a:r>
          </a:p>
        </p:txBody>
      </p:sp>
      <p:sp>
        <p:nvSpPr>
          <p:cNvPr id="56323" name="Date Placeholder 3">
            <a:extLst>
              <a:ext uri="{FF2B5EF4-FFF2-40B4-BE49-F238E27FC236}">
                <a16:creationId xmlns:a16="http://schemas.microsoft.com/office/drawing/2014/main" id="{8B213D22-D714-4145-AE5A-69FAD9E911D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3/1/2019</a:t>
            </a:r>
          </a:p>
        </p:txBody>
      </p:sp>
      <p:sp>
        <p:nvSpPr>
          <p:cNvPr id="5" name="Slide Number Placeholder 4">
            <a:extLst>
              <a:ext uri="{FF2B5EF4-FFF2-40B4-BE49-F238E27FC236}">
                <a16:creationId xmlns:a16="http://schemas.microsoft.com/office/drawing/2014/main" id="{467BCE4D-3CFB-490B-B35A-0476FB8E569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54A1B01-4362-499B-8593-27615328B03B}" type="slidenum">
              <a:rPr lang="en-US" altLang="en-US">
                <a:solidFill>
                  <a:schemeClr val="bg1"/>
                </a:solidFill>
                <a:latin typeface="Century Gothic" panose="020B0502020202020204" pitchFamily="34" charset="0"/>
              </a:rPr>
              <a:pPr/>
              <a:t>35</a:t>
            </a:fld>
            <a:endParaRPr lang="en-US" altLang="en-US">
              <a:solidFill>
                <a:srgbClr val="C95334"/>
              </a:solidFill>
              <a:latin typeface="Century Gothic" panose="020B0502020202020204" pitchFamily="34" charset="0"/>
            </a:endParaRPr>
          </a:p>
        </p:txBody>
      </p:sp>
      <p:pic>
        <p:nvPicPr>
          <p:cNvPr id="56325" name="Picture 5">
            <a:extLst>
              <a:ext uri="{FF2B5EF4-FFF2-40B4-BE49-F238E27FC236}">
                <a16:creationId xmlns:a16="http://schemas.microsoft.com/office/drawing/2014/main" id="{01058D14-9E63-48C5-91DC-B614086196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7438" y="5313363"/>
            <a:ext cx="31130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1EFA-D18D-4AB1-B0DD-48F82B223F93}"/>
              </a:ext>
            </a:extLst>
          </p:cNvPr>
          <p:cNvSpPr>
            <a:spLocks noGrp="1"/>
          </p:cNvSpPr>
          <p:nvPr>
            <p:ph type="title"/>
          </p:nvPr>
        </p:nvSpPr>
        <p:spPr>
          <a:xfrm>
            <a:off x="763588" y="973138"/>
            <a:ext cx="3333750" cy="1914525"/>
          </a:xfrm>
        </p:spPr>
        <p:txBody>
          <a:bodyPr rtlCol="0" anchor="ctr"/>
          <a:lstStyle/>
          <a:p>
            <a:pPr fontAlgn="auto">
              <a:lnSpc>
                <a:spcPct val="90000"/>
              </a:lnSpc>
              <a:spcAft>
                <a:spcPts val="0"/>
              </a:spcAft>
              <a:defRPr/>
            </a:pPr>
            <a:r>
              <a:rPr lang="en-US" sz="4000" dirty="0">
                <a:solidFill>
                  <a:srgbClr val="FFFFFE"/>
                </a:solidFill>
                <a:effectLst>
                  <a:outerShdw blurRad="38100" dist="38100" dir="2700000" algn="tl">
                    <a:srgbClr val="C0C0C0"/>
                  </a:outerShdw>
                </a:effectLst>
                <a:latin typeface="Verdana" panose="020B0604030504040204" pitchFamily="34" charset="0"/>
                <a:ea typeface="Verdana" panose="020B0604030504040204" pitchFamily="34" charset="0"/>
              </a:rPr>
              <a:t>Preparation Programs</a:t>
            </a:r>
            <a:br>
              <a:rPr lang="en-US" sz="4000" dirty="0">
                <a:solidFill>
                  <a:srgbClr val="FFFFFE"/>
                </a:solidFill>
                <a:effectLst>
                  <a:outerShdw blurRad="38100" dist="38100" dir="2700000" algn="tl">
                    <a:srgbClr val="C0C0C0"/>
                  </a:outerShdw>
                </a:effectLst>
                <a:latin typeface="Verdana" panose="020B0604030504040204" pitchFamily="34" charset="0"/>
                <a:ea typeface="Verdana" panose="020B0604030504040204" pitchFamily="34" charset="0"/>
              </a:rPr>
            </a:br>
            <a:r>
              <a:rPr lang="en-US" sz="4000" dirty="0">
                <a:solidFill>
                  <a:srgbClr val="FFFFFE"/>
                </a:solidFill>
                <a:effectLst>
                  <a:outerShdw blurRad="38100" dist="38100" dir="2700000" algn="tl">
                    <a:srgbClr val="C0C0C0"/>
                  </a:outerShdw>
                </a:effectLst>
                <a:latin typeface="Verdana" panose="020B0604030504040204" pitchFamily="34" charset="0"/>
                <a:ea typeface="Verdana" panose="020B0604030504040204" pitchFamily="34" charset="0"/>
              </a:rPr>
              <a:t>Types</a:t>
            </a:r>
          </a:p>
        </p:txBody>
      </p:sp>
      <p:pic>
        <p:nvPicPr>
          <p:cNvPr id="57347" name="Picture 4" descr="Becoming a  Michigan Teacher  document QR Code">
            <a:hlinkClick r:id="rId3"/>
            <a:extLst>
              <a:ext uri="{FF2B5EF4-FFF2-40B4-BE49-F238E27FC236}">
                <a16:creationId xmlns:a16="http://schemas.microsoft.com/office/drawing/2014/main" id="{470B4B9A-F079-46AA-AEFE-065E2E51D6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588" y="3724275"/>
            <a:ext cx="20907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a:extLst>
              <a:ext uri="{FF2B5EF4-FFF2-40B4-BE49-F238E27FC236}">
                <a16:creationId xmlns:a16="http://schemas.microsoft.com/office/drawing/2014/main" id="{525014A8-C939-4380-98B3-3ADB25830B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07438" y="5313363"/>
            <a:ext cx="31130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Slide Number Placeholder 5">
            <a:extLst>
              <a:ext uri="{FF2B5EF4-FFF2-40B4-BE49-F238E27FC236}">
                <a16:creationId xmlns:a16="http://schemas.microsoft.com/office/drawing/2014/main" id="{544CCD9C-6E72-4718-A0EE-F679504523B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fld id="{03157721-FA52-4C46-B2EE-D8E6FEF5A6B4}" type="slidenum">
              <a:rPr lang="en-US" altLang="en-US">
                <a:solidFill>
                  <a:srgbClr val="FFFFFE"/>
                </a:solidFill>
                <a:latin typeface="Century Gothic" panose="020B0502020202020204" pitchFamily="34" charset="0"/>
              </a:rPr>
              <a:pPr>
                <a:spcAft>
                  <a:spcPts val="600"/>
                </a:spcAft>
              </a:pPr>
              <a:t>36</a:t>
            </a:fld>
            <a:endParaRPr lang="en-US" altLang="en-US">
              <a:solidFill>
                <a:srgbClr val="FFFFFE"/>
              </a:solidFill>
              <a:latin typeface="Century Gothic" panose="020B0502020202020204" pitchFamily="34" charset="0"/>
            </a:endParaRPr>
          </a:p>
        </p:txBody>
      </p:sp>
      <p:sp>
        <p:nvSpPr>
          <p:cNvPr id="57350" name="Content Placeholder 3">
            <a:extLst>
              <a:ext uri="{FF2B5EF4-FFF2-40B4-BE49-F238E27FC236}">
                <a16:creationId xmlns:a16="http://schemas.microsoft.com/office/drawing/2014/main" id="{CFB91A32-FE00-4F9A-A786-B30835CB1D67}"/>
              </a:ext>
            </a:extLst>
          </p:cNvPr>
          <p:cNvSpPr>
            <a:spLocks noGrp="1"/>
          </p:cNvSpPr>
          <p:nvPr>
            <p:ph type="body" sz="half" idx="2"/>
          </p:nvPr>
        </p:nvSpPr>
        <p:spPr>
          <a:xfrm>
            <a:off x="6096000" y="946150"/>
            <a:ext cx="5470525" cy="4867275"/>
          </a:xfrm>
        </p:spPr>
        <p:txBody>
          <a:bodyPr/>
          <a:lstStyle/>
          <a:p>
            <a:pPr>
              <a:buFont typeface="Wingdings 3" panose="05040102010807070707" pitchFamily="18" charset="2"/>
              <a:buChar char=""/>
            </a:pPr>
            <a:r>
              <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hlinkClick r:id="rId6"/>
              </a:rPr>
              <a:t>Traditional Programs</a:t>
            </a:r>
            <a:endPar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Wingdings" panose="05000000000000000000" pitchFamily="2" charset="2"/>
              <a:buChar char="§"/>
            </a:pPr>
            <a:r>
              <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rPr>
              <a:t>Accelerated Residency Programs</a:t>
            </a:r>
          </a:p>
          <a:p>
            <a:pPr marL="914400" lvl="1" indent="-457200">
              <a:buFont typeface="Wingdings" panose="05000000000000000000" pitchFamily="2" charset="2"/>
              <a:buChar char="§"/>
            </a:pPr>
            <a:r>
              <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rPr>
              <a:t>Career and Technical Education</a:t>
            </a:r>
          </a:p>
          <a:p>
            <a:pPr marL="914400" lvl="1" indent="-457200">
              <a:buFont typeface="Wingdings" panose="05000000000000000000" pitchFamily="2" charset="2"/>
              <a:buChar char="§"/>
            </a:pPr>
            <a:r>
              <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hlinkClick r:id="rId7"/>
              </a:rPr>
              <a:t>Expedited Programs</a:t>
            </a:r>
            <a:endPar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3" panose="05040102010807070707" pitchFamily="18" charset="2"/>
              <a:buChar char=""/>
            </a:pPr>
            <a:r>
              <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hlinkClick r:id="rId8"/>
              </a:rPr>
              <a:t>Alternative Routes to Teacher Certification</a:t>
            </a:r>
            <a:endParaRPr lang="en-US" altLang="en-US" sz="28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BE6D227-E542-4E2D-9B95-9A6BAFF0174F}"/>
              </a:ext>
            </a:extLst>
          </p:cNvPr>
          <p:cNvSpPr>
            <a:spLocks noGrp="1"/>
          </p:cNvSpPr>
          <p:nvPr>
            <p:ph type="title"/>
          </p:nvPr>
        </p:nvSpPr>
        <p:spPr>
          <a:xfrm>
            <a:off x="531813" y="738188"/>
            <a:ext cx="9385300" cy="942975"/>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Accelerated Residency Programs</a:t>
            </a:r>
          </a:p>
        </p:txBody>
      </p:sp>
      <p:sp>
        <p:nvSpPr>
          <p:cNvPr id="58371" name="Content Placeholder 2">
            <a:extLst>
              <a:ext uri="{FF2B5EF4-FFF2-40B4-BE49-F238E27FC236}">
                <a16:creationId xmlns:a16="http://schemas.microsoft.com/office/drawing/2014/main" id="{10DC65B8-D327-4378-AE9C-63DB56395D2B}"/>
              </a:ext>
            </a:extLst>
          </p:cNvPr>
          <p:cNvSpPr>
            <a:spLocks noGrp="1"/>
          </p:cNvSpPr>
          <p:nvPr>
            <p:ph idx="1"/>
          </p:nvPr>
        </p:nvSpPr>
        <p:spPr>
          <a:xfrm>
            <a:off x="531813" y="2603500"/>
            <a:ext cx="11317287" cy="3651250"/>
          </a:xfrm>
        </p:spPr>
        <p:txBody>
          <a:bodyPr/>
          <a:lstStyle/>
          <a:p>
            <a:pPr>
              <a:lnSpc>
                <a:spcPct val="80000"/>
              </a:lnSpc>
            </a:pPr>
            <a:r>
              <a:rPr lang="en-US" altLang="en-US" sz="3000">
                <a:solidFill>
                  <a:schemeClr val="tx2"/>
                </a:solidFill>
                <a:latin typeface="Verdana" panose="020B0604030504040204" pitchFamily="34" charset="0"/>
                <a:ea typeface="Verdana" panose="020B0604030504040204" pitchFamily="34" charset="0"/>
                <a:cs typeface="Verdana" panose="020B0604030504040204" pitchFamily="34" charset="0"/>
              </a:rPr>
              <a:t>bachelor’s degree </a:t>
            </a:r>
          </a:p>
          <a:p>
            <a:pPr>
              <a:lnSpc>
                <a:spcPct val="80000"/>
              </a:lnSpc>
            </a:pPr>
            <a:r>
              <a:rPr lang="en-US" altLang="en-US" sz="3000">
                <a:solidFill>
                  <a:schemeClr val="tx2"/>
                </a:solidFill>
                <a:latin typeface="Verdana" panose="020B0604030504040204" pitchFamily="34" charset="0"/>
                <a:ea typeface="Verdana" panose="020B0604030504040204" pitchFamily="34" charset="0"/>
                <a:cs typeface="Verdana" panose="020B0604030504040204" pitchFamily="34" charset="0"/>
              </a:rPr>
              <a:t>expertise and/or demonstrated skills in specific fields </a:t>
            </a:r>
          </a:p>
          <a:p>
            <a:pPr>
              <a:lnSpc>
                <a:spcPct val="80000"/>
              </a:lnSpc>
            </a:pPr>
            <a:r>
              <a:rPr lang="en-US" altLang="en-US" sz="3000">
                <a:solidFill>
                  <a:schemeClr val="tx2"/>
                </a:solidFill>
                <a:latin typeface="Verdana" panose="020B0604030504040204" pitchFamily="34" charset="0"/>
                <a:ea typeface="Verdana" panose="020B0604030504040204" pitchFamily="34" charset="0"/>
                <a:cs typeface="Verdana" panose="020B0604030504040204" pitchFamily="34" charset="0"/>
              </a:rPr>
              <a:t>full-time teacher </a:t>
            </a:r>
          </a:p>
          <a:p>
            <a:pPr>
              <a:lnSpc>
                <a:spcPct val="80000"/>
              </a:lnSpc>
            </a:pPr>
            <a:r>
              <a:rPr lang="en-US" altLang="en-US" sz="3000">
                <a:solidFill>
                  <a:schemeClr val="tx2"/>
                </a:solidFill>
                <a:latin typeface="Verdana" panose="020B0604030504040204" pitchFamily="34" charset="0"/>
                <a:ea typeface="Verdana" panose="020B0604030504040204" pitchFamily="34" charset="0"/>
                <a:cs typeface="Verdana" panose="020B0604030504040204" pitchFamily="34" charset="0"/>
              </a:rPr>
              <a:t>working toward certification </a:t>
            </a:r>
          </a:p>
          <a:p>
            <a:pPr>
              <a:lnSpc>
                <a:spcPct val="80000"/>
              </a:lnSpc>
            </a:pPr>
            <a:r>
              <a:rPr lang="en-US" altLang="en-US" sz="3000">
                <a:solidFill>
                  <a:schemeClr val="tx2"/>
                </a:solidFill>
                <a:latin typeface="Verdana" panose="020B0604030504040204" pitchFamily="34" charset="0"/>
                <a:ea typeface="Verdana" panose="020B0604030504040204" pitchFamily="34" charset="0"/>
                <a:cs typeface="Verdana" panose="020B0604030504040204" pitchFamily="34" charset="0"/>
              </a:rPr>
              <a:t>reading coursework</a:t>
            </a:r>
          </a:p>
          <a:p>
            <a:pPr>
              <a:lnSpc>
                <a:spcPct val="80000"/>
              </a:lnSpc>
            </a:pPr>
            <a:r>
              <a:rPr lang="en-US" altLang="en-US" sz="3000">
                <a:solidFill>
                  <a:schemeClr val="tx2"/>
                </a:solidFill>
                <a:latin typeface="Verdana" panose="020B0604030504040204" pitchFamily="34" charset="0"/>
                <a:ea typeface="Verdana" panose="020B0604030504040204" pitchFamily="34" charset="0"/>
                <a:cs typeface="Verdana" panose="020B0604030504040204" pitchFamily="34" charset="0"/>
              </a:rPr>
              <a:t>MTTC content examination</a:t>
            </a:r>
          </a:p>
          <a:p>
            <a:pPr marL="457200" lvl="1" indent="0">
              <a:lnSpc>
                <a:spcPct val="80000"/>
              </a:lnSpc>
              <a:buFont typeface="Wingdings 3" panose="05040102010807070707" pitchFamily="18" charset="2"/>
              <a:buNone/>
            </a:pPr>
            <a:endParaRPr lang="en-US" altLang="en-US" sz="280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80000"/>
              </a:lnSpc>
              <a:buFont typeface="Wingdings 3" panose="05040102010807070707" pitchFamily="18" charset="2"/>
              <a:buNone/>
            </a:pPr>
            <a:r>
              <a:rPr lang="en-US" altLang="en-US" sz="2800">
                <a:solidFill>
                  <a:schemeClr val="accent1"/>
                </a:solidFill>
                <a:latin typeface="Verdana" panose="020B0604030504040204" pitchFamily="34" charset="0"/>
                <a:ea typeface="Verdana" panose="020B0604030504040204" pitchFamily="34" charset="0"/>
                <a:cs typeface="Verdana" panose="020B0604030504040204" pitchFamily="34" charset="0"/>
              </a:rPr>
              <a:t>Utilize Full-year Basic Permit</a:t>
            </a:r>
          </a:p>
        </p:txBody>
      </p:sp>
      <p:sp>
        <p:nvSpPr>
          <p:cNvPr id="58372" name="Date Placeholder 3">
            <a:extLst>
              <a:ext uri="{FF2B5EF4-FFF2-40B4-BE49-F238E27FC236}">
                <a16:creationId xmlns:a16="http://schemas.microsoft.com/office/drawing/2014/main" id="{C4D43A1C-7D27-4D21-AC33-E73DD218C0A7}"/>
              </a:ext>
            </a:extLst>
          </p:cNvPr>
          <p:cNvSpPr>
            <a:spLocks noGrp="1"/>
          </p:cNvSpPr>
          <p:nvPr>
            <p:ph type="dt" sz="quarter" idx="10"/>
          </p:nvPr>
        </p:nvSpPr>
        <p:spPr bwMode="auto">
          <a:xfrm>
            <a:off x="165100" y="6424613"/>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3/1/2019</a:t>
            </a:r>
          </a:p>
        </p:txBody>
      </p:sp>
      <p:sp>
        <p:nvSpPr>
          <p:cNvPr id="58373" name="Slide Number Placeholder 4">
            <a:extLst>
              <a:ext uri="{FF2B5EF4-FFF2-40B4-BE49-F238E27FC236}">
                <a16:creationId xmlns:a16="http://schemas.microsoft.com/office/drawing/2014/main" id="{5E1D69D2-0111-489C-9A39-F5331212A1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AA784C5-7B1F-45B4-8CC4-A64FEA0378F8}" type="slidenum">
              <a:rPr lang="en-US" altLang="en-US">
                <a:solidFill>
                  <a:schemeClr val="bg1"/>
                </a:solidFill>
                <a:latin typeface="Century Gothic" panose="020B0502020202020204" pitchFamily="34" charset="0"/>
              </a:rPr>
              <a:pPr/>
              <a:t>37</a:t>
            </a:fld>
            <a:endParaRPr lang="en-US" altLang="en-US">
              <a:solidFill>
                <a:schemeClr val="bg1"/>
              </a:solidFill>
              <a:latin typeface="Century Gothic" panose="020B0502020202020204" pitchFamily="34" charset="0"/>
            </a:endParaRPr>
          </a:p>
        </p:txBody>
      </p:sp>
      <p:pic>
        <p:nvPicPr>
          <p:cNvPr id="58374" name="Picture 6">
            <a:extLst>
              <a:ext uri="{FF2B5EF4-FFF2-40B4-BE49-F238E27FC236}">
                <a16:creationId xmlns:a16="http://schemas.microsoft.com/office/drawing/2014/main" id="{DD786CDC-2915-49A3-B420-0A09636BD8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10700" y="5653088"/>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2F3722C-E87E-47A5-918C-867BC2BC73F2}"/>
              </a:ext>
            </a:extLst>
          </p:cNvPr>
          <p:cNvSpPr>
            <a:spLocks noGrp="1"/>
          </p:cNvSpPr>
          <p:nvPr>
            <p:ph type="title"/>
          </p:nvPr>
        </p:nvSpPr>
        <p:spPr>
          <a:xfrm>
            <a:off x="531813" y="738188"/>
            <a:ext cx="9385300" cy="942975"/>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CTE Programs</a:t>
            </a:r>
          </a:p>
        </p:txBody>
      </p:sp>
      <p:sp>
        <p:nvSpPr>
          <p:cNvPr id="59395" name="Content Placeholder 2">
            <a:extLst>
              <a:ext uri="{FF2B5EF4-FFF2-40B4-BE49-F238E27FC236}">
                <a16:creationId xmlns:a16="http://schemas.microsoft.com/office/drawing/2014/main" id="{E95FB68B-CEB3-478C-B20A-5CB696ED696B}"/>
              </a:ext>
            </a:extLst>
          </p:cNvPr>
          <p:cNvSpPr>
            <a:spLocks noGrp="1"/>
          </p:cNvSpPr>
          <p:nvPr>
            <p:ph idx="1"/>
          </p:nvPr>
        </p:nvSpPr>
        <p:spPr>
          <a:xfrm>
            <a:off x="531813" y="2603500"/>
            <a:ext cx="11317287" cy="3651250"/>
          </a:xfrm>
        </p:spPr>
        <p:txBody>
          <a:bodyPr/>
          <a:lstStyle/>
          <a:p>
            <a:pPr lvl="1">
              <a:lnSpc>
                <a:spcPct val="80000"/>
              </a:lnSpc>
            </a:pPr>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bachelor’s degree </a:t>
            </a:r>
          </a:p>
          <a:p>
            <a:pPr lvl="1">
              <a:lnSpc>
                <a:spcPct val="80000"/>
              </a:lnSpc>
            </a:pPr>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major/minor</a:t>
            </a:r>
          </a:p>
          <a:p>
            <a:pPr lvl="1">
              <a:lnSpc>
                <a:spcPct val="80000"/>
              </a:lnSpc>
            </a:pPr>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work expertise</a:t>
            </a:r>
          </a:p>
          <a:p>
            <a:pPr lvl="1">
              <a:lnSpc>
                <a:spcPct val="80000"/>
              </a:lnSpc>
            </a:pPr>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6 CTE education credits</a:t>
            </a:r>
          </a:p>
        </p:txBody>
      </p:sp>
      <p:sp>
        <p:nvSpPr>
          <p:cNvPr id="59396" name="Date Placeholder 3">
            <a:extLst>
              <a:ext uri="{FF2B5EF4-FFF2-40B4-BE49-F238E27FC236}">
                <a16:creationId xmlns:a16="http://schemas.microsoft.com/office/drawing/2014/main" id="{08ED0561-5225-42E2-9B19-48B0C6FE056E}"/>
              </a:ext>
            </a:extLst>
          </p:cNvPr>
          <p:cNvSpPr>
            <a:spLocks noGrp="1"/>
          </p:cNvSpPr>
          <p:nvPr>
            <p:ph type="dt" sz="quarter" idx="10"/>
          </p:nvPr>
        </p:nvSpPr>
        <p:spPr bwMode="auto">
          <a:xfrm>
            <a:off x="165100" y="6424613"/>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7/31/2020</a:t>
            </a:r>
          </a:p>
        </p:txBody>
      </p:sp>
      <p:sp>
        <p:nvSpPr>
          <p:cNvPr id="59397" name="Slide Number Placeholder 4">
            <a:extLst>
              <a:ext uri="{FF2B5EF4-FFF2-40B4-BE49-F238E27FC236}">
                <a16:creationId xmlns:a16="http://schemas.microsoft.com/office/drawing/2014/main" id="{BAA0C858-6CD4-4C8F-A710-71B754ADDA0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EFBBC98-F576-4FB4-BE4E-DFAAE6A7E05F}" type="slidenum">
              <a:rPr lang="en-US" altLang="en-US">
                <a:solidFill>
                  <a:schemeClr val="bg1"/>
                </a:solidFill>
                <a:latin typeface="Century Gothic" panose="020B0502020202020204" pitchFamily="34" charset="0"/>
              </a:rPr>
              <a:pPr/>
              <a:t>38</a:t>
            </a:fld>
            <a:endParaRPr lang="en-US" altLang="en-US">
              <a:solidFill>
                <a:schemeClr val="bg1"/>
              </a:solidFill>
              <a:latin typeface="Century Gothic" panose="020B0502020202020204" pitchFamily="34" charset="0"/>
            </a:endParaRPr>
          </a:p>
        </p:txBody>
      </p:sp>
      <p:pic>
        <p:nvPicPr>
          <p:cNvPr id="59398" name="Picture 6">
            <a:extLst>
              <a:ext uri="{FF2B5EF4-FFF2-40B4-BE49-F238E27FC236}">
                <a16:creationId xmlns:a16="http://schemas.microsoft.com/office/drawing/2014/main" id="{59E203D7-AA81-4F6C-80F3-3E2843BDB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7525" y="55149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8" descr="CTE Program Requirements - CIP Codes QR Code">
            <a:hlinkClick r:id="rId4"/>
            <a:extLst>
              <a:ext uri="{FF2B5EF4-FFF2-40B4-BE49-F238E27FC236}">
                <a16:creationId xmlns:a16="http://schemas.microsoft.com/office/drawing/2014/main" id="{BEB627BD-09CF-449A-8312-09C5A2E1A1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40788" y="2603500"/>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A13DBAC-24D9-472A-84F5-B5D90E123238}"/>
              </a:ext>
            </a:extLst>
          </p:cNvPr>
          <p:cNvSpPr>
            <a:spLocks noGrp="1"/>
          </p:cNvSpPr>
          <p:nvPr>
            <p:ph type="title"/>
          </p:nvPr>
        </p:nvSpPr>
        <p:spPr>
          <a:xfrm>
            <a:off x="812800" y="842963"/>
            <a:ext cx="8761413" cy="708025"/>
          </a:xfrm>
        </p:spPr>
        <p:txBody>
          <a:bodyPr/>
          <a:lstStyle/>
          <a:p>
            <a:r>
              <a:rPr lang="en-US" altLang="en-US" sz="4000">
                <a:latin typeface="Verdana" panose="020B0604030504040204" pitchFamily="34" charset="0"/>
                <a:ea typeface="Verdana" panose="020B0604030504040204" pitchFamily="34" charset="0"/>
                <a:cs typeface="Tahoma" panose="020B0604030504040204" pitchFamily="34" charset="0"/>
              </a:rPr>
              <a:t>Alternative Routes </a:t>
            </a:r>
          </a:p>
        </p:txBody>
      </p:sp>
      <p:pic>
        <p:nvPicPr>
          <p:cNvPr id="60419" name="Content Placeholder 7" descr="Alternative Routes and the Interim Teaching Certificate QR Code">
            <a:hlinkClick r:id="rId3"/>
            <a:extLst>
              <a:ext uri="{FF2B5EF4-FFF2-40B4-BE49-F238E27FC236}">
                <a16:creationId xmlns:a16="http://schemas.microsoft.com/office/drawing/2014/main" id="{1A6B484D-25ED-44DF-A167-A3D0001BFD4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069975" y="3938588"/>
            <a:ext cx="2076450" cy="2076450"/>
          </a:xfrm>
        </p:spPr>
      </p:pic>
      <p:graphicFrame>
        <p:nvGraphicFramePr>
          <p:cNvPr id="9" name="Content Placeholder 8">
            <a:extLst>
              <a:ext uri="{FF2B5EF4-FFF2-40B4-BE49-F238E27FC236}">
                <a16:creationId xmlns:a16="http://schemas.microsoft.com/office/drawing/2014/main" id="{AC16C6AE-B21E-4986-A4E9-ABE86A21EF74}"/>
              </a:ext>
            </a:extLst>
          </p:cNvPr>
          <p:cNvGraphicFramePr>
            <a:graphicFrameLocks noGrp="1"/>
          </p:cNvGraphicFramePr>
          <p:nvPr>
            <p:ph sz="half" idx="2"/>
          </p:nvPr>
        </p:nvGraphicFramePr>
        <p:xfrm>
          <a:off x="4009614" y="2037144"/>
          <a:ext cx="6342926" cy="4820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0421" name="Date Placeholder 4">
            <a:extLst>
              <a:ext uri="{FF2B5EF4-FFF2-40B4-BE49-F238E27FC236}">
                <a16:creationId xmlns:a16="http://schemas.microsoft.com/office/drawing/2014/main" id="{1B7B7338-B44F-4995-B8E5-828BFEC0BD82}"/>
              </a:ext>
            </a:extLst>
          </p:cNvPr>
          <p:cNvSpPr>
            <a:spLocks noGrp="1"/>
          </p:cNvSpPr>
          <p:nvPr>
            <p:ph type="dt" sz="quarter" idx="10"/>
          </p:nvPr>
        </p:nvSpPr>
        <p:spPr bwMode="auto">
          <a:xfrm>
            <a:off x="317500" y="6380163"/>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10/4/2019</a:t>
            </a:r>
          </a:p>
        </p:txBody>
      </p:sp>
      <p:sp>
        <p:nvSpPr>
          <p:cNvPr id="60422" name="Slide Number Placeholder 5">
            <a:extLst>
              <a:ext uri="{FF2B5EF4-FFF2-40B4-BE49-F238E27FC236}">
                <a16:creationId xmlns:a16="http://schemas.microsoft.com/office/drawing/2014/main" id="{28E56390-952A-40AF-B0DF-7E2265F6C952}"/>
              </a:ext>
            </a:extLst>
          </p:cNvPr>
          <p:cNvSpPr>
            <a:spLocks noGrp="1"/>
          </p:cNvSpPr>
          <p:nvPr>
            <p:ph type="sldNum" sz="quarter" idx="12"/>
          </p:nvPr>
        </p:nvSpPr>
        <p:spPr>
          <a:xfrm>
            <a:off x="10352088" y="244475"/>
            <a:ext cx="838200" cy="76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52BFE90-11EC-4D38-B069-D07123E3F19B}" type="slidenum">
              <a:rPr lang="en-US" altLang="en-US">
                <a:solidFill>
                  <a:schemeClr val="bg1"/>
                </a:solidFill>
                <a:latin typeface="Century Gothic" panose="020B0502020202020204" pitchFamily="34" charset="0"/>
              </a:rPr>
              <a:pPr/>
              <a:t>39</a:t>
            </a:fld>
            <a:endParaRPr lang="en-US" altLang="en-US">
              <a:solidFill>
                <a:schemeClr val="bg1"/>
              </a:solidFill>
              <a:latin typeface="Century Gothic" panose="020B0502020202020204" pitchFamily="34" charset="0"/>
            </a:endParaRPr>
          </a:p>
        </p:txBody>
      </p:sp>
      <p:pic>
        <p:nvPicPr>
          <p:cNvPr id="60423" name="Picture 9">
            <a:extLst>
              <a:ext uri="{FF2B5EF4-FFF2-40B4-BE49-F238E27FC236}">
                <a16:creationId xmlns:a16="http://schemas.microsoft.com/office/drawing/2014/main" id="{BB4F6FE3-F653-41AC-B970-1933B70F47A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61500" y="5608638"/>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3292A2-519C-4B0D-BF11-46D808AB7B2E}"/>
              </a:ext>
            </a:extLst>
          </p:cNvPr>
          <p:cNvSpPr txBox="1"/>
          <p:nvPr/>
        </p:nvSpPr>
        <p:spPr>
          <a:xfrm>
            <a:off x="428625" y="2500313"/>
            <a:ext cx="4537075" cy="1438275"/>
          </a:xfrm>
          <a:prstGeom prst="rect">
            <a:avLst/>
          </a:prstGeom>
          <a:noFill/>
        </p:spPr>
        <p:txBody>
          <a:bodyPr>
            <a:spAutoFit/>
          </a:bodyPr>
          <a:lstStyle/>
          <a:p>
            <a:pPr marL="342900" indent="-342900" defTabSz="457200" fontAlgn="auto">
              <a:lnSpc>
                <a:spcPct val="80000"/>
              </a:lnSpc>
              <a:spcBef>
                <a:spcPts val="1000"/>
              </a:spcBef>
              <a:spcAft>
                <a:spcPts val="0"/>
              </a:spcAft>
              <a:buClr>
                <a:srgbClr val="7030A0"/>
              </a:buClr>
              <a:buSzPct val="80000"/>
              <a:buFont typeface="Wingdings 3" charset="2"/>
              <a:buChar char=""/>
              <a:defRPr/>
            </a:pPr>
            <a:r>
              <a:rPr lang="en-US" sz="2200" dirty="0">
                <a:solidFill>
                  <a:schemeClr val="tx2"/>
                </a:solidFill>
                <a:latin typeface="Verdana" panose="020B0604030504040204" pitchFamily="34" charset="0"/>
                <a:cs typeface="+mn-cs"/>
              </a:rPr>
              <a:t>Interim Teaching Certificate</a:t>
            </a:r>
          </a:p>
          <a:p>
            <a:pPr marL="342900" indent="-342900" defTabSz="457200" fontAlgn="auto">
              <a:lnSpc>
                <a:spcPct val="80000"/>
              </a:lnSpc>
              <a:spcBef>
                <a:spcPts val="1000"/>
              </a:spcBef>
              <a:spcAft>
                <a:spcPts val="0"/>
              </a:spcAft>
              <a:buClr>
                <a:srgbClr val="7030A0"/>
              </a:buClr>
              <a:buSzPct val="80000"/>
              <a:buFont typeface="Wingdings 3" charset="2"/>
              <a:buChar char=""/>
              <a:defRPr/>
            </a:pPr>
            <a:r>
              <a:rPr lang="en-US" sz="2200" dirty="0">
                <a:solidFill>
                  <a:schemeClr val="tx2"/>
                </a:solidFill>
                <a:latin typeface="Verdana" panose="020B0604030504040204" pitchFamily="34" charset="0"/>
                <a:cs typeface="+mn-cs"/>
              </a:rPr>
              <a:t>Valid for 5 years</a:t>
            </a:r>
          </a:p>
          <a:p>
            <a:pPr marL="342900" indent="-342900" defTabSz="457200" fontAlgn="auto">
              <a:lnSpc>
                <a:spcPct val="80000"/>
              </a:lnSpc>
              <a:spcBef>
                <a:spcPts val="1000"/>
              </a:spcBef>
              <a:spcAft>
                <a:spcPts val="0"/>
              </a:spcAft>
              <a:buClr>
                <a:srgbClr val="7030A0"/>
              </a:buClr>
              <a:buSzPct val="80000"/>
              <a:buFont typeface="Wingdings 3" charset="2"/>
              <a:buChar char=""/>
              <a:defRPr/>
            </a:pPr>
            <a:r>
              <a:rPr lang="en-US" sz="2200" dirty="0">
                <a:solidFill>
                  <a:schemeClr val="tx2"/>
                </a:solidFill>
                <a:latin typeface="Verdana" panose="020B0604030504040204" pitchFamily="34" charset="0"/>
                <a:cs typeface="+mn-cs"/>
              </a:rPr>
              <a:t>Requires Coordination with:</a:t>
            </a:r>
          </a:p>
          <a:p>
            <a:pPr fontAlgn="auto">
              <a:spcBef>
                <a:spcPts val="0"/>
              </a:spcBef>
              <a:spcAft>
                <a:spcPts val="0"/>
              </a:spcAft>
              <a:defRPr/>
            </a:pPr>
            <a:endParaRPr lang="en-US" dirty="0">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EEA33C86-7C37-4516-B7DE-7C20646ED2A1}"/>
              </a:ext>
            </a:extLst>
          </p:cNvPr>
          <p:cNvSpPr>
            <a:spLocks noGrp="1"/>
          </p:cNvSpPr>
          <p:nvPr>
            <p:ph type="title"/>
          </p:nvPr>
        </p:nvSpPr>
        <p:spPr>
          <a:xfrm>
            <a:off x="603250" y="1063625"/>
            <a:ext cx="11164888" cy="706438"/>
          </a:xfrm>
        </p:spPr>
        <p:txBody>
          <a:bodyPr/>
          <a:lstStyle/>
          <a:p>
            <a:r>
              <a:rPr lang="en-US" altLang="en-US">
                <a:solidFill>
                  <a:srgbClr val="FFFFFF"/>
                </a:solidFill>
                <a:latin typeface="Verdana" panose="020B0604030504040204" pitchFamily="34" charset="0"/>
                <a:ea typeface="Verdana" panose="020B0604030504040204" pitchFamily="34" charset="0"/>
                <a:cs typeface="Verdana" panose="020B0604030504040204" pitchFamily="34" charset="0"/>
              </a:rPr>
              <a:t>Impacts of COVID-19 on Educator Certification</a:t>
            </a: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24579" name="Content Placeholder 6">
            <a:extLst>
              <a:ext uri="{FF2B5EF4-FFF2-40B4-BE49-F238E27FC236}">
                <a16:creationId xmlns:a16="http://schemas.microsoft.com/office/drawing/2014/main" id="{14CF923E-0787-40E0-ABA9-97CCFC87726E}"/>
              </a:ext>
            </a:extLst>
          </p:cNvPr>
          <p:cNvSpPr>
            <a:spLocks noGrp="1"/>
          </p:cNvSpPr>
          <p:nvPr>
            <p:ph idx="1"/>
          </p:nvPr>
        </p:nvSpPr>
        <p:spPr>
          <a:xfrm>
            <a:off x="477838" y="2298700"/>
            <a:ext cx="11166475" cy="4264025"/>
          </a:xfrm>
        </p:spPr>
        <p:txBody>
          <a:bodyPr/>
          <a:lstStyle/>
          <a:p>
            <a:r>
              <a:rPr lang="en-US" altLang="en-US" sz="2400" i="1">
                <a:latin typeface="Verdana" panose="020B0604030504040204" pitchFamily="34" charset="0"/>
                <a:ea typeface="Verdana" panose="020B0604030504040204" pitchFamily="34" charset="0"/>
                <a:cs typeface="Verdana" panose="020B0604030504040204" pitchFamily="34" charset="0"/>
              </a:rPr>
              <a:t>Big picture -  fundamentally changed the way all educators are functioning in support of students</a:t>
            </a:r>
          </a:p>
          <a:p>
            <a:r>
              <a:rPr lang="en-US" altLang="en-US" sz="2400" i="1">
                <a:latin typeface="Verdana" panose="020B0604030504040204" pitchFamily="34" charset="0"/>
                <a:ea typeface="Verdana" panose="020B0604030504040204" pitchFamily="34" charset="0"/>
                <a:cs typeface="Verdana" panose="020B0604030504040204" pitchFamily="34" charset="0"/>
              </a:rPr>
              <a:t>Pragmatically -</a:t>
            </a:r>
            <a:r>
              <a:rPr lang="en-US" altLang="en-US" sz="2400">
                <a:latin typeface="Verdana" panose="020B0604030504040204" pitchFamily="34" charset="0"/>
                <a:ea typeface="Verdana" panose="020B0604030504040204" pitchFamily="34" charset="0"/>
                <a:cs typeface="Verdana" panose="020B0604030504040204" pitchFamily="34" charset="0"/>
              </a:rPr>
              <a:t> the closures required flexibility and changes to handle:</a:t>
            </a:r>
          </a:p>
          <a:p>
            <a:pPr lvl="1"/>
            <a:r>
              <a:rPr lang="en-US" altLang="en-US" sz="2000">
                <a:latin typeface="Verdana" panose="020B0604030504040204" pitchFamily="34" charset="0"/>
                <a:ea typeface="Verdana" panose="020B0604030504040204" pitchFamily="34" charset="0"/>
                <a:cs typeface="Verdana" panose="020B0604030504040204" pitchFamily="34" charset="0"/>
              </a:rPr>
              <a:t>Issue #1: Certificate renewals for current educators</a:t>
            </a:r>
          </a:p>
          <a:p>
            <a:pPr lvl="1"/>
            <a:r>
              <a:rPr lang="en-US" altLang="en-US" sz="2000">
                <a:latin typeface="Verdana" panose="020B0604030504040204" pitchFamily="34" charset="0"/>
                <a:ea typeface="Verdana" panose="020B0604030504040204" pitchFamily="34" charset="0"/>
                <a:cs typeface="Verdana" panose="020B0604030504040204" pitchFamily="34" charset="0"/>
              </a:rPr>
              <a:t>Issue #2: Professional learning requirements for school counselors</a:t>
            </a:r>
          </a:p>
          <a:p>
            <a:pPr lvl="1"/>
            <a:r>
              <a:rPr lang="en-US" altLang="en-US" sz="2000">
                <a:latin typeface="Verdana" panose="020B0604030504040204" pitchFamily="34" charset="0"/>
                <a:ea typeface="Verdana" panose="020B0604030504040204" pitchFamily="34" charset="0"/>
                <a:cs typeface="Verdana" panose="020B0604030504040204" pitchFamily="34" charset="0"/>
              </a:rPr>
              <a:t>Issue #3: Extending substitute permits</a:t>
            </a:r>
          </a:p>
          <a:p>
            <a:pPr lvl="1"/>
            <a:r>
              <a:rPr lang="en-US" altLang="en-US" sz="2000">
                <a:latin typeface="Verdana" panose="020B0604030504040204" pitchFamily="34" charset="0"/>
                <a:ea typeface="Verdana" panose="020B0604030504040204" pitchFamily="34" charset="0"/>
                <a:cs typeface="Verdana" panose="020B0604030504040204" pitchFamily="34" charset="0"/>
              </a:rPr>
              <a:t>Issue #4: Granting of certificates for aspiring educators</a:t>
            </a:r>
          </a:p>
          <a:p>
            <a:pPr lvl="1"/>
            <a:r>
              <a:rPr lang="en-US" altLang="en-US" sz="2000">
                <a:latin typeface="Verdana" panose="020B0604030504040204" pitchFamily="34" charset="0"/>
                <a:ea typeface="Verdana" panose="020B0604030504040204" pitchFamily="34" charset="0"/>
                <a:cs typeface="Verdana" panose="020B0604030504040204" pitchFamily="34" charset="0"/>
              </a:rPr>
              <a:t>Issue #5: Changes in educator evaluation requirements</a:t>
            </a:r>
          </a:p>
          <a:p>
            <a:endParaRPr lang="en-US" altLang="en-US"/>
          </a:p>
          <a:p>
            <a:endParaRPr lang="en-US" altLang="en-US"/>
          </a:p>
        </p:txBody>
      </p:sp>
      <p:sp>
        <p:nvSpPr>
          <p:cNvPr id="24580" name="Date Placeholder 3">
            <a:extLst>
              <a:ext uri="{FF2B5EF4-FFF2-40B4-BE49-F238E27FC236}">
                <a16:creationId xmlns:a16="http://schemas.microsoft.com/office/drawing/2014/main" id="{937D230A-B6EA-429A-A458-5DF624D1917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3/1/2019</a:t>
            </a:r>
          </a:p>
        </p:txBody>
      </p:sp>
      <p:sp>
        <p:nvSpPr>
          <p:cNvPr id="5" name="Slide Number Placeholder 4">
            <a:extLst>
              <a:ext uri="{FF2B5EF4-FFF2-40B4-BE49-F238E27FC236}">
                <a16:creationId xmlns:a16="http://schemas.microsoft.com/office/drawing/2014/main" id="{B5B47038-347D-4046-90F4-442B2D7CD06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8A367BE-F126-4A9A-8F25-32C8A001BED3}" type="slidenum">
              <a:rPr lang="en-US" altLang="en-US">
                <a:solidFill>
                  <a:schemeClr val="bg1"/>
                </a:solidFill>
                <a:latin typeface="Century Gothic" panose="020B0502020202020204" pitchFamily="34" charset="0"/>
              </a:rPr>
              <a:pPr/>
              <a:t>4</a:t>
            </a:fld>
            <a:endParaRPr lang="en-US" altLang="en-US">
              <a:solidFill>
                <a:srgbClr val="C95334"/>
              </a:solidFill>
              <a:latin typeface="Century Gothic" panose="020B0502020202020204" pitchFamily="34" charset="0"/>
            </a:endParaRPr>
          </a:p>
        </p:txBody>
      </p:sp>
      <p:pic>
        <p:nvPicPr>
          <p:cNvPr id="24582" name="Picture 7">
            <a:extLst>
              <a:ext uri="{FF2B5EF4-FFF2-40B4-BE49-F238E27FC236}">
                <a16:creationId xmlns:a16="http://schemas.microsoft.com/office/drawing/2014/main" id="{8BE5957C-A4CB-475D-81D6-FE6DF1A33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C7BB6FF-A24F-49E5-A9C4-BA0B0467F955}"/>
              </a:ext>
            </a:extLst>
          </p:cNvPr>
          <p:cNvSpPr>
            <a:spLocks noGrp="1"/>
          </p:cNvSpPr>
          <p:nvPr>
            <p:ph type="title"/>
          </p:nvPr>
        </p:nvSpPr>
        <p:spPr>
          <a:xfrm>
            <a:off x="1155700" y="2678113"/>
            <a:ext cx="4349750" cy="2282825"/>
          </a:xfrm>
        </p:spPr>
        <p:txBody>
          <a:bodyPr/>
          <a:lstStyle/>
          <a:p>
            <a:r>
              <a:rPr lang="en-US" altLang="en-US">
                <a:latin typeface="Verdana" panose="020B0604030504040204" pitchFamily="34" charset="0"/>
                <a:ea typeface="Verdana" panose="020B0604030504040204" pitchFamily="34" charset="0"/>
                <a:cs typeface="Verdana" panose="020B0604030504040204" pitchFamily="34" charset="0"/>
              </a:rPr>
              <a:t>Using Permits Innovatively</a:t>
            </a:r>
          </a:p>
        </p:txBody>
      </p:sp>
      <p:sp>
        <p:nvSpPr>
          <p:cNvPr id="5" name="Subtitle 4">
            <a:extLst>
              <a:ext uri="{FF2B5EF4-FFF2-40B4-BE49-F238E27FC236}">
                <a16:creationId xmlns:a16="http://schemas.microsoft.com/office/drawing/2014/main" id="{97E725A6-27F9-455D-8F2D-A393F258EB07}"/>
              </a:ext>
            </a:extLst>
          </p:cNvPr>
          <p:cNvSpPr>
            <a:spLocks noGrp="1"/>
          </p:cNvSpPr>
          <p:nvPr>
            <p:ph type="body" idx="1"/>
          </p:nvPr>
        </p:nvSpPr>
        <p:spPr>
          <a:xfrm>
            <a:off x="1155700" y="3833813"/>
            <a:ext cx="3756025" cy="2284412"/>
          </a:xfrm>
        </p:spPr>
        <p:txBody>
          <a:bodyPr rtlCol="0">
            <a:normAutofit/>
          </a:bodyPr>
          <a:lstStyle/>
          <a:p>
            <a:pPr fontAlgn="auto">
              <a:spcAft>
                <a:spcPts val="0"/>
              </a:spcAft>
              <a:buFont typeface="Wingdings 3" charset="2"/>
              <a:buNone/>
              <a:defRPr/>
            </a:pPr>
            <a:r>
              <a:rPr lang="en-US" dirty="0">
                <a:solidFill>
                  <a:schemeClr val="accent6">
                    <a:lumMod val="20000"/>
                    <a:lumOff val="80000"/>
                  </a:schemeClr>
                </a:solidFill>
                <a:latin typeface="Verdana" panose="020B0604030504040204" pitchFamily="34" charset="0"/>
                <a:ea typeface="Verdana" panose="020B0604030504040204" pitchFamily="34" charset="0"/>
              </a:rPr>
              <a:t>Short-term and long-term</a:t>
            </a:r>
          </a:p>
        </p:txBody>
      </p:sp>
      <p:sp>
        <p:nvSpPr>
          <p:cNvPr id="61444" name="Rectangle 5">
            <a:extLst>
              <a:ext uri="{FF2B5EF4-FFF2-40B4-BE49-F238E27FC236}">
                <a16:creationId xmlns:a16="http://schemas.microsoft.com/office/drawing/2014/main" id="{56E03BC8-EEAD-4770-98A8-CCEDF26F7C7B}"/>
              </a:ext>
            </a:extLst>
          </p:cNvPr>
          <p:cNvSpPr>
            <a:spLocks noChangeArrowheads="1"/>
          </p:cNvSpPr>
          <p:nvPr/>
        </p:nvSpPr>
        <p:spPr bwMode="auto">
          <a:xfrm>
            <a:off x="6686550" y="1241425"/>
            <a:ext cx="4945063"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Current Certified Staff</a:t>
            </a:r>
          </a:p>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Student Teachers</a:t>
            </a:r>
          </a:p>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Paraprofessionals</a:t>
            </a:r>
          </a:p>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Career Changers </a:t>
            </a:r>
          </a:p>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Community Members</a:t>
            </a:r>
          </a:p>
          <a:p>
            <a:pPr>
              <a:spcBef>
                <a:spcPts val="1000"/>
              </a:spcBef>
              <a:buClr>
                <a:srgbClr val="B31166"/>
              </a:buClr>
              <a:buSzPct val="80000"/>
              <a:buFont typeface="Wingdings 3" panose="05040102010807070707" pitchFamily="18" charset="2"/>
              <a:buChar char=""/>
            </a:pPr>
            <a:r>
              <a:rPr lang="en-US" altLang="en-US" sz="2800">
                <a:solidFill>
                  <a:srgbClr val="000000"/>
                </a:solidFill>
                <a:latin typeface="Verdana" panose="020B0604030504040204" pitchFamily="34" charset="0"/>
                <a:ea typeface="Verdana" panose="020B0604030504040204" pitchFamily="34" charset="0"/>
                <a:cs typeface="Verdana" panose="020B0604030504040204" pitchFamily="34" charset="0"/>
              </a:rPr>
              <a:t> Out-of-State</a:t>
            </a:r>
          </a:p>
        </p:txBody>
      </p:sp>
      <p:pic>
        <p:nvPicPr>
          <p:cNvPr id="61445" name="Picture 6">
            <a:extLst>
              <a:ext uri="{FF2B5EF4-FFF2-40B4-BE49-F238E27FC236}">
                <a16:creationId xmlns:a16="http://schemas.microsoft.com/office/drawing/2014/main" id="{942FE103-A428-415E-A1F3-04F72A8C10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07438" y="5313363"/>
            <a:ext cx="31130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descr="Grow-Your-Own Guidance Document QR Code">
            <a:hlinkClick r:id="rId4"/>
            <a:extLst>
              <a:ext uri="{FF2B5EF4-FFF2-40B4-BE49-F238E27FC236}">
                <a16:creationId xmlns:a16="http://schemas.microsoft.com/office/drawing/2014/main" id="{0E72D009-3A0A-46DF-A12A-14AD8390A3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0375" y="4540250"/>
            <a:ext cx="1897063"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MOECS screenshot indicating where guidance documents can be found.">
            <a:extLst>
              <a:ext uri="{FF2B5EF4-FFF2-40B4-BE49-F238E27FC236}">
                <a16:creationId xmlns:a16="http://schemas.microsoft.com/office/drawing/2014/main" id="{1ABC852B-C158-4176-8689-00342C7EC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0"/>
            <a:ext cx="1090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D41C6E65-B934-4BEB-B90F-6B6D61A9D436}"/>
              </a:ext>
            </a:extLst>
          </p:cNvPr>
          <p:cNvCxnSpPr/>
          <p:nvPr/>
        </p:nvCxnSpPr>
        <p:spPr>
          <a:xfrm>
            <a:off x="1600200" y="4976813"/>
            <a:ext cx="914400" cy="381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68" name="Date Placeholder 3">
            <a:extLst>
              <a:ext uri="{FF2B5EF4-FFF2-40B4-BE49-F238E27FC236}">
                <a16:creationId xmlns:a16="http://schemas.microsoft.com/office/drawing/2014/main" id="{DA4FC58A-66B2-4477-AB35-7CEC874E3012}"/>
              </a:ext>
            </a:extLst>
          </p:cNvPr>
          <p:cNvSpPr>
            <a:spLocks noGrp="1"/>
          </p:cNvSpPr>
          <p:nvPr>
            <p:ph type="dt" sz="quarter" idx="10"/>
          </p:nvPr>
        </p:nvSpPr>
        <p:spPr bwMode="auto">
          <a:xfrm>
            <a:off x="806450" y="6488113"/>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8261243-3986-4F92-8DB1-C5DA1CC95FDB}"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nodeType="withEffect">
                                  <p:stCondLst>
                                    <p:cond delay="0"/>
                                  </p:stCondLst>
                                  <p:endCondLst>
                                    <p:cond evt="onNext" delay="0">
                                      <p:tgtEl>
                                        <p:sldTgt/>
                                      </p:tgtEl>
                                    </p:cond>
                                  </p:end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6B8B-DF01-4AC9-BC6C-0451DA5949BA}"/>
              </a:ext>
            </a:extLst>
          </p:cNvPr>
          <p:cNvSpPr>
            <a:spLocks noGrp="1"/>
          </p:cNvSpPr>
          <p:nvPr>
            <p:ph type="title"/>
          </p:nvPr>
        </p:nvSpPr>
        <p:spPr>
          <a:xfrm>
            <a:off x="661988" y="838200"/>
            <a:ext cx="8761412" cy="706438"/>
          </a:xfrm>
        </p:spPr>
        <p:txBody>
          <a:bodyPr rtlCol="0">
            <a:noAutofit/>
          </a:bodyPr>
          <a:lstStyle/>
          <a:p>
            <a:pPr fontAlgn="auto">
              <a:spcAft>
                <a:spcPts val="0"/>
              </a:spcAft>
              <a:defRPr/>
            </a:pPr>
            <a:r>
              <a:rPr lang="en-US" sz="40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Current Certified Staff</a:t>
            </a:r>
            <a:endParaRPr lang="en-US" sz="4000" dirty="0"/>
          </a:p>
        </p:txBody>
      </p:sp>
      <p:sp>
        <p:nvSpPr>
          <p:cNvPr id="4" name="Content Placeholder 3">
            <a:extLst>
              <a:ext uri="{FF2B5EF4-FFF2-40B4-BE49-F238E27FC236}">
                <a16:creationId xmlns:a16="http://schemas.microsoft.com/office/drawing/2014/main" id="{62C535CB-55D2-4C19-B175-D6DB690B2183}"/>
              </a:ext>
            </a:extLst>
          </p:cNvPr>
          <p:cNvSpPr>
            <a:spLocks noGrp="1"/>
          </p:cNvSpPr>
          <p:nvPr>
            <p:ph sz="quarter" idx="1"/>
          </p:nvPr>
        </p:nvSpPr>
        <p:spPr>
          <a:xfrm>
            <a:off x="546100" y="2524125"/>
            <a:ext cx="11320463" cy="4206875"/>
          </a:xfrm>
        </p:spPr>
        <p:txBody>
          <a:bodyPr rtlCol="0">
            <a:normAutofit fontScale="40000" lnSpcReduction="20000"/>
          </a:bodyPr>
          <a:lstStyle/>
          <a:p>
            <a:pPr fontAlgn="auto">
              <a:spcAft>
                <a:spcPts val="0"/>
              </a:spcAft>
              <a:buFont typeface="Wingdings 3" charset="2"/>
              <a:buChar char=""/>
              <a:defRPr/>
            </a:pPr>
            <a:r>
              <a:rPr lang="en-US" sz="8000" dirty="0">
                <a:solidFill>
                  <a:schemeClr val="tx2"/>
                </a:solidFill>
                <a:latin typeface="Verdana" panose="020B0604030504040204" pitchFamily="34" charset="0"/>
                <a:ea typeface="Verdana" panose="020B0604030504040204" pitchFamily="34" charset="0"/>
              </a:rPr>
              <a:t>First 90-Calendar Days “free!”</a:t>
            </a:r>
          </a:p>
          <a:p>
            <a:pPr fontAlgn="auto">
              <a:spcAft>
                <a:spcPts val="0"/>
              </a:spcAft>
              <a:buFont typeface="Wingdings 3" charset="2"/>
              <a:buChar char=""/>
              <a:defRPr/>
            </a:pPr>
            <a:r>
              <a:rPr lang="en-US" sz="8000" dirty="0">
                <a:solidFill>
                  <a:schemeClr val="tx2"/>
                </a:solidFill>
                <a:latin typeface="Verdana" panose="020B0604030504040204" pitchFamily="34" charset="0"/>
                <a:ea typeface="Verdana" panose="020B0604030504040204" pitchFamily="34" charset="0"/>
              </a:rPr>
              <a:t>Special Education Approvals</a:t>
            </a:r>
          </a:p>
          <a:p>
            <a:pPr fontAlgn="auto">
              <a:spcAft>
                <a:spcPts val="0"/>
              </a:spcAft>
              <a:buFont typeface="Wingdings 3" charset="2"/>
              <a:buChar char=""/>
              <a:defRPr/>
            </a:pPr>
            <a:r>
              <a:rPr lang="en-US" sz="8000" dirty="0">
                <a:solidFill>
                  <a:schemeClr val="tx2"/>
                </a:solidFill>
                <a:latin typeface="Verdana" panose="020B0604030504040204" pitchFamily="34" charset="0"/>
                <a:ea typeface="Verdana" panose="020B0604030504040204" pitchFamily="34" charset="0"/>
              </a:rPr>
              <a:t>Full-year Shortage Permits</a:t>
            </a:r>
          </a:p>
          <a:p>
            <a:pPr fontAlgn="auto">
              <a:spcAft>
                <a:spcPts val="0"/>
              </a:spcAft>
              <a:buFont typeface="Wingdings 3" charset="2"/>
              <a:buChar char=""/>
              <a:defRPr/>
            </a:pPr>
            <a:r>
              <a:rPr lang="en-US" sz="8000" dirty="0">
                <a:solidFill>
                  <a:schemeClr val="tx2"/>
                </a:solidFill>
                <a:latin typeface="Verdana" panose="020B0604030504040204" pitchFamily="34" charset="0"/>
                <a:ea typeface="Verdana" panose="020B0604030504040204" pitchFamily="34" charset="0"/>
              </a:rPr>
              <a:t>Full-year Basic Permits</a:t>
            </a:r>
          </a:p>
          <a:p>
            <a:pPr fontAlgn="auto">
              <a:spcAft>
                <a:spcPts val="0"/>
              </a:spcAft>
              <a:buFont typeface="Wingdings 3" charset="2"/>
              <a:buChar char=""/>
              <a:defRPr/>
            </a:pPr>
            <a:r>
              <a:rPr lang="en-US" sz="8000" dirty="0">
                <a:solidFill>
                  <a:schemeClr val="tx2"/>
                </a:solidFill>
                <a:latin typeface="Verdana" panose="020B0604030504040204" pitchFamily="34" charset="0"/>
                <a:ea typeface="Verdana" panose="020B0604030504040204" pitchFamily="34" charset="0"/>
              </a:rPr>
              <a:t>EPP Partnership: </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Alternative Route Programs: Additional Endorsements</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Interim Teaching Certificate</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Accelerated Residency Programs</a:t>
            </a:r>
          </a:p>
        </p:txBody>
      </p:sp>
      <p:pic>
        <p:nvPicPr>
          <p:cNvPr id="63492" name="Picture 4">
            <a:extLst>
              <a:ext uri="{FF2B5EF4-FFF2-40B4-BE49-F238E27FC236}">
                <a16:creationId xmlns:a16="http://schemas.microsoft.com/office/drawing/2014/main" id="{9A7EBD48-5CB5-4515-873E-E3FD0DAF7E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56546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4">
            <a:extLst>
              <a:ext uri="{FF2B5EF4-FFF2-40B4-BE49-F238E27FC236}">
                <a16:creationId xmlns:a16="http://schemas.microsoft.com/office/drawing/2014/main" id="{37F924C1-2201-40D2-8262-FE2FF49CFCA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37C91E7-D4A2-4FFD-8AF0-643820028874}"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42</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761D-E287-4813-826D-8B043DA15097}"/>
              </a:ext>
            </a:extLst>
          </p:cNvPr>
          <p:cNvSpPr>
            <a:spLocks noGrp="1"/>
          </p:cNvSpPr>
          <p:nvPr>
            <p:ph type="title"/>
          </p:nvPr>
        </p:nvSpPr>
        <p:spPr>
          <a:xfrm>
            <a:off x="758825" y="838200"/>
            <a:ext cx="8761413" cy="706438"/>
          </a:xfrm>
        </p:spPr>
        <p:txBody>
          <a:bodyPr rtlCol="0">
            <a:noAutofit/>
          </a:bodyPr>
          <a:lstStyle/>
          <a:p>
            <a:pPr fontAlgn="auto">
              <a:spcAft>
                <a:spcPts val="0"/>
              </a:spcAft>
              <a:defRPr/>
            </a:pPr>
            <a:r>
              <a:rPr lang="en-US" sz="40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Student Teachers</a:t>
            </a:r>
            <a:endParaRPr lang="en-US" sz="4000" dirty="0"/>
          </a:p>
        </p:txBody>
      </p:sp>
      <p:sp>
        <p:nvSpPr>
          <p:cNvPr id="64515" name="Content Placeholder 3">
            <a:extLst>
              <a:ext uri="{FF2B5EF4-FFF2-40B4-BE49-F238E27FC236}">
                <a16:creationId xmlns:a16="http://schemas.microsoft.com/office/drawing/2014/main" id="{A381BF40-6546-4323-B96C-CFC0818CBB40}"/>
              </a:ext>
            </a:extLst>
          </p:cNvPr>
          <p:cNvSpPr>
            <a:spLocks noGrp="1"/>
          </p:cNvSpPr>
          <p:nvPr>
            <p:ph sz="quarter" idx="1"/>
          </p:nvPr>
        </p:nvSpPr>
        <p:spPr>
          <a:xfrm>
            <a:off x="577850" y="2603500"/>
            <a:ext cx="8824913" cy="3416300"/>
          </a:xfrm>
        </p:spPr>
        <p:txBody>
          <a:bodyPr/>
          <a:lstStyle/>
          <a:p>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Full-year Basic Permits</a:t>
            </a:r>
          </a:p>
          <a:p>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EPP Partnerships</a:t>
            </a:r>
          </a:p>
          <a:p>
            <a:pPr lvl="1">
              <a:buFont typeface="Arial" panose="020B0604020202020204" pitchFamily="34" charset="0"/>
              <a:buChar char="•"/>
            </a:pPr>
            <a:r>
              <a:rPr lang="en-US" altLang="en-US" sz="2800">
                <a:solidFill>
                  <a:schemeClr val="tx2"/>
                </a:solidFill>
                <a:latin typeface="Verdana" panose="020B0604030504040204" pitchFamily="34" charset="0"/>
                <a:ea typeface="Verdana" panose="020B0604030504040204" pitchFamily="34" charset="0"/>
                <a:cs typeface="Verdana" panose="020B0604030504040204" pitchFamily="34" charset="0"/>
              </a:rPr>
              <a:t>Accelerated Programs</a:t>
            </a:r>
          </a:p>
          <a:p>
            <a:pPr lvl="1">
              <a:buFont typeface="Arial" panose="020B0604020202020204" pitchFamily="34" charset="0"/>
              <a:buChar char="•"/>
            </a:pPr>
            <a:r>
              <a:rPr lang="en-US" altLang="en-US" sz="2800">
                <a:solidFill>
                  <a:schemeClr val="tx2"/>
                </a:solidFill>
                <a:latin typeface="Verdana" panose="020B0604030504040204" pitchFamily="34" charset="0"/>
                <a:ea typeface="Verdana" panose="020B0604030504040204" pitchFamily="34" charset="0"/>
                <a:cs typeface="Verdana" panose="020B0604030504040204" pitchFamily="34" charset="0"/>
              </a:rPr>
              <a:t>Residency Programs</a:t>
            </a:r>
          </a:p>
          <a:p>
            <a:pPr lvl="1">
              <a:buFont typeface="Arial" panose="020B0604020202020204" pitchFamily="34" charset="0"/>
              <a:buChar char="•"/>
            </a:pPr>
            <a:r>
              <a:rPr lang="en-US" altLang="en-US" sz="2800">
                <a:solidFill>
                  <a:schemeClr val="tx2"/>
                </a:solidFill>
                <a:latin typeface="Verdana" panose="020B0604030504040204" pitchFamily="34" charset="0"/>
                <a:ea typeface="Verdana" panose="020B0604030504040204" pitchFamily="34" charset="0"/>
                <a:cs typeface="Verdana" panose="020B0604030504040204" pitchFamily="34" charset="0"/>
              </a:rPr>
              <a:t>Traditional Programs</a:t>
            </a:r>
          </a:p>
          <a:p>
            <a:endParaRPr lang="en-US" altLang="en-US"/>
          </a:p>
        </p:txBody>
      </p:sp>
      <p:pic>
        <p:nvPicPr>
          <p:cNvPr id="64516" name="Picture 4">
            <a:extLst>
              <a:ext uri="{FF2B5EF4-FFF2-40B4-BE49-F238E27FC236}">
                <a16:creationId xmlns:a16="http://schemas.microsoft.com/office/drawing/2014/main" id="{ADC6D952-4E23-4466-B51F-367D7C79E0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56546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Slide Number Placeholder 4">
            <a:extLst>
              <a:ext uri="{FF2B5EF4-FFF2-40B4-BE49-F238E27FC236}">
                <a16:creationId xmlns:a16="http://schemas.microsoft.com/office/drawing/2014/main" id="{12A1CE4F-DB01-4F19-A285-C115946123D3}"/>
              </a:ext>
            </a:extLst>
          </p:cNvPr>
          <p:cNvSpPr>
            <a:spLocks noGrp="1"/>
          </p:cNvSpPr>
          <p:nvPr>
            <p:ph type="sldNum" sz="quarter" idx="12"/>
          </p:nvPr>
        </p:nvSpPr>
        <p:spPr>
          <a:xfrm>
            <a:off x="10352088" y="309563"/>
            <a:ext cx="838200" cy="766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291F088-A8E3-4A2E-B510-F0CEDC16F6C9}"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43</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64518" name="Picture 6">
            <a:extLst>
              <a:ext uri="{FF2B5EF4-FFF2-40B4-BE49-F238E27FC236}">
                <a16:creationId xmlns:a16="http://schemas.microsoft.com/office/drawing/2014/main" id="{D0CD7E41-B2FB-4496-8C46-DB0C45D188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3363" y="2398713"/>
            <a:ext cx="27813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5168-A6B2-4673-BBA1-18EDB64DBDC1}"/>
              </a:ext>
            </a:extLst>
          </p:cNvPr>
          <p:cNvSpPr>
            <a:spLocks noGrp="1"/>
          </p:cNvSpPr>
          <p:nvPr>
            <p:ph type="title"/>
          </p:nvPr>
        </p:nvSpPr>
        <p:spPr>
          <a:xfrm>
            <a:off x="758825" y="838200"/>
            <a:ext cx="8761413" cy="706438"/>
          </a:xfrm>
        </p:spPr>
        <p:txBody>
          <a:bodyPr rtlCol="0">
            <a:noAutofit/>
          </a:bodyPr>
          <a:lstStyle/>
          <a:p>
            <a:pPr fontAlgn="auto">
              <a:spcAft>
                <a:spcPts val="0"/>
              </a:spcAft>
              <a:defRPr/>
            </a:pPr>
            <a:r>
              <a:rPr lang="en-US" sz="40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Paraprofessionals</a:t>
            </a:r>
            <a:endParaRPr lang="en-US" sz="4000" dirty="0"/>
          </a:p>
        </p:txBody>
      </p:sp>
      <p:sp>
        <p:nvSpPr>
          <p:cNvPr id="4" name="Content Placeholder 3">
            <a:extLst>
              <a:ext uri="{FF2B5EF4-FFF2-40B4-BE49-F238E27FC236}">
                <a16:creationId xmlns:a16="http://schemas.microsoft.com/office/drawing/2014/main" id="{EED84362-82FE-4890-AEDD-4FA24ACC7754}"/>
              </a:ext>
            </a:extLst>
          </p:cNvPr>
          <p:cNvSpPr>
            <a:spLocks noGrp="1"/>
          </p:cNvSpPr>
          <p:nvPr>
            <p:ph sz="quarter" idx="1"/>
          </p:nvPr>
        </p:nvSpPr>
        <p:spPr>
          <a:xfrm>
            <a:off x="546100" y="2603500"/>
            <a:ext cx="11320463" cy="4029075"/>
          </a:xfrm>
        </p:spPr>
        <p:txBody>
          <a:bodyPr rtlCol="0">
            <a:normAutofit fontScale="47500" lnSpcReduction="20000"/>
          </a:bodyPr>
          <a:lstStyle/>
          <a:p>
            <a:pPr fontAlgn="auto">
              <a:spcAft>
                <a:spcPts val="0"/>
              </a:spcAft>
              <a:buFont typeface="Wingdings 3" charset="2"/>
              <a:buChar char=""/>
              <a:defRPr/>
            </a:pPr>
            <a:r>
              <a:rPr lang="en-US" sz="6700" dirty="0">
                <a:solidFill>
                  <a:schemeClr val="tx2"/>
                </a:solidFill>
                <a:latin typeface="Verdana" panose="020B0604030504040204" pitchFamily="34" charset="0"/>
                <a:ea typeface="Verdana" panose="020B0604030504040204" pitchFamily="34" charset="0"/>
              </a:rPr>
              <a:t>EPP Partnerships: Interim Teaching Certificate</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Alternative Routes</a:t>
            </a:r>
          </a:p>
          <a:p>
            <a:pPr marL="457200" lvl="1" indent="0" fontAlgn="auto">
              <a:spcAft>
                <a:spcPts val="0"/>
              </a:spcAft>
              <a:buFont typeface="Wingdings 3" charset="2"/>
              <a:buNone/>
              <a:defRPr/>
            </a:pPr>
            <a:endParaRPr lang="en-US" sz="5900" dirty="0">
              <a:solidFill>
                <a:schemeClr val="tx2"/>
              </a:solidFill>
              <a:latin typeface="Verdana" panose="020B0604030504040204" pitchFamily="34" charset="0"/>
              <a:ea typeface="Verdana" panose="020B0604030504040204" pitchFamily="34" charset="0"/>
            </a:endParaRPr>
          </a:p>
          <a:p>
            <a:pPr marL="342900" lvl="1" indent="-342900" fontAlgn="auto">
              <a:spcAft>
                <a:spcPts val="0"/>
              </a:spcAft>
              <a:buFont typeface="Wingdings 3" charset="2"/>
              <a:buChar char=""/>
              <a:defRPr/>
            </a:pPr>
            <a:r>
              <a:rPr lang="en-US" sz="6700" dirty="0">
                <a:solidFill>
                  <a:schemeClr val="tx2"/>
                </a:solidFill>
                <a:latin typeface="Verdana" panose="020B0604030504040204" pitchFamily="34" charset="0"/>
                <a:ea typeface="Verdana" panose="020B0604030504040204" pitchFamily="34" charset="0"/>
              </a:rPr>
              <a:t>EPP Partnerships: Full-year Basic Permits &amp; Annual Career Authorizations </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Accelerated Residency Programs</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Traditional Programs</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CTE Programs</a:t>
            </a:r>
          </a:p>
          <a:p>
            <a:pPr lvl="1" fontAlgn="auto">
              <a:spcAft>
                <a:spcPts val="0"/>
              </a:spcAft>
              <a:buFont typeface="Wingdings 3" charset="2"/>
              <a:buChar char=""/>
              <a:defRPr/>
            </a:pPr>
            <a:endParaRPr lang="en-US" sz="2616" dirty="0">
              <a:solidFill>
                <a:schemeClr val="tx1">
                  <a:lumMod val="75000"/>
                  <a:lumOff val="25000"/>
                </a:schemeClr>
              </a:solidFill>
            </a:endParaRPr>
          </a:p>
          <a:p>
            <a:pPr fontAlgn="auto">
              <a:spcAft>
                <a:spcPts val="0"/>
              </a:spcAft>
              <a:buFont typeface="Wingdings 3" charset="2"/>
              <a:buChar char=""/>
              <a:defRPr/>
            </a:pPr>
            <a:endParaRPr lang="en-US" sz="3038"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pic>
        <p:nvPicPr>
          <p:cNvPr id="65540" name="Picture 4">
            <a:extLst>
              <a:ext uri="{FF2B5EF4-FFF2-40B4-BE49-F238E27FC236}">
                <a16:creationId xmlns:a16="http://schemas.microsoft.com/office/drawing/2014/main" id="{1591A33D-9CCB-4CB8-9E66-F4BC91D07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56546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Slide Number Placeholder 4">
            <a:extLst>
              <a:ext uri="{FF2B5EF4-FFF2-40B4-BE49-F238E27FC236}">
                <a16:creationId xmlns:a16="http://schemas.microsoft.com/office/drawing/2014/main" id="{57DC19F1-70BC-421E-BF11-6B9DB09D26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2D93E31-CEBD-4339-8F66-DEE7C5158844}"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44</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F84B-02BD-4959-98B0-D8887BCDABA5}"/>
              </a:ext>
            </a:extLst>
          </p:cNvPr>
          <p:cNvSpPr>
            <a:spLocks noGrp="1"/>
          </p:cNvSpPr>
          <p:nvPr>
            <p:ph type="title"/>
          </p:nvPr>
        </p:nvSpPr>
        <p:spPr>
          <a:xfrm>
            <a:off x="758825" y="838200"/>
            <a:ext cx="8761413" cy="706438"/>
          </a:xfrm>
        </p:spPr>
        <p:txBody>
          <a:bodyPr rtlCol="0">
            <a:noAutofit/>
          </a:bodyPr>
          <a:lstStyle/>
          <a:p>
            <a:pPr fontAlgn="auto">
              <a:spcAft>
                <a:spcPts val="0"/>
              </a:spcAft>
              <a:defRPr/>
            </a:pPr>
            <a:r>
              <a:rPr lang="en-US" sz="40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Career Changers</a:t>
            </a:r>
            <a:endParaRPr lang="en-US" sz="4000" dirty="0"/>
          </a:p>
        </p:txBody>
      </p:sp>
      <p:sp>
        <p:nvSpPr>
          <p:cNvPr id="4" name="Content Placeholder 3">
            <a:extLst>
              <a:ext uri="{FF2B5EF4-FFF2-40B4-BE49-F238E27FC236}">
                <a16:creationId xmlns:a16="http://schemas.microsoft.com/office/drawing/2014/main" id="{CF356295-FEC8-4269-8BCA-3B9055FB9258}"/>
              </a:ext>
            </a:extLst>
          </p:cNvPr>
          <p:cNvSpPr>
            <a:spLocks noGrp="1"/>
          </p:cNvSpPr>
          <p:nvPr>
            <p:ph sz="quarter" idx="1"/>
          </p:nvPr>
        </p:nvSpPr>
        <p:spPr>
          <a:xfrm>
            <a:off x="546100" y="2603500"/>
            <a:ext cx="11320463" cy="4029075"/>
          </a:xfrm>
        </p:spPr>
        <p:txBody>
          <a:bodyPr rtlCol="0">
            <a:normAutofit fontScale="47500" lnSpcReduction="20000"/>
          </a:bodyPr>
          <a:lstStyle/>
          <a:p>
            <a:pPr fontAlgn="auto">
              <a:spcAft>
                <a:spcPts val="0"/>
              </a:spcAft>
              <a:buFont typeface="Wingdings 3" charset="2"/>
              <a:buChar char=""/>
              <a:defRPr/>
            </a:pPr>
            <a:r>
              <a:rPr lang="en-US" sz="6700" dirty="0">
                <a:solidFill>
                  <a:schemeClr val="tx2"/>
                </a:solidFill>
                <a:latin typeface="Verdana" panose="020B0604030504040204" pitchFamily="34" charset="0"/>
                <a:ea typeface="Verdana" panose="020B0604030504040204" pitchFamily="34" charset="0"/>
              </a:rPr>
              <a:t>EPP Partnerships: Interim Teaching Certificate</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Alternative Routes</a:t>
            </a:r>
          </a:p>
          <a:p>
            <a:pPr marL="457200" lvl="1" indent="0" fontAlgn="auto">
              <a:spcAft>
                <a:spcPts val="0"/>
              </a:spcAft>
              <a:buFont typeface="Wingdings 3" charset="2"/>
              <a:buNone/>
              <a:defRPr/>
            </a:pPr>
            <a:endParaRPr lang="en-US" sz="5900" dirty="0">
              <a:solidFill>
                <a:schemeClr val="tx2"/>
              </a:solidFill>
              <a:latin typeface="Verdana" panose="020B0604030504040204" pitchFamily="34" charset="0"/>
              <a:ea typeface="Verdana" panose="020B0604030504040204" pitchFamily="34" charset="0"/>
            </a:endParaRPr>
          </a:p>
          <a:p>
            <a:pPr marL="342900" lvl="1" indent="-342900" fontAlgn="auto">
              <a:spcAft>
                <a:spcPts val="0"/>
              </a:spcAft>
              <a:buFont typeface="Wingdings 3" charset="2"/>
              <a:buChar char=""/>
              <a:defRPr/>
            </a:pPr>
            <a:r>
              <a:rPr lang="en-US" sz="6700" dirty="0">
                <a:solidFill>
                  <a:schemeClr val="tx2"/>
                </a:solidFill>
                <a:latin typeface="Verdana" panose="020B0604030504040204" pitchFamily="34" charset="0"/>
                <a:ea typeface="Verdana" panose="020B0604030504040204" pitchFamily="34" charset="0"/>
              </a:rPr>
              <a:t>EPP Partnerships: Full-year Basic Permits &amp; Annual Career Authorizations </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Accelerated Residency Programs</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Traditional Programs</a:t>
            </a:r>
          </a:p>
          <a:p>
            <a:pPr lvl="1" fontAlgn="auto">
              <a:spcAft>
                <a:spcPts val="0"/>
              </a:spcAft>
              <a:buFont typeface="Arial" panose="020B0604020202020204" pitchFamily="34" charset="0"/>
              <a:buChar char="•"/>
              <a:defRPr/>
            </a:pPr>
            <a:r>
              <a:rPr lang="en-US" sz="5900" dirty="0">
                <a:solidFill>
                  <a:schemeClr val="tx2"/>
                </a:solidFill>
                <a:latin typeface="Verdana" panose="020B0604030504040204" pitchFamily="34" charset="0"/>
                <a:ea typeface="Verdana" panose="020B0604030504040204" pitchFamily="34" charset="0"/>
              </a:rPr>
              <a:t>CTE Programs</a:t>
            </a:r>
          </a:p>
          <a:p>
            <a:pPr lvl="1" fontAlgn="auto">
              <a:spcAft>
                <a:spcPts val="0"/>
              </a:spcAft>
              <a:buFont typeface="Wingdings 3" charset="2"/>
              <a:buChar char=""/>
              <a:defRPr/>
            </a:pPr>
            <a:endParaRPr lang="en-US" sz="2616" dirty="0">
              <a:solidFill>
                <a:schemeClr val="tx1">
                  <a:lumMod val="75000"/>
                  <a:lumOff val="25000"/>
                </a:schemeClr>
              </a:solidFill>
            </a:endParaRPr>
          </a:p>
          <a:p>
            <a:pPr fontAlgn="auto">
              <a:spcAft>
                <a:spcPts val="0"/>
              </a:spcAft>
              <a:buFont typeface="Wingdings 3" charset="2"/>
              <a:buChar char=""/>
              <a:defRPr/>
            </a:pPr>
            <a:endParaRPr lang="en-US" sz="3038"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pic>
        <p:nvPicPr>
          <p:cNvPr id="66564" name="Picture 4">
            <a:extLst>
              <a:ext uri="{FF2B5EF4-FFF2-40B4-BE49-F238E27FC236}">
                <a16:creationId xmlns:a16="http://schemas.microsoft.com/office/drawing/2014/main" id="{980876F6-4D8B-4BAB-ABE6-656B199B18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56546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Slide Number Placeholder 4">
            <a:extLst>
              <a:ext uri="{FF2B5EF4-FFF2-40B4-BE49-F238E27FC236}">
                <a16:creationId xmlns:a16="http://schemas.microsoft.com/office/drawing/2014/main" id="{16D3346E-6BB7-4B94-BE45-644BBE7A436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2C0DB8A-CA40-4DDF-AF76-B870874E35CD}"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45</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C856-888D-4251-8997-E28700DCACE5}"/>
              </a:ext>
            </a:extLst>
          </p:cNvPr>
          <p:cNvSpPr>
            <a:spLocks noGrp="1"/>
          </p:cNvSpPr>
          <p:nvPr>
            <p:ph type="title"/>
          </p:nvPr>
        </p:nvSpPr>
        <p:spPr>
          <a:xfrm>
            <a:off x="677863" y="838200"/>
            <a:ext cx="8761412" cy="706438"/>
          </a:xfrm>
        </p:spPr>
        <p:txBody>
          <a:bodyPr rtlCol="0">
            <a:noAutofit/>
          </a:bodyPr>
          <a:lstStyle/>
          <a:p>
            <a:pPr fontAlgn="auto">
              <a:spcAft>
                <a:spcPts val="0"/>
              </a:spcAft>
              <a:defRPr/>
            </a:pPr>
            <a:r>
              <a:rPr lang="en-US" sz="40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Community Members</a:t>
            </a:r>
            <a:endParaRPr lang="en-US" sz="4000" dirty="0"/>
          </a:p>
        </p:txBody>
      </p:sp>
      <p:sp>
        <p:nvSpPr>
          <p:cNvPr id="67587" name="Content Placeholder 3">
            <a:extLst>
              <a:ext uri="{FF2B5EF4-FFF2-40B4-BE49-F238E27FC236}">
                <a16:creationId xmlns:a16="http://schemas.microsoft.com/office/drawing/2014/main" id="{B67C0F8F-B54E-4A91-9F5B-AE05E67536B4}"/>
              </a:ext>
            </a:extLst>
          </p:cNvPr>
          <p:cNvSpPr>
            <a:spLocks noGrp="1"/>
          </p:cNvSpPr>
          <p:nvPr>
            <p:ph sz="quarter" idx="1"/>
          </p:nvPr>
        </p:nvSpPr>
        <p:spPr>
          <a:xfrm>
            <a:off x="420688" y="2603500"/>
            <a:ext cx="8826500" cy="3416300"/>
          </a:xfrm>
        </p:spPr>
        <p:txBody>
          <a:bodyPr/>
          <a:lstStyle/>
          <a:p>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Expert Permits</a:t>
            </a:r>
          </a:p>
          <a:p>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Annual Career Authorizations </a:t>
            </a:r>
          </a:p>
          <a:p>
            <a:endParaRPr lang="en-US" altLang="en-US"/>
          </a:p>
        </p:txBody>
      </p:sp>
      <p:pic>
        <p:nvPicPr>
          <p:cNvPr id="67588" name="Picture 4">
            <a:extLst>
              <a:ext uri="{FF2B5EF4-FFF2-40B4-BE49-F238E27FC236}">
                <a16:creationId xmlns:a16="http://schemas.microsoft.com/office/drawing/2014/main" id="{D3778075-7612-4DD3-8BA2-9DD7781992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56546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4">
            <a:extLst>
              <a:ext uri="{FF2B5EF4-FFF2-40B4-BE49-F238E27FC236}">
                <a16:creationId xmlns:a16="http://schemas.microsoft.com/office/drawing/2014/main" id="{059871DC-F83B-425E-9D91-D20DB22975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4922C54-D275-4DF0-A57F-66A9E55E57A2}"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46</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67590" name="Picture 6">
            <a:extLst>
              <a:ext uri="{FF2B5EF4-FFF2-40B4-BE49-F238E27FC236}">
                <a16:creationId xmlns:a16="http://schemas.microsoft.com/office/drawing/2014/main" id="{6F8C15C0-A436-463C-B3F8-696B493B3F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3100" y="2671763"/>
            <a:ext cx="51689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367D-558B-469A-B894-4C6CED2B95D0}"/>
              </a:ext>
            </a:extLst>
          </p:cNvPr>
          <p:cNvSpPr>
            <a:spLocks noGrp="1"/>
          </p:cNvSpPr>
          <p:nvPr>
            <p:ph type="title"/>
          </p:nvPr>
        </p:nvSpPr>
        <p:spPr>
          <a:xfrm>
            <a:off x="690563" y="838200"/>
            <a:ext cx="8761412" cy="706438"/>
          </a:xfrm>
        </p:spPr>
        <p:txBody>
          <a:bodyPr rtlCol="0">
            <a:noAutofit/>
          </a:bodyPr>
          <a:lstStyle/>
          <a:p>
            <a:pPr fontAlgn="auto">
              <a:spcAft>
                <a:spcPts val="0"/>
              </a:spcAft>
              <a:defRPr/>
            </a:pPr>
            <a:r>
              <a:rPr lang="en-US" sz="40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Out-of-State Candidates</a:t>
            </a:r>
            <a:endParaRPr lang="en-US" sz="4000" dirty="0"/>
          </a:p>
        </p:txBody>
      </p:sp>
      <p:sp>
        <p:nvSpPr>
          <p:cNvPr id="68611" name="Content Placeholder 3">
            <a:extLst>
              <a:ext uri="{FF2B5EF4-FFF2-40B4-BE49-F238E27FC236}">
                <a16:creationId xmlns:a16="http://schemas.microsoft.com/office/drawing/2014/main" id="{5EBBE80D-82D2-4A6B-960B-D59F473396DC}"/>
              </a:ext>
            </a:extLst>
          </p:cNvPr>
          <p:cNvSpPr>
            <a:spLocks noGrp="1"/>
          </p:cNvSpPr>
          <p:nvPr>
            <p:ph sz="quarter" idx="1"/>
          </p:nvPr>
        </p:nvSpPr>
        <p:spPr>
          <a:xfrm>
            <a:off x="490538" y="2211388"/>
            <a:ext cx="11376025" cy="4845050"/>
          </a:xfrm>
        </p:spPr>
        <p:txBody>
          <a:bodyPr/>
          <a:lstStyle/>
          <a:p>
            <a:pPr marL="0" indent="0">
              <a:buFont typeface="Wingdings 3" panose="05040102010807070707" pitchFamily="18" charset="2"/>
              <a:buNone/>
            </a:pPr>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What is “Reciprocity”</a:t>
            </a:r>
          </a:p>
          <a:p>
            <a:pPr lvl="1">
              <a:spcBef>
                <a:spcPct val="0"/>
              </a:spcBef>
            </a:pPr>
            <a:r>
              <a:rPr lang="en-US" altLang="en-US" sz="2800">
                <a:solidFill>
                  <a:schemeClr val="tx2"/>
                </a:solidFill>
                <a:latin typeface="Verdana" panose="020B0604030504040204" pitchFamily="34" charset="0"/>
                <a:ea typeface="Verdana" panose="020B0604030504040204" pitchFamily="34" charset="0"/>
                <a:cs typeface="Verdana" panose="020B0604030504040204" pitchFamily="34" charset="0"/>
              </a:rPr>
              <a:t>Professional as initial (no test)</a:t>
            </a:r>
          </a:p>
          <a:p>
            <a:pPr lvl="1">
              <a:spcBef>
                <a:spcPct val="0"/>
              </a:spcBef>
            </a:pPr>
            <a:r>
              <a:rPr lang="en-US" altLang="en-US" sz="2800">
                <a:solidFill>
                  <a:schemeClr val="tx2"/>
                </a:solidFill>
                <a:latin typeface="Verdana" panose="020B0604030504040204" pitchFamily="34" charset="0"/>
                <a:ea typeface="Verdana" panose="020B0604030504040204" pitchFamily="34" charset="0"/>
                <a:cs typeface="Verdana" panose="020B0604030504040204" pitchFamily="34" charset="0"/>
              </a:rPr>
              <a:t>T2EA (time to test)</a:t>
            </a:r>
          </a:p>
          <a:p>
            <a:pPr lvl="1">
              <a:spcBef>
                <a:spcPct val="0"/>
              </a:spcBef>
            </a:pPr>
            <a:r>
              <a:rPr lang="en-US" altLang="en-US" sz="2800">
                <a:solidFill>
                  <a:schemeClr val="tx2"/>
                </a:solidFill>
                <a:latin typeface="Verdana" panose="020B0604030504040204" pitchFamily="34" charset="0"/>
                <a:ea typeface="Verdana" panose="020B0604030504040204" pitchFamily="34" charset="0"/>
                <a:cs typeface="Verdana" panose="020B0604030504040204" pitchFamily="34" charset="0"/>
              </a:rPr>
              <a:t>only 2% of applications denied</a:t>
            </a:r>
          </a:p>
          <a:p>
            <a:pPr marL="0" indent="0">
              <a:buFont typeface="Wingdings 3" panose="05040102010807070707" pitchFamily="18" charset="2"/>
              <a:buNone/>
            </a:pPr>
            <a:endPar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3" panose="05040102010807070707" pitchFamily="18" charset="2"/>
              <a:buNone/>
            </a:pPr>
            <a:r>
              <a:rPr lang="en-US" altLang="en-US" sz="3200">
                <a:solidFill>
                  <a:schemeClr val="tx2"/>
                </a:solidFill>
                <a:latin typeface="Verdana" panose="020B0604030504040204" pitchFamily="34" charset="0"/>
                <a:ea typeface="Verdana" panose="020B0604030504040204" pitchFamily="34" charset="0"/>
                <a:cs typeface="Verdana" panose="020B0604030504040204" pitchFamily="34" charset="0"/>
              </a:rPr>
              <a:t>Accompanying Supports:</a:t>
            </a:r>
          </a:p>
          <a:p>
            <a:pPr lvl="1">
              <a:spcBef>
                <a:spcPct val="0"/>
              </a:spcBef>
            </a:pPr>
            <a:r>
              <a:rPr lang="en-US" altLang="en-US" sz="2600">
                <a:solidFill>
                  <a:schemeClr val="tx2"/>
                </a:solidFill>
                <a:latin typeface="Verdana" panose="020B0604030504040204" pitchFamily="34" charset="0"/>
                <a:ea typeface="Verdana" panose="020B0604030504040204" pitchFamily="34" charset="0"/>
                <a:cs typeface="Verdana" panose="020B0604030504040204" pitchFamily="34" charset="0"/>
              </a:rPr>
              <a:t>Special Education Approvals</a:t>
            </a:r>
          </a:p>
          <a:p>
            <a:pPr lvl="1">
              <a:spcBef>
                <a:spcPct val="0"/>
              </a:spcBef>
            </a:pPr>
            <a:r>
              <a:rPr lang="en-US" altLang="en-US" sz="2600">
                <a:solidFill>
                  <a:schemeClr val="tx2"/>
                </a:solidFill>
                <a:latin typeface="Verdana" panose="020B0604030504040204" pitchFamily="34" charset="0"/>
                <a:ea typeface="Verdana" panose="020B0604030504040204" pitchFamily="34" charset="0"/>
                <a:cs typeface="Verdana" panose="020B0604030504040204" pitchFamily="34" charset="0"/>
              </a:rPr>
              <a:t>Permits</a:t>
            </a:r>
          </a:p>
          <a:p>
            <a:pPr lvl="1">
              <a:spcBef>
                <a:spcPct val="0"/>
              </a:spcBef>
            </a:pPr>
            <a:r>
              <a:rPr lang="en-US" altLang="en-US" sz="2600">
                <a:solidFill>
                  <a:schemeClr val="tx2"/>
                </a:solidFill>
                <a:latin typeface="Verdana" panose="020B0604030504040204" pitchFamily="34" charset="0"/>
                <a:ea typeface="Verdana" panose="020B0604030504040204" pitchFamily="34" charset="0"/>
                <a:cs typeface="Verdana" panose="020B0604030504040204" pitchFamily="34" charset="0"/>
              </a:rPr>
              <a:t>Authorizations</a:t>
            </a:r>
          </a:p>
        </p:txBody>
      </p:sp>
      <p:pic>
        <p:nvPicPr>
          <p:cNvPr id="68612" name="Picture 4">
            <a:extLst>
              <a:ext uri="{FF2B5EF4-FFF2-40B4-BE49-F238E27FC236}">
                <a16:creationId xmlns:a16="http://schemas.microsoft.com/office/drawing/2014/main" id="{67317447-FE1A-4CAD-A1EE-FED903C67F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5654675"/>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4">
            <a:extLst>
              <a:ext uri="{FF2B5EF4-FFF2-40B4-BE49-F238E27FC236}">
                <a16:creationId xmlns:a16="http://schemas.microsoft.com/office/drawing/2014/main" id="{56FBA4E7-4750-4FF3-B6F6-755DF724C7C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D0FF92A-2AF5-4230-AC92-01B65629ABFC}" type="slidenum">
              <a:rPr lang="en-US" altLang="en-US">
                <a:solidFill>
                  <a:schemeClr val="bg1"/>
                </a:solidFill>
                <a:latin typeface="Verdana" panose="020B0604030504040204" pitchFamily="34" charset="0"/>
                <a:ea typeface="Verdana" panose="020B0604030504040204" pitchFamily="34" charset="0"/>
                <a:cs typeface="Tahoma" panose="020B0604030504040204" pitchFamily="34" charset="0"/>
              </a:rPr>
              <a:pPr/>
              <a:t>47</a:t>
            </a:fld>
            <a:endParaRPr lang="en-US" alt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pic>
        <p:nvPicPr>
          <p:cNvPr id="68614" name="Picture 6" descr="Out-of-state application and evaluation process guidance document QR Code.">
            <a:extLst>
              <a:ext uri="{FF2B5EF4-FFF2-40B4-BE49-F238E27FC236}">
                <a16:creationId xmlns:a16="http://schemas.microsoft.com/office/drawing/2014/main" id="{745ABC21-B040-4A84-97C3-D4EACAA0FD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96450" y="2606675"/>
            <a:ext cx="21494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8BE0649-D820-4960-AFB0-6BBF94957A71}"/>
              </a:ext>
            </a:extLst>
          </p:cNvPr>
          <p:cNvSpPr>
            <a:spLocks noGrp="1"/>
          </p:cNvSpPr>
          <p:nvPr>
            <p:ph type="title"/>
          </p:nvPr>
        </p:nvSpPr>
        <p:spPr>
          <a:xfrm>
            <a:off x="744538" y="471488"/>
            <a:ext cx="8978900" cy="1638300"/>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Teacher Cadet Expansion</a:t>
            </a:r>
          </a:p>
        </p:txBody>
      </p:sp>
      <p:sp>
        <p:nvSpPr>
          <p:cNvPr id="3" name="Content Placeholder 2">
            <a:extLst>
              <a:ext uri="{FF2B5EF4-FFF2-40B4-BE49-F238E27FC236}">
                <a16:creationId xmlns:a16="http://schemas.microsoft.com/office/drawing/2014/main" id="{5921C456-8888-471F-BA11-466504555623}"/>
              </a:ext>
            </a:extLst>
          </p:cNvPr>
          <p:cNvSpPr>
            <a:spLocks noGrp="1"/>
          </p:cNvSpPr>
          <p:nvPr>
            <p:ph idx="1"/>
          </p:nvPr>
        </p:nvSpPr>
        <p:spPr>
          <a:xfrm>
            <a:off x="560388" y="2454275"/>
            <a:ext cx="11083925" cy="3565525"/>
          </a:xfrm>
        </p:spPr>
        <p:txBody>
          <a:bodyPr rtlCol="0">
            <a:noAutofit/>
          </a:bodyPr>
          <a:lstStyle/>
          <a:p>
            <a:pPr fontAlgn="auto">
              <a:spcBef>
                <a:spcPts val="0"/>
              </a:spcBef>
              <a:spcAft>
                <a:spcPts val="0"/>
              </a:spcAft>
              <a:buFont typeface="Wingdings 3" charset="2"/>
              <a:buChar char=""/>
              <a:defRPr/>
            </a:pPr>
            <a:r>
              <a:rPr lang="en-US" sz="3000" dirty="0">
                <a:solidFill>
                  <a:schemeClr val="tx2"/>
                </a:solidFill>
                <a:latin typeface="Verdana" panose="020B0604030504040204" pitchFamily="34" charset="0"/>
                <a:ea typeface="Verdana" panose="020B0604030504040204" pitchFamily="34" charset="0"/>
              </a:rPr>
              <a:t>Increase access to pre-collegiate future teacher programs</a:t>
            </a:r>
          </a:p>
          <a:p>
            <a:pPr fontAlgn="auto">
              <a:spcBef>
                <a:spcPts val="0"/>
              </a:spcBef>
              <a:spcAft>
                <a:spcPts val="0"/>
              </a:spcAft>
              <a:buFont typeface="Wingdings 3" charset="2"/>
              <a:buChar char=""/>
              <a:defRPr/>
            </a:pPr>
            <a:r>
              <a:rPr lang="en-US" sz="3000" dirty="0">
                <a:solidFill>
                  <a:schemeClr val="tx2"/>
                </a:solidFill>
                <a:latin typeface="Verdana" panose="020B0604030504040204" pitchFamily="34" charset="0"/>
                <a:ea typeface="Verdana" panose="020B0604030504040204" pitchFamily="34" charset="0"/>
              </a:rPr>
              <a:t>Incentivize programs and remove barriers</a:t>
            </a:r>
          </a:p>
          <a:p>
            <a:pPr fontAlgn="auto">
              <a:spcBef>
                <a:spcPts val="0"/>
              </a:spcBef>
              <a:spcAft>
                <a:spcPts val="0"/>
              </a:spcAft>
              <a:buFont typeface="Wingdings 3" charset="2"/>
              <a:buChar char=""/>
              <a:defRPr/>
            </a:pPr>
            <a:r>
              <a:rPr lang="en-US" sz="3000" dirty="0">
                <a:solidFill>
                  <a:schemeClr val="tx2"/>
                </a:solidFill>
                <a:latin typeface="Verdana" panose="020B0604030504040204" pitchFamily="34" charset="0"/>
                <a:ea typeface="Verdana" panose="020B0604030504040204" pitchFamily="34" charset="0"/>
              </a:rPr>
              <a:t>Attract a larger and more diverse set of teacher candidates to educator preparation programs</a:t>
            </a:r>
          </a:p>
          <a:p>
            <a:pPr marL="0" indent="0" fontAlgn="auto">
              <a:spcAft>
                <a:spcPts val="0"/>
              </a:spcAft>
              <a:buFont typeface="Wingdings 3" charset="2"/>
              <a:buNone/>
              <a:defRPr/>
            </a:pPr>
            <a:endParaRPr lang="en-US" sz="2800" dirty="0">
              <a:solidFill>
                <a:schemeClr val="tx1">
                  <a:lumMod val="75000"/>
                  <a:lumOff val="25000"/>
                </a:schemeClr>
              </a:solidFill>
              <a:latin typeface="Verdana" panose="020B0604030504040204" pitchFamily="34" charset="0"/>
              <a:ea typeface="Verdana" panose="020B0604030504040204" pitchFamily="34" charset="0"/>
            </a:endParaRPr>
          </a:p>
          <a:p>
            <a:pPr marL="0" indent="0" algn="ctr" fontAlgn="auto">
              <a:spcAft>
                <a:spcPts val="0"/>
              </a:spcAft>
              <a:buFont typeface="Wingdings 3" charset="2"/>
              <a:buNone/>
              <a:defRPr/>
            </a:pPr>
            <a:r>
              <a:rPr lang="en-US" sz="2800" dirty="0">
                <a:solidFill>
                  <a:schemeClr val="tx1">
                    <a:lumMod val="75000"/>
                    <a:lumOff val="25000"/>
                  </a:schemeClr>
                </a:solidFill>
                <a:latin typeface="Verdana" panose="020B0604030504040204" pitchFamily="34" charset="0"/>
                <a:ea typeface="Verdana" panose="020B0604030504040204" pitchFamily="34" charset="0"/>
              </a:rPr>
              <a:t>Holly Carruthers</a:t>
            </a:r>
          </a:p>
          <a:p>
            <a:pPr marL="0" indent="0" algn="ctr" fontAlgn="auto">
              <a:spcAft>
                <a:spcPts val="0"/>
              </a:spcAft>
              <a:buFont typeface="Wingdings 3" charset="2"/>
              <a:buNone/>
              <a:defRPr/>
            </a:pPr>
            <a:r>
              <a:rPr lang="en-US" sz="2800" dirty="0">
                <a:solidFill>
                  <a:schemeClr val="tx1">
                    <a:lumMod val="75000"/>
                    <a:lumOff val="25000"/>
                  </a:schemeClr>
                </a:solidFill>
                <a:latin typeface="Verdana" panose="020B0604030504040204" pitchFamily="34" charset="0"/>
                <a:ea typeface="Verdana" panose="020B0604030504040204" pitchFamily="34" charset="0"/>
              </a:rPr>
              <a:t>CarruthersH@Michigan.gov</a:t>
            </a:r>
          </a:p>
        </p:txBody>
      </p:sp>
      <p:sp>
        <p:nvSpPr>
          <p:cNvPr id="69636" name="Slide Number Placeholder 3">
            <a:extLst>
              <a:ext uri="{FF2B5EF4-FFF2-40B4-BE49-F238E27FC236}">
                <a16:creationId xmlns:a16="http://schemas.microsoft.com/office/drawing/2014/main" id="{7C53BE0B-2B1D-4344-91A6-0FF86223C63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73F5F96-939B-46CB-9D73-70700C5D92EE}" type="slidenum">
              <a:rPr lang="en-US" altLang="en-US">
                <a:solidFill>
                  <a:schemeClr val="bg1"/>
                </a:solidFill>
                <a:latin typeface="Century Gothic" panose="020B0502020202020204" pitchFamily="34" charset="0"/>
              </a:rPr>
              <a:pPr/>
              <a:t>48</a:t>
            </a:fld>
            <a:endParaRPr lang="en-US" altLang="en-US">
              <a:solidFill>
                <a:schemeClr val="bg1"/>
              </a:solidFill>
              <a:latin typeface="Century Gothic" panose="020B0502020202020204" pitchFamily="34" charset="0"/>
            </a:endParaRPr>
          </a:p>
        </p:txBody>
      </p:sp>
      <p:sp>
        <p:nvSpPr>
          <p:cNvPr id="69637" name="Date Placeholder 5">
            <a:extLst>
              <a:ext uri="{FF2B5EF4-FFF2-40B4-BE49-F238E27FC236}">
                <a16:creationId xmlns:a16="http://schemas.microsoft.com/office/drawing/2014/main" id="{81A1EC9F-A9AA-4B3D-AC61-32D29E004FAD}"/>
              </a:ext>
            </a:extLst>
          </p:cNvPr>
          <p:cNvSpPr>
            <a:spLocks noGrp="1"/>
          </p:cNvSpPr>
          <p:nvPr>
            <p:ph type="dt" sz="quarter" idx="10"/>
          </p:nvPr>
        </p:nvSpPr>
        <p:spPr bwMode="auto">
          <a:xfrm>
            <a:off x="373063" y="6359525"/>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FF15F48-D3FC-4611-BA16-CC85E791E03D}"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pic>
        <p:nvPicPr>
          <p:cNvPr id="69638" name="Picture 6">
            <a:extLst>
              <a:ext uri="{FF2B5EF4-FFF2-40B4-BE49-F238E27FC236}">
                <a16:creationId xmlns:a16="http://schemas.microsoft.com/office/drawing/2014/main" id="{8D200C18-7B5F-4209-BE92-AFFC472517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9563" y="5588000"/>
            <a:ext cx="2619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104C8205-92A0-462B-ADF7-A5B4A194EEEC}"/>
              </a:ext>
            </a:extLst>
          </p:cNvPr>
          <p:cNvSpPr>
            <a:spLocks noGrp="1"/>
          </p:cNvSpPr>
          <p:nvPr>
            <p:ph type="title"/>
          </p:nvPr>
        </p:nvSpPr>
        <p:spPr>
          <a:xfrm>
            <a:off x="733425" y="762000"/>
            <a:ext cx="9437688" cy="1139825"/>
          </a:xfrm>
        </p:spPr>
        <p:txBody>
          <a:bodyPr/>
          <a:lstStyle/>
          <a:p>
            <a:r>
              <a:rPr lang="en-US" altLang="en-US" sz="4000">
                <a:latin typeface="Verdana" panose="020B0604030504040204" pitchFamily="34" charset="0"/>
                <a:ea typeface="Verdana" panose="020B0604030504040204" pitchFamily="34" charset="0"/>
                <a:cs typeface="Verdana" panose="020B0604030504040204" pitchFamily="34" charset="0"/>
              </a:rPr>
              <a:t>Teacher Cadet Programming Goals</a:t>
            </a:r>
          </a:p>
        </p:txBody>
      </p:sp>
      <p:sp>
        <p:nvSpPr>
          <p:cNvPr id="70659" name="Content Placeholder 2">
            <a:extLst>
              <a:ext uri="{FF2B5EF4-FFF2-40B4-BE49-F238E27FC236}">
                <a16:creationId xmlns:a16="http://schemas.microsoft.com/office/drawing/2014/main" id="{45056DD7-7DBA-4E3A-A109-10050609B631}"/>
              </a:ext>
            </a:extLst>
          </p:cNvPr>
          <p:cNvSpPr>
            <a:spLocks noGrp="1"/>
          </p:cNvSpPr>
          <p:nvPr>
            <p:ph idx="1"/>
          </p:nvPr>
        </p:nvSpPr>
        <p:spPr>
          <a:xfrm>
            <a:off x="512763" y="2374900"/>
            <a:ext cx="11166475" cy="3636963"/>
          </a:xfrm>
        </p:spPr>
        <p:txBody>
          <a:bodyPr/>
          <a:lstStyle/>
          <a:p>
            <a:pPr marL="547688">
              <a:buFont typeface="Wingdings 3" panose="05040102010807070707" pitchFamily="18" charset="2"/>
              <a:buAutoNum type="arabicPeriod"/>
            </a:pPr>
            <a:r>
              <a:rPr lang="en-US" altLang="en-US" sz="2400">
                <a:latin typeface="Verdana" panose="020B0604030504040204" pitchFamily="34" charset="0"/>
                <a:ea typeface="Verdana" panose="020B0604030504040204" pitchFamily="34" charset="0"/>
                <a:cs typeface="Verdana" panose="020B0604030504040204" pitchFamily="34" charset="0"/>
              </a:rPr>
              <a:t>Promote positive messaging about teaching and teachers</a:t>
            </a:r>
          </a:p>
          <a:p>
            <a:pPr marL="547688">
              <a:buFont typeface="Wingdings 3" panose="05040102010807070707" pitchFamily="18" charset="2"/>
              <a:buAutoNum type="arabicPeriod"/>
            </a:pPr>
            <a:r>
              <a:rPr lang="en-US" altLang="en-US" sz="2400">
                <a:latin typeface="Verdana" panose="020B0604030504040204" pitchFamily="34" charset="0"/>
                <a:ea typeface="Verdana" panose="020B0604030504040204" pitchFamily="34" charset="0"/>
                <a:cs typeface="Verdana" panose="020B0604030504040204" pitchFamily="34" charset="0"/>
              </a:rPr>
              <a:t>Increase the number of students interested in education professions by incentivizing programs and removing barriers</a:t>
            </a:r>
          </a:p>
          <a:p>
            <a:pPr marL="547688">
              <a:buFont typeface="Wingdings 3" panose="05040102010807070707" pitchFamily="18" charset="2"/>
              <a:buAutoNum type="arabicPeriod"/>
            </a:pPr>
            <a:r>
              <a:rPr lang="en-US" altLang="en-US" sz="2400">
                <a:latin typeface="Verdana" panose="020B0604030504040204" pitchFamily="34" charset="0"/>
                <a:ea typeface="Verdana" panose="020B0604030504040204" pitchFamily="34" charset="0"/>
                <a:cs typeface="Verdana" panose="020B0604030504040204" pitchFamily="34" charset="0"/>
              </a:rPr>
              <a:t>Offer programming that is flexible, inclusive and equity focused</a:t>
            </a:r>
          </a:p>
          <a:p>
            <a:pPr marL="547688">
              <a:buFont typeface="Wingdings 3" panose="05040102010807070707" pitchFamily="18" charset="2"/>
              <a:buAutoNum type="arabicPeriod"/>
            </a:pPr>
            <a:r>
              <a:rPr lang="en-US" altLang="en-US" sz="2400">
                <a:latin typeface="Verdana" panose="020B0604030504040204" pitchFamily="34" charset="0"/>
                <a:ea typeface="Verdana" panose="020B0604030504040204" pitchFamily="34" charset="0"/>
                <a:cs typeface="Verdana" panose="020B0604030504040204" pitchFamily="34" charset="0"/>
              </a:rPr>
              <a:t>Reduce barriers to higher education/educator preparation</a:t>
            </a:r>
          </a:p>
          <a:p>
            <a:pPr marL="547688">
              <a:buFont typeface="Wingdings 3" panose="05040102010807070707" pitchFamily="18" charset="2"/>
              <a:buAutoNum type="arabicPeriod"/>
            </a:pPr>
            <a:r>
              <a:rPr lang="en-US" altLang="en-US" sz="2400">
                <a:latin typeface="Verdana" panose="020B0604030504040204" pitchFamily="34" charset="0"/>
                <a:ea typeface="Verdana" panose="020B0604030504040204" pitchFamily="34" charset="0"/>
                <a:cs typeface="Verdana" panose="020B0604030504040204" pitchFamily="34" charset="0"/>
              </a:rPr>
              <a:t>Support districts in context-specific or “Grow Your Own” approaches to teacher recruitment</a:t>
            </a:r>
            <a:br>
              <a:rPr lang="en-US" altLang="en-US" sz="1500"/>
            </a:br>
            <a:endParaRPr lang="en-US" altLang="en-US" sz="1500"/>
          </a:p>
        </p:txBody>
      </p:sp>
      <p:pic>
        <p:nvPicPr>
          <p:cNvPr id="70660" name="Picture 3">
            <a:extLst>
              <a:ext uri="{FF2B5EF4-FFF2-40B4-BE49-F238E27FC236}">
                <a16:creationId xmlns:a16="http://schemas.microsoft.com/office/drawing/2014/main" id="{FCD81F89-F6D4-4FC3-B879-5006D53541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5599113"/>
            <a:ext cx="24082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5">
            <a:extLst>
              <a:ext uri="{FF2B5EF4-FFF2-40B4-BE49-F238E27FC236}">
                <a16:creationId xmlns:a16="http://schemas.microsoft.com/office/drawing/2014/main" id="{13C88EA5-1AF1-45C6-AA56-3938B9503E73}"/>
              </a:ext>
            </a:extLst>
          </p:cNvPr>
          <p:cNvSpPr>
            <a:spLocks noChangeArrowheads="1"/>
          </p:cNvSpPr>
          <p:nvPr/>
        </p:nvSpPr>
        <p:spPr bwMode="auto">
          <a:xfrm>
            <a:off x="449263" y="6324600"/>
            <a:ext cx="808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B6479F8-0261-49C3-BAA3-238A7FFFD8BD}" type="datetime1">
              <a:rPr lang="en-US" altLang="en-US" sz="1000" b="1">
                <a:solidFill>
                  <a:srgbClr val="B31166"/>
                </a:solidFill>
                <a:latin typeface="Century Gothic" panose="020B0502020202020204" pitchFamily="34" charset="0"/>
              </a:rPr>
              <a:pPr algn="r"/>
              <a:t>2/11/2021</a:t>
            </a:fld>
            <a:endParaRPr lang="en-US" altLang="en-US">
              <a:latin typeface="Century Gothic" panose="020B0502020202020204" pitchFamily="34" charset="0"/>
            </a:endParaRPr>
          </a:p>
        </p:txBody>
      </p:sp>
      <p:sp>
        <p:nvSpPr>
          <p:cNvPr id="70662" name="Slide Number Placeholder 3">
            <a:extLst>
              <a:ext uri="{FF2B5EF4-FFF2-40B4-BE49-F238E27FC236}">
                <a16:creationId xmlns:a16="http://schemas.microsoft.com/office/drawing/2014/main" id="{7458D352-AAC9-4AE4-84C3-EF255739C88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BE764AA-B362-4F1C-98E8-DF1DE946C643}" type="slidenum">
              <a:rPr lang="en-US" altLang="en-US">
                <a:solidFill>
                  <a:schemeClr val="bg1"/>
                </a:solidFill>
                <a:latin typeface="Century Gothic" panose="020B0502020202020204" pitchFamily="34" charset="0"/>
              </a:rPr>
              <a:pPr/>
              <a:t>49</a:t>
            </a:fld>
            <a:endParaRPr lang="en-US" altLang="en-US">
              <a:solidFill>
                <a:schemeClr val="bg1"/>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65EC804-8F89-429E-BBED-04DF37FB1CC4}"/>
              </a:ext>
            </a:extLst>
          </p:cNvPr>
          <p:cNvSpPr>
            <a:spLocks noGrp="1"/>
          </p:cNvSpPr>
          <p:nvPr>
            <p:ph type="title"/>
          </p:nvPr>
        </p:nvSpPr>
        <p:spPr>
          <a:xfrm>
            <a:off x="884238" y="595313"/>
            <a:ext cx="10264775" cy="1212850"/>
          </a:xfrm>
        </p:spPr>
        <p:txBody>
          <a:bodyPr/>
          <a:lstStyle/>
          <a:p>
            <a:r>
              <a:rPr lang="en-US" altLang="en-US" sz="4000">
                <a:solidFill>
                  <a:srgbClr val="FFFFFF"/>
                </a:solidFill>
                <a:latin typeface="Verdana" panose="020B0604030504040204" pitchFamily="34" charset="0"/>
                <a:ea typeface="Verdana" panose="020B0604030504040204" pitchFamily="34" charset="0"/>
                <a:cs typeface="Verdana" panose="020B0604030504040204" pitchFamily="34" charset="0"/>
              </a:rPr>
              <a:t>Executive Orders (E.O.)</a:t>
            </a:r>
          </a:p>
        </p:txBody>
      </p:sp>
      <p:sp>
        <p:nvSpPr>
          <p:cNvPr id="25603" name="Content Placeholder 2">
            <a:extLst>
              <a:ext uri="{FF2B5EF4-FFF2-40B4-BE49-F238E27FC236}">
                <a16:creationId xmlns:a16="http://schemas.microsoft.com/office/drawing/2014/main" id="{E5420F1F-2ADF-42A1-8F8B-507EF6C36088}"/>
              </a:ext>
            </a:extLst>
          </p:cNvPr>
          <p:cNvSpPr>
            <a:spLocks noGrp="1"/>
          </p:cNvSpPr>
          <p:nvPr>
            <p:ph idx="1"/>
          </p:nvPr>
        </p:nvSpPr>
        <p:spPr>
          <a:xfrm>
            <a:off x="436563" y="2274888"/>
            <a:ext cx="11207750" cy="3497262"/>
          </a:xfrm>
        </p:spPr>
        <p:txBody>
          <a:bodyPr anchor="ctr"/>
          <a:lstStyle/>
          <a:p>
            <a:pPr marL="0" indent="0" algn="ctr">
              <a:buFont typeface="Wingdings 3" panose="05040102010807070707" pitchFamily="18" charset="2"/>
              <a:buNone/>
            </a:pPr>
            <a:r>
              <a:rPr lang="en-US" altLang="en-US" sz="3200" i="1">
                <a:latin typeface="Verdana" panose="020B0604030504040204" pitchFamily="34" charset="0"/>
                <a:ea typeface="Verdana" panose="020B0604030504040204" pitchFamily="34" charset="0"/>
                <a:cs typeface="Verdana" panose="020B0604030504040204" pitchFamily="34" charset="0"/>
              </a:rPr>
              <a:t>E.O. 2020-35 </a:t>
            </a:r>
          </a:p>
          <a:p>
            <a:pPr marL="0" indent="0" algn="ctr">
              <a:buFont typeface="Wingdings 3" panose="05040102010807070707" pitchFamily="18" charset="2"/>
              <a:buNone/>
            </a:pPr>
            <a:endParaRPr lang="en-US" altLang="en-US" sz="1600" i="1">
              <a:latin typeface="Verdana" panose="020B0604030504040204" pitchFamily="34" charset="0"/>
              <a:ea typeface="Verdana" panose="020B0604030504040204" pitchFamily="34" charset="0"/>
              <a:cs typeface="Verdana" panose="020B0604030504040204" pitchFamily="34" charset="0"/>
            </a:endParaRPr>
          </a:p>
          <a:p>
            <a:pPr marL="0" indent="0" algn="ctr">
              <a:buFont typeface="Wingdings 3" panose="05040102010807070707" pitchFamily="18" charset="2"/>
              <a:buNone/>
            </a:pPr>
            <a:r>
              <a:rPr lang="en-US" altLang="en-US" sz="3200" i="1">
                <a:latin typeface="Verdana" panose="020B0604030504040204" pitchFamily="34" charset="0"/>
                <a:ea typeface="Verdana" panose="020B0604030504040204" pitchFamily="34" charset="0"/>
                <a:cs typeface="Verdana" panose="020B0604030504040204" pitchFamily="34" charset="0"/>
              </a:rPr>
              <a:t>E.O. 2020-65 replaced 2020-35</a:t>
            </a:r>
          </a:p>
          <a:p>
            <a:pPr marL="0" indent="0" algn="ctr">
              <a:buFont typeface="Wingdings 3" panose="05040102010807070707" pitchFamily="18" charset="2"/>
              <a:buNone/>
            </a:pPr>
            <a:endParaRPr lang="en-US" altLang="en-US" sz="1600" i="1">
              <a:latin typeface="Verdana" panose="020B0604030504040204" pitchFamily="34" charset="0"/>
              <a:ea typeface="Verdana" panose="020B0604030504040204" pitchFamily="34" charset="0"/>
              <a:cs typeface="Verdana" panose="020B0604030504040204" pitchFamily="34" charset="0"/>
            </a:endParaRPr>
          </a:p>
          <a:p>
            <a:pPr marL="0" indent="0" algn="ctr">
              <a:buFont typeface="Wingdings 3" panose="05040102010807070707" pitchFamily="18" charset="2"/>
              <a:buNone/>
            </a:pPr>
            <a:r>
              <a:rPr lang="en-US" altLang="en-US" sz="3200" i="1">
                <a:latin typeface="Verdana" panose="020B0604030504040204" pitchFamily="34" charset="0"/>
                <a:ea typeface="Verdana" panose="020B0604030504040204" pitchFamily="34" charset="0"/>
                <a:cs typeface="Verdana" panose="020B0604030504040204" pitchFamily="34" charset="0"/>
              </a:rPr>
              <a:t>E.O. 2020-142 rescinded 2020-65</a:t>
            </a:r>
          </a:p>
        </p:txBody>
      </p:sp>
      <p:pic>
        <p:nvPicPr>
          <p:cNvPr id="25604" name="Picture 14">
            <a:extLst>
              <a:ext uri="{FF2B5EF4-FFF2-40B4-BE49-F238E27FC236}">
                <a16:creationId xmlns:a16="http://schemas.microsoft.com/office/drawing/2014/main" id="{E7F592C1-831E-4579-AAED-22AC76B83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Date Placeholder 8">
            <a:extLst>
              <a:ext uri="{FF2B5EF4-FFF2-40B4-BE49-F238E27FC236}">
                <a16:creationId xmlns:a16="http://schemas.microsoft.com/office/drawing/2014/main" id="{077C7882-F6E2-4085-AB59-92D02AC929E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274DA83-BFC7-4060-8348-98BE4553E729}"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25606" name="Slide Number Placeholder 10">
            <a:extLst>
              <a:ext uri="{FF2B5EF4-FFF2-40B4-BE49-F238E27FC236}">
                <a16:creationId xmlns:a16="http://schemas.microsoft.com/office/drawing/2014/main" id="{30B1A86F-64E1-41B2-9E69-984899331F4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85E3888-CDD8-40D6-8A66-590E6BE0E690}" type="slidenum">
              <a:rPr lang="en-US" altLang="en-US">
                <a:solidFill>
                  <a:schemeClr val="bg1"/>
                </a:solidFill>
                <a:latin typeface="Century Gothic" panose="020B0502020202020204" pitchFamily="34" charset="0"/>
              </a:rPr>
              <a:pPr/>
              <a:t>5</a:t>
            </a:fld>
            <a:endParaRPr lang="en-US" altLang="en-US">
              <a:solidFill>
                <a:schemeClr val="bg1"/>
              </a:solidFill>
              <a:latin typeface="Century Gothic" panose="020B0502020202020204" pitchFamily="34" charset="0"/>
            </a:endParaRPr>
          </a:p>
        </p:txBody>
      </p:sp>
      <p:pic>
        <p:nvPicPr>
          <p:cNvPr id="25607" name="Picture 4" descr="OEE HomePage COVID Memos QR Code">
            <a:hlinkClick r:id="rId4"/>
            <a:extLst>
              <a:ext uri="{FF2B5EF4-FFF2-40B4-BE49-F238E27FC236}">
                <a16:creationId xmlns:a16="http://schemas.microsoft.com/office/drawing/2014/main" id="{96ECFB2A-7F98-4105-AAA7-0FC5C8F126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438" y="3057525"/>
            <a:ext cx="1935162"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 descr="MDE COVID-19 Information page QR Code">
            <a:hlinkClick r:id="rId6"/>
            <a:extLst>
              <a:ext uri="{FF2B5EF4-FFF2-40B4-BE49-F238E27FC236}">
                <a16:creationId xmlns:a16="http://schemas.microsoft.com/office/drawing/2014/main" id="{200C4135-98F7-4552-A84F-CD80815BEA3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79013" y="3057525"/>
            <a:ext cx="19875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035367C7-30AD-4FE0-A3FE-DBD31E432C0F}"/>
              </a:ext>
            </a:extLst>
          </p:cNvPr>
          <p:cNvSpPr>
            <a:spLocks noGrp="1"/>
          </p:cNvSpPr>
          <p:nvPr>
            <p:ph type="title"/>
          </p:nvPr>
        </p:nvSpPr>
        <p:spPr/>
        <p:txBody>
          <a:bodyPr/>
          <a:lstStyle/>
          <a:p>
            <a:pPr algn="ctr"/>
            <a:r>
              <a:rPr lang="en-US" altLang="en-US"/>
              <a:t>Teacher Cadet Expansion Timeline</a:t>
            </a:r>
          </a:p>
        </p:txBody>
      </p:sp>
      <p:graphicFrame>
        <p:nvGraphicFramePr>
          <p:cNvPr id="4" name="Content Placeholder 2">
            <a:extLst>
              <a:ext uri="{FF2B5EF4-FFF2-40B4-BE49-F238E27FC236}">
                <a16:creationId xmlns:a16="http://schemas.microsoft.com/office/drawing/2014/main" id="{F164BC0E-FAF9-4262-9CE9-23B9D2D71643}"/>
              </a:ext>
            </a:extLst>
          </p:cNvPr>
          <p:cNvGraphicFramePr>
            <a:graphicFrameLocks noGrp="1"/>
          </p:cNvGraphicFramePr>
          <p:nvPr>
            <p:ph idx="1"/>
          </p:nvPr>
        </p:nvGraphicFramePr>
        <p:xfrm>
          <a:off x="575358" y="1937974"/>
          <a:ext cx="11167463" cy="3946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4" name="Slide Number Placeholder 3">
            <a:extLst>
              <a:ext uri="{FF2B5EF4-FFF2-40B4-BE49-F238E27FC236}">
                <a16:creationId xmlns:a16="http://schemas.microsoft.com/office/drawing/2014/main" id="{1C23B319-6B4D-42E7-B96A-B0FAA27C956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E77E248-50B5-4D64-BE09-3F348F0B96B4}" type="slidenum">
              <a:rPr lang="en-US" altLang="en-US">
                <a:solidFill>
                  <a:schemeClr val="bg1"/>
                </a:solidFill>
                <a:latin typeface="Century Gothic" panose="020B0502020202020204" pitchFamily="34" charset="0"/>
              </a:rPr>
              <a:pPr/>
              <a:t>50</a:t>
            </a:fld>
            <a:endParaRPr lang="en-US" altLang="en-US">
              <a:solidFill>
                <a:schemeClr val="bg1"/>
              </a:solidFill>
              <a:latin typeface="Century Gothic" panose="020B0502020202020204" pitchFamily="34" charset="0"/>
            </a:endParaRPr>
          </a:p>
        </p:txBody>
      </p:sp>
      <p:pic>
        <p:nvPicPr>
          <p:cNvPr id="71685" name="Picture 14">
            <a:extLst>
              <a:ext uri="{FF2B5EF4-FFF2-40B4-BE49-F238E27FC236}">
                <a16:creationId xmlns:a16="http://schemas.microsoft.com/office/drawing/2014/main" id="{C028FEE2-A59D-48AA-BFEC-5746DBAB946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02725" y="5599113"/>
            <a:ext cx="2514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5">
            <a:extLst>
              <a:ext uri="{FF2B5EF4-FFF2-40B4-BE49-F238E27FC236}">
                <a16:creationId xmlns:a16="http://schemas.microsoft.com/office/drawing/2014/main" id="{8E37CB5D-B819-46E9-905C-FC85C3DDFBC5}"/>
              </a:ext>
            </a:extLst>
          </p:cNvPr>
          <p:cNvSpPr>
            <a:spLocks noChangeArrowheads="1"/>
          </p:cNvSpPr>
          <p:nvPr/>
        </p:nvSpPr>
        <p:spPr bwMode="auto">
          <a:xfrm>
            <a:off x="574675" y="6246813"/>
            <a:ext cx="809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5086A00-DDF9-466B-B737-AC766131C03A}" type="datetime1">
              <a:rPr lang="en-US" altLang="en-US" sz="1000" b="1">
                <a:solidFill>
                  <a:srgbClr val="B31166"/>
                </a:solidFill>
                <a:latin typeface="Century Gothic" panose="020B0502020202020204" pitchFamily="34" charset="0"/>
              </a:rPr>
              <a:pPr/>
              <a:t>2/11/2021</a:t>
            </a:fld>
            <a:endParaRPr lang="en-US" altLang="en-US">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CAE91029-1FAA-4E5D-A96E-368C002C5D6E}"/>
              </a:ext>
            </a:extLst>
          </p:cNvPr>
          <p:cNvSpPr>
            <a:spLocks noGrp="1"/>
          </p:cNvSpPr>
          <p:nvPr>
            <p:ph type="title"/>
          </p:nvPr>
        </p:nvSpPr>
        <p:spPr>
          <a:xfrm>
            <a:off x="558800" y="1384300"/>
            <a:ext cx="5181600" cy="4600575"/>
          </a:xfrm>
        </p:spPr>
        <p:txBody>
          <a:bodyPr/>
          <a:lstStyle/>
          <a:p>
            <a:r>
              <a:rPr lang="en-US" altLang="en-US" sz="4000">
                <a:solidFill>
                  <a:schemeClr val="tx1"/>
                </a:solidFill>
                <a:latin typeface="Verdana" panose="020B0604030504040204" pitchFamily="34" charset="0"/>
                <a:ea typeface="Verdana" panose="020B0604030504040204" pitchFamily="34" charset="0"/>
                <a:cs typeface="Verdana" panose="020B0604030504040204" pitchFamily="34" charset="0"/>
              </a:rPr>
              <a:t>We Value Your feedback!</a:t>
            </a:r>
          </a:p>
        </p:txBody>
      </p:sp>
      <p:sp>
        <p:nvSpPr>
          <p:cNvPr id="9" name="Content Placeholder 8">
            <a:extLst>
              <a:ext uri="{FF2B5EF4-FFF2-40B4-BE49-F238E27FC236}">
                <a16:creationId xmlns:a16="http://schemas.microsoft.com/office/drawing/2014/main" id="{A3DB8D2F-33DE-4246-A2CE-BE874B8AB909}"/>
              </a:ext>
            </a:extLst>
          </p:cNvPr>
          <p:cNvSpPr>
            <a:spLocks noGrp="1"/>
          </p:cNvSpPr>
          <p:nvPr>
            <p:ph idx="1"/>
          </p:nvPr>
        </p:nvSpPr>
        <p:spPr>
          <a:xfrm>
            <a:off x="558800" y="863600"/>
            <a:ext cx="9410700" cy="889000"/>
          </a:xfrm>
        </p:spPr>
        <p:txBody>
          <a:bodyPr rtlCol="0">
            <a:normAutofit fontScale="32500" lnSpcReduction="20000"/>
          </a:bodyPr>
          <a:lstStyle/>
          <a:p>
            <a:pPr marL="0" indent="0" fontAlgn="auto">
              <a:spcAft>
                <a:spcPts val="0"/>
              </a:spcAft>
              <a:buFont typeface="Wingdings 3" charset="2"/>
              <a:buNone/>
              <a:defRPr/>
            </a:pPr>
            <a:r>
              <a:rPr lang="en-US" sz="8400" dirty="0">
                <a:solidFill>
                  <a:schemeClr val="bg2"/>
                </a:solidFill>
                <a:latin typeface="Verdana" panose="020B0604030504040204" pitchFamily="34" charset="0"/>
                <a:ea typeface="Verdana" panose="020B0604030504040204" pitchFamily="34" charset="0"/>
                <a:cs typeface="+mj-cs"/>
              </a:rPr>
              <a:t>Please take a short survey about your experience: </a:t>
            </a:r>
          </a:p>
          <a:p>
            <a:pPr fontAlgn="auto">
              <a:spcAft>
                <a:spcPts val="0"/>
              </a:spcAft>
              <a:buFont typeface="Wingdings 3" charset="2"/>
              <a:buChar char=""/>
              <a:defRPr/>
            </a:pPr>
            <a:endParaRPr lang="en-US" dirty="0">
              <a:solidFill>
                <a:schemeClr val="tx1">
                  <a:lumMod val="75000"/>
                  <a:lumOff val="25000"/>
                </a:schemeClr>
              </a:solidFill>
            </a:endParaRPr>
          </a:p>
        </p:txBody>
      </p:sp>
      <p:sp>
        <p:nvSpPr>
          <p:cNvPr id="72708" name="Date Placeholder 3">
            <a:extLst>
              <a:ext uri="{FF2B5EF4-FFF2-40B4-BE49-F238E27FC236}">
                <a16:creationId xmlns:a16="http://schemas.microsoft.com/office/drawing/2014/main" id="{D7A8AE06-D3FA-497F-BB1D-EF745A436352}"/>
              </a:ext>
            </a:extLst>
          </p:cNvPr>
          <p:cNvSpPr>
            <a:spLocks noGrp="1"/>
          </p:cNvSpPr>
          <p:nvPr>
            <p:ph type="dt" sz="quarter" idx="10"/>
          </p:nvPr>
        </p:nvSpPr>
        <p:spPr bwMode="auto">
          <a:xfrm>
            <a:off x="261938"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l" fontAlgn="base">
              <a:spcBef>
                <a:spcPct val="0"/>
              </a:spcBef>
              <a:spcAft>
                <a:spcPts val="600"/>
              </a:spcAft>
            </a:pPr>
            <a:fld id="{E8AF6D29-7BF3-4BF1-B7CE-6053F54279A5}" type="datetime1">
              <a:rPr lang="en-US" altLang="en-US" smtClean="0">
                <a:solidFill>
                  <a:schemeClr val="accent1"/>
                </a:solidFill>
                <a:latin typeface="Century Gothic" panose="020B0502020202020204" pitchFamily="34" charset="0"/>
              </a:rPr>
              <a:pPr algn="l" fontAlgn="base">
                <a:spcBef>
                  <a:spcPct val="0"/>
                </a:spcBef>
                <a:spcAft>
                  <a:spcPts val="600"/>
                </a:spcAft>
              </a:pPr>
              <a:t>2/11/2021</a:t>
            </a:fld>
            <a:endParaRPr lang="en-US" altLang="en-US">
              <a:solidFill>
                <a:schemeClr val="accent1"/>
              </a:solidFill>
              <a:latin typeface="Century Gothic" panose="020B0502020202020204" pitchFamily="34" charset="0"/>
            </a:endParaRPr>
          </a:p>
        </p:txBody>
      </p:sp>
      <p:sp>
        <p:nvSpPr>
          <p:cNvPr id="72709" name="Footer Placeholder 4">
            <a:extLst>
              <a:ext uri="{FF2B5EF4-FFF2-40B4-BE49-F238E27FC236}">
                <a16:creationId xmlns:a16="http://schemas.microsoft.com/office/drawing/2014/main" id="{56E245F5-C420-4455-83E9-65B9289C36B3}"/>
              </a:ext>
            </a:extLst>
          </p:cNvPr>
          <p:cNvSpPr>
            <a:spLocks noGrp="1"/>
          </p:cNvSpPr>
          <p:nvPr>
            <p:ph type="ftr" sz="quarter" idx="11"/>
          </p:nvPr>
        </p:nvSpPr>
        <p:spPr bwMode="auto">
          <a:xfrm>
            <a:off x="8059738" y="5627688"/>
            <a:ext cx="22272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ts val="600"/>
              </a:spcAft>
            </a:pPr>
            <a:r>
              <a:rPr lang="en-US" altLang="en-US">
                <a:solidFill>
                  <a:schemeClr val="accent1"/>
                </a:solidFill>
                <a:latin typeface="Century Gothic" panose="020B0502020202020204" pitchFamily="34" charset="0"/>
              </a:rPr>
              <a:t>Office of Educator Excellence</a:t>
            </a:r>
          </a:p>
        </p:txBody>
      </p:sp>
      <p:sp>
        <p:nvSpPr>
          <p:cNvPr id="6" name="Slide Number Placeholder 5">
            <a:extLst>
              <a:ext uri="{FF2B5EF4-FFF2-40B4-BE49-F238E27FC236}">
                <a16:creationId xmlns:a16="http://schemas.microsoft.com/office/drawing/2014/main" id="{CFF3DECA-CAC0-440C-AAD6-D7B363D43407}"/>
              </a:ext>
            </a:extLst>
          </p:cNvPr>
          <p:cNvSpPr>
            <a:spLocks noGrp="1"/>
          </p:cNvSpPr>
          <p:nvPr>
            <p:ph type="sldNum" sz="quarter" idx="12"/>
          </p:nvPr>
        </p:nvSpPr>
        <p:spPr>
          <a:xfrm>
            <a:off x="10634663" y="6356350"/>
            <a:ext cx="1530350" cy="365125"/>
          </a:xfrm>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80000"/>
              </a:lnSpc>
              <a:spcAft>
                <a:spcPts val="600"/>
              </a:spcAft>
            </a:pPr>
            <a:fld id="{B41454C8-F0DA-4DF0-9913-8B411D2C5CEB}" type="slidenum">
              <a:rPr lang="en-US" altLang="en-US" sz="2200">
                <a:solidFill>
                  <a:schemeClr val="bg1"/>
                </a:solidFill>
                <a:latin typeface="Century Gothic" panose="020B0502020202020204" pitchFamily="34" charset="0"/>
              </a:rPr>
              <a:pPr>
                <a:lnSpc>
                  <a:spcPct val="80000"/>
                </a:lnSpc>
                <a:spcAft>
                  <a:spcPts val="600"/>
                </a:spcAft>
              </a:pPr>
              <a:t>51</a:t>
            </a:fld>
            <a:endParaRPr lang="en-US" altLang="en-US" sz="2200">
              <a:solidFill>
                <a:schemeClr val="bg1"/>
              </a:solidFill>
              <a:latin typeface="Century Gothic" panose="020B0502020202020204" pitchFamily="34" charset="0"/>
            </a:endParaRPr>
          </a:p>
        </p:txBody>
      </p:sp>
      <p:pic>
        <p:nvPicPr>
          <p:cNvPr id="72711" name="Picture 6" descr="QR Code for OEE Customer Service Survey">
            <a:hlinkClick r:id="rId3"/>
            <a:extLst>
              <a:ext uri="{FF2B5EF4-FFF2-40B4-BE49-F238E27FC236}">
                <a16:creationId xmlns:a16="http://schemas.microsoft.com/office/drawing/2014/main" id="{AE8D44A0-1E8C-418A-B4FD-3D275B84B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2908300"/>
            <a:ext cx="2719388"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Slide Number Placeholder 3">
            <a:extLst>
              <a:ext uri="{FF2B5EF4-FFF2-40B4-BE49-F238E27FC236}">
                <a16:creationId xmlns:a16="http://schemas.microsoft.com/office/drawing/2014/main" id="{4F0F6B02-FC3A-4D79-9AB8-A76984070F19}"/>
              </a:ext>
            </a:extLst>
          </p:cNvPr>
          <p:cNvSpPr txBox="1">
            <a:spLocks/>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SzTx/>
              <a:buFontTx/>
              <a:buNone/>
            </a:pPr>
            <a:fld id="{B11446BF-4E7A-44EA-8864-21152D63282A}" type="slidenum">
              <a:rPr lang="en-US" altLang="en-US" sz="2800">
                <a:solidFill>
                  <a:schemeClr val="bg1"/>
                </a:solidFill>
              </a:rPr>
              <a:pPr algn="ctr">
                <a:spcBef>
                  <a:spcPct val="0"/>
                </a:spcBef>
                <a:buClrTx/>
                <a:buSzTx/>
                <a:buFontTx/>
                <a:buNone/>
              </a:pPr>
              <a:t>51</a:t>
            </a:fld>
            <a:endParaRPr lang="en-US" altLang="en-US" sz="280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a:extLst>
              <a:ext uri="{FF2B5EF4-FFF2-40B4-BE49-F238E27FC236}">
                <a16:creationId xmlns:a16="http://schemas.microsoft.com/office/drawing/2014/main" id="{6F8FA936-A73D-4F49-9583-D339335E9820}"/>
              </a:ext>
            </a:extLst>
          </p:cNvPr>
          <p:cNvSpPr>
            <a:spLocks noGrp="1"/>
          </p:cNvSpPr>
          <p:nvPr>
            <p:ph type="title"/>
          </p:nvPr>
        </p:nvSpPr>
        <p:spPr>
          <a:xfrm>
            <a:off x="2009775" y="930275"/>
            <a:ext cx="8761413" cy="706438"/>
          </a:xfrm>
        </p:spPr>
        <p:txBody>
          <a:bodyPr/>
          <a:lstStyle/>
          <a:p>
            <a:pPr algn="ctr"/>
            <a:r>
              <a:rPr lang="en-US" altLang="en-US" sz="4000">
                <a:latin typeface="Verdana" panose="020B0604030504040204" pitchFamily="34" charset="0"/>
                <a:ea typeface="Verdana" panose="020B0604030504040204" pitchFamily="34" charset="0"/>
                <a:cs typeface="Tahoma" panose="020B0604030504040204" pitchFamily="34" charset="0"/>
              </a:rPr>
              <a:t>Thank You!</a:t>
            </a:r>
          </a:p>
        </p:txBody>
      </p:sp>
      <p:sp>
        <p:nvSpPr>
          <p:cNvPr id="73731" name="Subtitle 2">
            <a:extLst>
              <a:ext uri="{FF2B5EF4-FFF2-40B4-BE49-F238E27FC236}">
                <a16:creationId xmlns:a16="http://schemas.microsoft.com/office/drawing/2014/main" id="{BB9A5E22-1D96-48A1-8B67-367AB38B96C4}"/>
              </a:ext>
            </a:extLst>
          </p:cNvPr>
          <p:cNvSpPr txBox="1">
            <a:spLocks noChangeArrowheads="1"/>
          </p:cNvSpPr>
          <p:nvPr/>
        </p:nvSpPr>
        <p:spPr bwMode="auto">
          <a:xfrm>
            <a:off x="1630363" y="2744788"/>
            <a:ext cx="9520237"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301625">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855663"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1430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1462088"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1919288"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376488"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2833688"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290888"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lvl="1" algn="ctr">
              <a:lnSpc>
                <a:spcPct val="90000"/>
              </a:lnSpc>
              <a:spcBef>
                <a:spcPct val="30000"/>
              </a:spcBef>
              <a:spcAft>
                <a:spcPts val="2400"/>
              </a:spcAft>
              <a:buSzTx/>
              <a:buFont typeface="Symbol" panose="05050102010706020507" pitchFamily="18" charset="2"/>
              <a:buNone/>
            </a:pPr>
            <a:r>
              <a:rPr lang="en-US" altLang="en-US" sz="3600">
                <a:solidFill>
                  <a:schemeClr val="tx2"/>
                </a:solidFill>
                <a:latin typeface="Verdana" panose="020B0604030504040204" pitchFamily="34" charset="0"/>
                <a:ea typeface="Verdana" panose="020B0604030504040204" pitchFamily="34" charset="0"/>
                <a:cs typeface="Tahoma" panose="020B0604030504040204" pitchFamily="34" charset="0"/>
              </a:rPr>
              <a:t>517-241-5000</a:t>
            </a:r>
          </a:p>
          <a:p>
            <a:pPr lvl="1" algn="ctr">
              <a:lnSpc>
                <a:spcPct val="90000"/>
              </a:lnSpc>
              <a:spcBef>
                <a:spcPct val="30000"/>
              </a:spcBef>
              <a:buSzTx/>
              <a:buFont typeface="Symbol" panose="05050102010706020507" pitchFamily="18" charset="2"/>
              <a:buNone/>
            </a:pPr>
            <a:r>
              <a:rPr lang="en-US" altLang="en-US" sz="3600">
                <a:solidFill>
                  <a:schemeClr val="tx2"/>
                </a:solidFill>
                <a:latin typeface="Verdana" panose="020B0604030504040204" pitchFamily="34" charset="0"/>
                <a:ea typeface="Verdana" panose="020B0604030504040204" pitchFamily="34" charset="0"/>
                <a:cs typeface="Tahoma" panose="020B0604030504040204" pitchFamily="34" charset="0"/>
              </a:rPr>
              <a:t>MDE-EducatorHelp@Michigan.gov</a:t>
            </a:r>
          </a:p>
        </p:txBody>
      </p:sp>
      <p:pic>
        <p:nvPicPr>
          <p:cNvPr id="6" name="Picture 4">
            <a:extLst>
              <a:ext uri="{FF2B5EF4-FFF2-40B4-BE49-F238E27FC236}">
                <a16:creationId xmlns:a16="http://schemas.microsoft.com/office/drawing/2014/main" id="{706CD3D3-DB8E-40D9-9BCB-41B1BFC3139A}"/>
              </a:ext>
            </a:extLst>
          </p:cNvPr>
          <p:cNvPicPr>
            <a:picLocks noChangeAspect="1" noChangeArrowheads="1"/>
          </p:cNvPicPr>
          <p:nvPr/>
        </p:nvPicPr>
        <p:blipFill>
          <a:blip r:embed="rId3"/>
          <a:srcRect/>
          <a:stretch>
            <a:fillRect/>
          </a:stretch>
        </p:blipFill>
        <p:spPr bwMode="auto">
          <a:xfrm>
            <a:off x="5230813" y="4970463"/>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3733" name="Date Placeholder 3">
            <a:extLst>
              <a:ext uri="{FF2B5EF4-FFF2-40B4-BE49-F238E27FC236}">
                <a16:creationId xmlns:a16="http://schemas.microsoft.com/office/drawing/2014/main" id="{3ACC171E-D73C-4299-89B9-5FD6AF1CA2A8}"/>
              </a:ext>
            </a:extLst>
          </p:cNvPr>
          <p:cNvSpPr>
            <a:spLocks noGrp="1"/>
          </p:cNvSpPr>
          <p:nvPr>
            <p:ph type="dt" sz="quarter" idx="10"/>
          </p:nvPr>
        </p:nvSpPr>
        <p:spPr bwMode="auto">
          <a:xfrm>
            <a:off x="361950" y="6494463"/>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DAA325B-3932-4906-8938-98C4CC717313}"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Tahoma" panose="020B0604030504040204" pitchFamily="34" charset="0"/>
              <a:cs typeface="Tahoma" panose="020B0604030504040204" pitchFamily="34" charset="0"/>
            </a:endParaRPr>
          </a:p>
        </p:txBody>
      </p:sp>
      <p:sp>
        <p:nvSpPr>
          <p:cNvPr id="73734" name="Footer Placeholder 4">
            <a:extLst>
              <a:ext uri="{FF2B5EF4-FFF2-40B4-BE49-F238E27FC236}">
                <a16:creationId xmlns:a16="http://schemas.microsoft.com/office/drawing/2014/main" id="{2D996703-12C4-40CD-A1E8-39C3E8C39239}"/>
              </a:ext>
            </a:extLst>
          </p:cNvPr>
          <p:cNvSpPr>
            <a:spLocks noGrp="1"/>
          </p:cNvSpPr>
          <p:nvPr>
            <p:ph type="ftr" sz="quarter" idx="11"/>
          </p:nvPr>
        </p:nvSpPr>
        <p:spPr bwMode="auto">
          <a:xfrm>
            <a:off x="9375775" y="6353175"/>
            <a:ext cx="2565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a:solidFill>
                  <a:schemeClr val="accent1"/>
                </a:solidFill>
                <a:latin typeface="Century Gothic" panose="020B0502020202020204" pitchFamily="34" charset="0"/>
              </a:rPr>
              <a:t>Office of Educator Excellence</a:t>
            </a:r>
          </a:p>
        </p:txBody>
      </p:sp>
      <p:sp>
        <p:nvSpPr>
          <p:cNvPr id="73735" name="Slide Number Placeholder 3">
            <a:extLst>
              <a:ext uri="{FF2B5EF4-FFF2-40B4-BE49-F238E27FC236}">
                <a16:creationId xmlns:a16="http://schemas.microsoft.com/office/drawing/2014/main" id="{8D7B65B0-729C-48D2-BF29-302676A3F42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5ED76EE-D26B-4F98-ACFE-18E56B2E7612}" type="slidenum">
              <a:rPr lang="en-US" altLang="en-US">
                <a:solidFill>
                  <a:schemeClr val="bg1"/>
                </a:solidFill>
                <a:latin typeface="Century Gothic" panose="020B0502020202020204" pitchFamily="34" charset="0"/>
              </a:rPr>
              <a:pPr/>
              <a:t>52</a:t>
            </a:fld>
            <a:endParaRPr lang="en-US" altLang="en-US">
              <a:solidFill>
                <a:schemeClr val="bg1"/>
              </a:solidFill>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7D0BD09-3CEA-492B-9A3B-666F5D92821F}"/>
              </a:ext>
            </a:extLst>
          </p:cNvPr>
          <p:cNvSpPr>
            <a:spLocks noGrp="1"/>
          </p:cNvSpPr>
          <p:nvPr>
            <p:ph type="title"/>
          </p:nvPr>
        </p:nvSpPr>
        <p:spPr>
          <a:xfrm>
            <a:off x="817563" y="1971675"/>
            <a:ext cx="4351337" cy="2284413"/>
          </a:xfrm>
        </p:spPr>
        <p:txBody>
          <a:bodyPr/>
          <a:lstStyle/>
          <a:p>
            <a:r>
              <a:rPr lang="en-US" altLang="en-US">
                <a:latin typeface="Verdana" panose="020B0604030504040204" pitchFamily="34" charset="0"/>
                <a:ea typeface="Verdana" panose="020B0604030504040204" pitchFamily="34" charset="0"/>
                <a:cs typeface="Verdana" panose="020B0604030504040204" pitchFamily="34" charset="0"/>
              </a:rPr>
              <a:t>2019-2020 School Year</a:t>
            </a:r>
          </a:p>
        </p:txBody>
      </p:sp>
      <p:sp>
        <p:nvSpPr>
          <p:cNvPr id="26627" name="Date Placeholder 3">
            <a:extLst>
              <a:ext uri="{FF2B5EF4-FFF2-40B4-BE49-F238E27FC236}">
                <a16:creationId xmlns:a16="http://schemas.microsoft.com/office/drawing/2014/main" id="{DD052A6B-B992-4294-B4C6-7E253616994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accent1"/>
                </a:solidFill>
                <a:latin typeface="Century Gothic" panose="020B0502020202020204" pitchFamily="34" charset="0"/>
              </a:rPr>
              <a:t>3/1/2019</a:t>
            </a:r>
          </a:p>
        </p:txBody>
      </p:sp>
      <p:sp>
        <p:nvSpPr>
          <p:cNvPr id="26628" name="Slide Number Placeholder 4">
            <a:extLst>
              <a:ext uri="{FF2B5EF4-FFF2-40B4-BE49-F238E27FC236}">
                <a16:creationId xmlns:a16="http://schemas.microsoft.com/office/drawing/2014/main" id="{2A181AF7-95F5-4DB2-97AA-0553A5834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2D8E704-A90E-4EA0-BDEF-192107289FE4}" type="slidenum">
              <a:rPr lang="en-US" altLang="en-US">
                <a:solidFill>
                  <a:schemeClr val="bg1"/>
                </a:solidFill>
                <a:latin typeface="Century Gothic" panose="020B0502020202020204" pitchFamily="34" charset="0"/>
              </a:rPr>
              <a:pPr/>
              <a:t>6</a:t>
            </a:fld>
            <a:endParaRPr lang="en-US" altLang="en-US">
              <a:solidFill>
                <a:schemeClr val="bg1"/>
              </a:solidFill>
              <a:latin typeface="Century Gothic" panose="020B0502020202020204" pitchFamily="34" charset="0"/>
            </a:endParaRPr>
          </a:p>
        </p:txBody>
      </p:sp>
      <p:pic>
        <p:nvPicPr>
          <p:cNvPr id="26629" name="Picture 5" descr="Michigan Department of Education Logo">
            <a:extLst>
              <a:ext uri="{FF2B5EF4-FFF2-40B4-BE49-F238E27FC236}">
                <a16:creationId xmlns:a16="http://schemas.microsoft.com/office/drawing/2014/main" id="{0B74C30F-F5F4-4A0C-BB48-99F7409FDA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3993-A140-4790-8792-673F54F90473}"/>
              </a:ext>
            </a:extLst>
          </p:cNvPr>
          <p:cNvSpPr>
            <a:spLocks noGrp="1"/>
          </p:cNvSpPr>
          <p:nvPr>
            <p:ph type="title"/>
          </p:nvPr>
        </p:nvSpPr>
        <p:spPr>
          <a:xfrm>
            <a:off x="446088" y="633413"/>
            <a:ext cx="11041062" cy="1212850"/>
          </a:xfrm>
        </p:spPr>
        <p:txBody>
          <a:bodyPr rtlCol="0">
            <a:normAutofit fontScale="90000"/>
          </a:bodyPr>
          <a:lstStyle/>
          <a:p>
            <a:pPr fontAlgn="auto">
              <a:spcAft>
                <a:spcPts val="0"/>
              </a:spcAft>
              <a:defRPr/>
            </a:pPr>
            <a:r>
              <a:rPr lang="en-US" sz="4000" dirty="0">
                <a:solidFill>
                  <a:srgbClr val="FFFFFF"/>
                </a:solidFill>
                <a:latin typeface="Verdana" panose="020B0604030504040204" pitchFamily="34" charset="0"/>
                <a:ea typeface="Verdana" panose="020B0604030504040204" pitchFamily="34" charset="0"/>
              </a:rPr>
              <a:t>Issue #1: Certificate Renewals for Existing Educators </a:t>
            </a:r>
          </a:p>
        </p:txBody>
      </p:sp>
      <p:sp>
        <p:nvSpPr>
          <p:cNvPr id="3" name="Content Placeholder 2">
            <a:extLst>
              <a:ext uri="{FF2B5EF4-FFF2-40B4-BE49-F238E27FC236}">
                <a16:creationId xmlns:a16="http://schemas.microsoft.com/office/drawing/2014/main" id="{560050B3-9EED-410D-917A-B0157EE388F2}"/>
              </a:ext>
            </a:extLst>
          </p:cNvPr>
          <p:cNvSpPr>
            <a:spLocks noGrp="1"/>
          </p:cNvSpPr>
          <p:nvPr>
            <p:ph idx="1"/>
          </p:nvPr>
        </p:nvSpPr>
        <p:spPr>
          <a:xfrm>
            <a:off x="530225" y="2443163"/>
            <a:ext cx="10410825" cy="3875087"/>
          </a:xfrm>
        </p:spPr>
        <p:txBody>
          <a:bodyPr rtlCol="0" anchor="ctr">
            <a:normAutofit/>
          </a:bodyPr>
          <a:lstStyle/>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Requirement: </a:t>
            </a:r>
            <a:r>
              <a:rPr lang="en-US" sz="2400" dirty="0">
                <a:solidFill>
                  <a:schemeClr val="tx1">
                    <a:lumMod val="75000"/>
                    <a:lumOff val="25000"/>
                  </a:schemeClr>
                </a:solidFill>
                <a:latin typeface="Verdana" panose="020B0604030504040204" pitchFamily="34" charset="0"/>
                <a:ea typeface="Verdana" panose="020B0604030504040204" pitchFamily="34" charset="0"/>
              </a:rPr>
              <a:t>150 Education-Related Professional Learning hours (SCECHs, DPPD, and/or semester credits) over five years</a:t>
            </a:r>
          </a:p>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Issue</a:t>
            </a:r>
            <a:r>
              <a:rPr lang="en-US" sz="2400" dirty="0">
                <a:solidFill>
                  <a:schemeClr val="tx1">
                    <a:lumMod val="75000"/>
                    <a:lumOff val="25000"/>
                  </a:schemeClr>
                </a:solidFill>
                <a:latin typeface="Verdana" panose="020B0604030504040204" pitchFamily="34" charset="0"/>
                <a:ea typeface="Verdana" panose="020B0604030504040204" pitchFamily="34" charset="0"/>
              </a:rPr>
              <a:t>: professional development after March 13</a:t>
            </a:r>
            <a:r>
              <a:rPr lang="en-US" sz="2400" baseline="30000" dirty="0">
                <a:solidFill>
                  <a:schemeClr val="tx1">
                    <a:lumMod val="75000"/>
                    <a:lumOff val="25000"/>
                  </a:schemeClr>
                </a:solidFill>
                <a:latin typeface="Verdana" panose="020B0604030504040204" pitchFamily="34" charset="0"/>
                <a:ea typeface="Verdana" panose="020B0604030504040204" pitchFamily="34" charset="0"/>
              </a:rPr>
              <a:t>th</a:t>
            </a:r>
            <a:r>
              <a:rPr lang="en-US" sz="2400" dirty="0">
                <a:solidFill>
                  <a:schemeClr val="tx1">
                    <a:lumMod val="75000"/>
                    <a:lumOff val="25000"/>
                  </a:schemeClr>
                </a:solidFill>
                <a:latin typeface="Verdana" panose="020B0604030504040204" pitchFamily="34" charset="0"/>
                <a:ea typeface="Verdana" panose="020B0604030504040204" pitchFamily="34" charset="0"/>
              </a:rPr>
              <a:t> cancelled</a:t>
            </a:r>
          </a:p>
          <a:p>
            <a:pPr marL="0" indent="0" fontAlgn="auto">
              <a:spcAft>
                <a:spcPts val="0"/>
              </a:spcAft>
              <a:buFont typeface="Wingdings 3" charset="2"/>
              <a:buNone/>
              <a:defRPr/>
            </a:pP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Solution</a:t>
            </a:r>
            <a:r>
              <a:rPr lang="en-US" sz="2400" dirty="0">
                <a:solidFill>
                  <a:schemeClr val="tx1">
                    <a:lumMod val="75000"/>
                    <a:lumOff val="25000"/>
                  </a:schemeClr>
                </a:solidFill>
                <a:latin typeface="Verdana" panose="020B0604030504040204" pitchFamily="34" charset="0"/>
                <a:ea typeface="Verdana" panose="020B0604030504040204" pitchFamily="34" charset="0"/>
              </a:rPr>
              <a:t>: 150 hours reduced to 120 hours (2020 renewals only)</a:t>
            </a:r>
          </a:p>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Solution: </a:t>
            </a:r>
            <a:r>
              <a:rPr lang="en-US" sz="2400" dirty="0">
                <a:solidFill>
                  <a:schemeClr val="tx1">
                    <a:lumMod val="75000"/>
                    <a:lumOff val="25000"/>
                  </a:schemeClr>
                </a:solidFill>
                <a:latin typeface="Verdana" panose="020B0604030504040204" pitchFamily="34" charset="0"/>
                <a:ea typeface="Verdana" panose="020B0604030504040204" pitchFamily="34" charset="0"/>
              </a:rPr>
              <a:t>waive 2019-2020 DPPD</a:t>
            </a:r>
          </a:p>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Solution</a:t>
            </a:r>
            <a:r>
              <a:rPr lang="en-US" sz="2400" dirty="0">
                <a:solidFill>
                  <a:schemeClr val="tx1">
                    <a:lumMod val="75000"/>
                    <a:lumOff val="25000"/>
                  </a:schemeClr>
                </a:solidFill>
                <a:latin typeface="Verdana" panose="020B0604030504040204" pitchFamily="34" charset="0"/>
                <a:ea typeface="Verdana" panose="020B0604030504040204" pitchFamily="34" charset="0"/>
              </a:rPr>
              <a:t>: advertise free and low-cost online options</a:t>
            </a:r>
          </a:p>
        </p:txBody>
      </p:sp>
      <p:pic>
        <p:nvPicPr>
          <p:cNvPr id="27652" name="Picture 14" descr="Michigan Department of Education Logo">
            <a:extLst>
              <a:ext uri="{FF2B5EF4-FFF2-40B4-BE49-F238E27FC236}">
                <a16:creationId xmlns:a16="http://schemas.microsoft.com/office/drawing/2014/main" id="{3BF5C70C-078B-42E2-AEBE-6F91BCD3D3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8">
            <a:extLst>
              <a:ext uri="{FF2B5EF4-FFF2-40B4-BE49-F238E27FC236}">
                <a16:creationId xmlns:a16="http://schemas.microsoft.com/office/drawing/2014/main" id="{FB8EE47B-BC55-4DE9-84B0-5447D895661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C4B1139-EA35-4D7F-9DA0-77CEE30131D6}"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27654" name="Slide Number Placeholder 10">
            <a:extLst>
              <a:ext uri="{FF2B5EF4-FFF2-40B4-BE49-F238E27FC236}">
                <a16:creationId xmlns:a16="http://schemas.microsoft.com/office/drawing/2014/main" id="{8E532DF1-B95D-4D15-A9F3-0B38416869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4E8A0B5-D4C9-4572-99E4-FD547B62692C}" type="slidenum">
              <a:rPr lang="en-US" altLang="en-US">
                <a:solidFill>
                  <a:schemeClr val="bg1"/>
                </a:solidFill>
                <a:latin typeface="Century Gothic" panose="020B0502020202020204" pitchFamily="34" charset="0"/>
              </a:rPr>
              <a:pPr/>
              <a:t>7</a:t>
            </a:fld>
            <a:endParaRPr lang="en-US" altLang="en-US">
              <a:solidFill>
                <a:schemeClr val="bg1"/>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BD9C-48FB-4734-ABA5-29641362F291}"/>
              </a:ext>
            </a:extLst>
          </p:cNvPr>
          <p:cNvSpPr>
            <a:spLocks noGrp="1"/>
          </p:cNvSpPr>
          <p:nvPr>
            <p:ph type="title"/>
          </p:nvPr>
        </p:nvSpPr>
        <p:spPr>
          <a:xfrm>
            <a:off x="958850" y="800100"/>
            <a:ext cx="10264775" cy="1212850"/>
          </a:xfrm>
        </p:spPr>
        <p:txBody>
          <a:bodyPr rtlCol="0">
            <a:normAutofit fontScale="90000"/>
          </a:bodyPr>
          <a:lstStyle/>
          <a:p>
            <a:pPr fontAlgn="auto">
              <a:spcAft>
                <a:spcPts val="0"/>
              </a:spcAft>
              <a:defRPr/>
            </a:pPr>
            <a:r>
              <a:rPr lang="en-US" sz="4000" dirty="0">
                <a:solidFill>
                  <a:srgbClr val="FFFFFF"/>
                </a:solidFill>
              </a:rPr>
              <a:t>Issue #2: Professional Learning Requirements for School Counselors</a:t>
            </a:r>
          </a:p>
        </p:txBody>
      </p:sp>
      <p:sp>
        <p:nvSpPr>
          <p:cNvPr id="3" name="Content Placeholder 2">
            <a:extLst>
              <a:ext uri="{FF2B5EF4-FFF2-40B4-BE49-F238E27FC236}">
                <a16:creationId xmlns:a16="http://schemas.microsoft.com/office/drawing/2014/main" id="{DDD2EF64-BAEF-46F6-8FE2-8F73EB4F0BAE}"/>
              </a:ext>
            </a:extLst>
          </p:cNvPr>
          <p:cNvSpPr>
            <a:spLocks noGrp="1"/>
          </p:cNvSpPr>
          <p:nvPr>
            <p:ph idx="1"/>
          </p:nvPr>
        </p:nvSpPr>
        <p:spPr>
          <a:xfrm>
            <a:off x="436563" y="2490788"/>
            <a:ext cx="10639425" cy="3743325"/>
          </a:xfrm>
        </p:spPr>
        <p:txBody>
          <a:bodyPr rtlCol="0" anchor="ctr">
            <a:normAutofit/>
          </a:bodyPr>
          <a:lstStyle/>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Requirement: </a:t>
            </a:r>
            <a:r>
              <a:rPr lang="en-US" sz="2400" dirty="0">
                <a:solidFill>
                  <a:schemeClr val="tx1">
                    <a:lumMod val="75000"/>
                    <a:lumOff val="25000"/>
                  </a:schemeClr>
                </a:solidFill>
                <a:latin typeface="Verdana" panose="020B0604030504040204" pitchFamily="34" charset="0"/>
                <a:ea typeface="Verdana" panose="020B0604030504040204" pitchFamily="34" charset="0"/>
              </a:rPr>
              <a:t>MCL 380.1233b – </a:t>
            </a:r>
          </a:p>
          <a:p>
            <a:pPr lvl="1" fontAlgn="auto">
              <a:spcAft>
                <a:spcPts val="0"/>
              </a:spcAft>
              <a:buFont typeface="Arial" panose="020B0604020202020204" pitchFamily="34" charset="0"/>
              <a:buChar char="•"/>
              <a:defRPr/>
            </a:pPr>
            <a:r>
              <a:rPr lang="en-US" sz="1800" dirty="0">
                <a:solidFill>
                  <a:schemeClr val="tx1">
                    <a:lumMod val="75000"/>
                    <a:lumOff val="25000"/>
                  </a:schemeClr>
                </a:solidFill>
                <a:latin typeface="Verdana" panose="020B0604030504040204" pitchFamily="34" charset="0"/>
                <a:ea typeface="Verdana" panose="020B0604030504040204" pitchFamily="34" charset="0"/>
              </a:rPr>
              <a:t>25 hours </a:t>
            </a:r>
            <a:r>
              <a:rPr lang="en-US" sz="2000" dirty="0">
                <a:solidFill>
                  <a:schemeClr val="tx1">
                    <a:lumMod val="75000"/>
                    <a:lumOff val="25000"/>
                  </a:schemeClr>
                </a:solidFill>
                <a:latin typeface="Verdana" panose="020B0604030504040204" pitchFamily="34" charset="0"/>
                <a:ea typeface="Verdana" panose="020B0604030504040204" pitchFamily="34" charset="0"/>
              </a:rPr>
              <a:t>college preparation and selection </a:t>
            </a:r>
          </a:p>
          <a:p>
            <a:pPr lvl="1" fontAlgn="auto">
              <a:spcAft>
                <a:spcPts val="0"/>
              </a:spcAft>
              <a:buFont typeface="Arial" panose="020B0604020202020204" pitchFamily="34" charset="0"/>
              <a:buChar char="•"/>
              <a:defRPr/>
            </a:pPr>
            <a:r>
              <a:rPr lang="en-US" sz="2000" dirty="0">
                <a:solidFill>
                  <a:schemeClr val="tx1">
                    <a:lumMod val="75000"/>
                    <a:lumOff val="25000"/>
                  </a:schemeClr>
                </a:solidFill>
                <a:latin typeface="Verdana" panose="020B0604030504040204" pitchFamily="34" charset="0"/>
                <a:ea typeface="Verdana" panose="020B0604030504040204" pitchFamily="34" charset="0"/>
              </a:rPr>
              <a:t>25 hours career counseling</a:t>
            </a:r>
          </a:p>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Issue</a:t>
            </a:r>
            <a:r>
              <a:rPr lang="en-US" sz="2400" dirty="0">
                <a:solidFill>
                  <a:schemeClr val="tx1">
                    <a:lumMod val="75000"/>
                    <a:lumOff val="25000"/>
                  </a:schemeClr>
                </a:solidFill>
                <a:latin typeface="Verdana" panose="020B0604030504040204" pitchFamily="34" charset="0"/>
                <a:ea typeface="Verdana" panose="020B0604030504040204" pitchFamily="34" charset="0"/>
              </a:rPr>
              <a:t>: professional development after March 13</a:t>
            </a:r>
            <a:r>
              <a:rPr lang="en-US" sz="2400" baseline="30000" dirty="0">
                <a:solidFill>
                  <a:schemeClr val="tx1">
                    <a:lumMod val="75000"/>
                    <a:lumOff val="25000"/>
                  </a:schemeClr>
                </a:solidFill>
                <a:latin typeface="Verdana" panose="020B0604030504040204" pitchFamily="34" charset="0"/>
                <a:ea typeface="Verdana" panose="020B0604030504040204" pitchFamily="34" charset="0"/>
              </a:rPr>
              <a:t>th</a:t>
            </a:r>
            <a:r>
              <a:rPr lang="en-US" sz="2400" dirty="0">
                <a:solidFill>
                  <a:schemeClr val="tx1">
                    <a:lumMod val="75000"/>
                    <a:lumOff val="25000"/>
                  </a:schemeClr>
                </a:solidFill>
                <a:latin typeface="Verdana" panose="020B0604030504040204" pitchFamily="34" charset="0"/>
                <a:ea typeface="Verdana" panose="020B0604030504040204" pitchFamily="34" charset="0"/>
              </a:rPr>
              <a:t> cancelled</a:t>
            </a:r>
          </a:p>
          <a:p>
            <a:pPr marL="0" indent="0" fontAlgn="auto">
              <a:spcAft>
                <a:spcPts val="0"/>
              </a:spcAft>
              <a:buFont typeface="Wingdings 3" charset="2"/>
              <a:buNone/>
              <a:defRPr/>
            </a:pP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Solution</a:t>
            </a:r>
            <a:r>
              <a:rPr lang="en-US" sz="2400" dirty="0">
                <a:solidFill>
                  <a:schemeClr val="tx1">
                    <a:lumMod val="75000"/>
                    <a:lumOff val="25000"/>
                  </a:schemeClr>
                </a:solidFill>
                <a:latin typeface="Verdana" panose="020B0604030504040204" pitchFamily="34" charset="0"/>
                <a:ea typeface="Verdana" panose="020B0604030504040204" pitchFamily="34" charset="0"/>
              </a:rPr>
              <a:t>: 150 hours reduced to 100 hours (2020 renewals only)</a:t>
            </a:r>
          </a:p>
          <a:p>
            <a:pPr fontAlgn="auto">
              <a:spcAft>
                <a:spcPts val="0"/>
              </a:spcAft>
              <a:buFont typeface="Wingdings 3" charset="2"/>
              <a:buChar char=""/>
              <a:defRPr/>
            </a:pPr>
            <a:r>
              <a:rPr lang="en-US" sz="2400" i="1" dirty="0">
                <a:solidFill>
                  <a:schemeClr val="tx1">
                    <a:lumMod val="75000"/>
                    <a:lumOff val="25000"/>
                  </a:schemeClr>
                </a:solidFill>
                <a:latin typeface="Verdana" panose="020B0604030504040204" pitchFamily="34" charset="0"/>
                <a:ea typeface="Verdana" panose="020B0604030504040204" pitchFamily="34" charset="0"/>
              </a:rPr>
              <a:t>Solution</a:t>
            </a:r>
            <a:r>
              <a:rPr lang="en-US" sz="2400" dirty="0">
                <a:solidFill>
                  <a:schemeClr val="tx1">
                    <a:lumMod val="75000"/>
                    <a:lumOff val="25000"/>
                  </a:schemeClr>
                </a:solidFill>
                <a:latin typeface="Verdana" panose="020B0604030504040204" pitchFamily="34" charset="0"/>
                <a:ea typeface="Verdana" panose="020B0604030504040204" pitchFamily="34" charset="0"/>
              </a:rPr>
              <a:t>: advertise free and low-cost online options</a:t>
            </a:r>
          </a:p>
          <a:p>
            <a:pPr marL="0" indent="0" fontAlgn="auto">
              <a:spcAft>
                <a:spcPts val="0"/>
              </a:spcAft>
              <a:buFont typeface="Wingdings 3" charset="2"/>
              <a:buNone/>
              <a:defRPr/>
            </a:pP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28676" name="Picture 14" descr="Michigan Department of Education Logo">
            <a:extLst>
              <a:ext uri="{FF2B5EF4-FFF2-40B4-BE49-F238E27FC236}">
                <a16:creationId xmlns:a16="http://schemas.microsoft.com/office/drawing/2014/main" id="{D57B8171-0EC2-4565-B6D0-312597BDE2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Date Placeholder 8">
            <a:extLst>
              <a:ext uri="{FF2B5EF4-FFF2-40B4-BE49-F238E27FC236}">
                <a16:creationId xmlns:a16="http://schemas.microsoft.com/office/drawing/2014/main" id="{10EF2DA6-23AE-4958-A13E-4F6CD7C7D77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EFF0837-7D8D-45FF-B3CE-405F17B712BA}"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28678" name="Slide Number Placeholder 10">
            <a:extLst>
              <a:ext uri="{FF2B5EF4-FFF2-40B4-BE49-F238E27FC236}">
                <a16:creationId xmlns:a16="http://schemas.microsoft.com/office/drawing/2014/main" id="{8189DFA3-1B36-48F3-837A-A2FBF380988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07ACCF2-FB52-478D-9B1A-4FA1EC4C69D7}" type="slidenum">
              <a:rPr lang="en-US" altLang="en-US">
                <a:solidFill>
                  <a:schemeClr val="bg1"/>
                </a:solidFill>
                <a:latin typeface="Century Gothic" panose="020B0502020202020204" pitchFamily="34" charset="0"/>
              </a:rPr>
              <a:pPr/>
              <a:t>8</a:t>
            </a:fld>
            <a:endParaRPr lang="en-US" altLang="en-US">
              <a:solidFill>
                <a:schemeClr val="bg1"/>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DA98078-5656-4247-8818-5F971AA37605}"/>
              </a:ext>
            </a:extLst>
          </p:cNvPr>
          <p:cNvSpPr>
            <a:spLocks noGrp="1"/>
          </p:cNvSpPr>
          <p:nvPr>
            <p:ph type="title"/>
          </p:nvPr>
        </p:nvSpPr>
        <p:spPr>
          <a:xfrm>
            <a:off x="958850" y="800100"/>
            <a:ext cx="10264775" cy="1212850"/>
          </a:xfrm>
        </p:spPr>
        <p:txBody>
          <a:bodyPr/>
          <a:lstStyle/>
          <a:p>
            <a:r>
              <a:rPr lang="en-US" altLang="en-US" sz="4000">
                <a:solidFill>
                  <a:srgbClr val="FFFFFF"/>
                </a:solidFill>
                <a:latin typeface="Verdana" panose="020B0604030504040204" pitchFamily="34" charset="0"/>
                <a:ea typeface="Verdana" panose="020B0604030504040204" pitchFamily="34" charset="0"/>
                <a:cs typeface="Verdana" panose="020B0604030504040204" pitchFamily="34" charset="0"/>
              </a:rPr>
              <a:t>Issue #3: Substitute Permits</a:t>
            </a:r>
          </a:p>
        </p:txBody>
      </p:sp>
      <p:sp>
        <p:nvSpPr>
          <p:cNvPr id="29699" name="Content Placeholder 2">
            <a:extLst>
              <a:ext uri="{FF2B5EF4-FFF2-40B4-BE49-F238E27FC236}">
                <a16:creationId xmlns:a16="http://schemas.microsoft.com/office/drawing/2014/main" id="{EF057A07-4266-4291-8473-5BF40EB46162}"/>
              </a:ext>
            </a:extLst>
          </p:cNvPr>
          <p:cNvSpPr>
            <a:spLocks noGrp="1"/>
          </p:cNvSpPr>
          <p:nvPr>
            <p:ph idx="1"/>
          </p:nvPr>
        </p:nvSpPr>
        <p:spPr>
          <a:xfrm>
            <a:off x="436563" y="2490788"/>
            <a:ext cx="10639425" cy="3802062"/>
          </a:xfrm>
        </p:spPr>
        <p:txBody>
          <a:bodyPr anchor="ctr"/>
          <a:lstStyle/>
          <a:p>
            <a:r>
              <a:rPr lang="en-US" altLang="en-US" sz="2400" i="1">
                <a:latin typeface="Verdana" panose="020B0604030504040204" pitchFamily="34" charset="0"/>
                <a:ea typeface="Verdana" panose="020B0604030504040204" pitchFamily="34" charset="0"/>
                <a:cs typeface="Verdana" panose="020B0604030504040204" pitchFamily="34" charset="0"/>
              </a:rPr>
              <a:t>Requirement: </a:t>
            </a:r>
            <a:r>
              <a:rPr lang="en-US" altLang="en-US" sz="2400">
                <a:latin typeface="Verdana" panose="020B0604030504040204" pitchFamily="34" charset="0"/>
                <a:ea typeface="Verdana" panose="020B0604030504040204" pitchFamily="34" charset="0"/>
                <a:cs typeface="Verdana" panose="020B0604030504040204" pitchFamily="34" charset="0"/>
              </a:rPr>
              <a:t>Daily Substitute Permit 90-day limitation</a:t>
            </a:r>
          </a:p>
          <a:p>
            <a:r>
              <a:rPr lang="en-US" altLang="en-US" sz="2400" i="1">
                <a:latin typeface="Verdana" panose="020B0604030504040204" pitchFamily="34" charset="0"/>
                <a:ea typeface="Verdana" panose="020B0604030504040204" pitchFamily="34" charset="0"/>
                <a:cs typeface="Verdana" panose="020B0604030504040204" pitchFamily="34" charset="0"/>
              </a:rPr>
              <a:t>Issues: </a:t>
            </a:r>
          </a:p>
          <a:p>
            <a:pPr lvl="1">
              <a:buFont typeface="Arial" panose="020B0604020202020204" pitchFamily="34" charset="0"/>
              <a:buChar char="•"/>
            </a:pPr>
            <a:r>
              <a:rPr lang="en-US" altLang="en-US" sz="2200">
                <a:latin typeface="Verdana" panose="020B0604030504040204" pitchFamily="34" charset="0"/>
                <a:ea typeface="Verdana" panose="020B0604030504040204" pitchFamily="34" charset="0"/>
                <a:cs typeface="Verdana" panose="020B0604030504040204" pitchFamily="34" charset="0"/>
              </a:rPr>
              <a:t>Availability of testing</a:t>
            </a:r>
          </a:p>
          <a:p>
            <a:pPr lvl="1">
              <a:buFont typeface="Arial" panose="020B0604020202020204" pitchFamily="34" charset="0"/>
              <a:buChar char="•"/>
            </a:pPr>
            <a:r>
              <a:rPr lang="en-US" altLang="en-US" sz="2200">
                <a:latin typeface="Verdana" panose="020B0604030504040204" pitchFamily="34" charset="0"/>
                <a:ea typeface="Verdana" panose="020B0604030504040204" pitchFamily="34" charset="0"/>
                <a:cs typeface="Verdana" panose="020B0604030504040204" pitchFamily="34" charset="0"/>
              </a:rPr>
              <a:t>Ability to enroll in a preparation program</a:t>
            </a:r>
          </a:p>
          <a:p>
            <a:pPr lvl="1">
              <a:buFont typeface="Arial" panose="020B0604020202020204" pitchFamily="34" charset="0"/>
              <a:buChar char="•"/>
            </a:pPr>
            <a:r>
              <a:rPr lang="en-US" altLang="en-US" sz="2200">
                <a:latin typeface="Verdana" panose="020B0604030504040204" pitchFamily="34" charset="0"/>
                <a:ea typeface="Verdana" panose="020B0604030504040204" pitchFamily="34" charset="0"/>
                <a:cs typeface="Verdana" panose="020B0604030504040204" pitchFamily="34" charset="0"/>
              </a:rPr>
              <a:t>Providing consistency to students</a:t>
            </a:r>
          </a:p>
          <a:p>
            <a:pPr lvl="1">
              <a:buFont typeface="Arial" panose="020B0604020202020204" pitchFamily="34" charset="0"/>
              <a:buChar char="•"/>
            </a:pPr>
            <a:r>
              <a:rPr lang="en-US" altLang="en-US" sz="2200">
                <a:latin typeface="Verdana" panose="020B0604030504040204" pitchFamily="34" charset="0"/>
                <a:ea typeface="Verdana" panose="020B0604030504040204" pitchFamily="34" charset="0"/>
                <a:cs typeface="Verdana" panose="020B0604030504040204" pitchFamily="34" charset="0"/>
              </a:rPr>
              <a:t>Availability of substitute teachers</a:t>
            </a:r>
          </a:p>
          <a:p>
            <a:r>
              <a:rPr lang="en-US" altLang="en-US" sz="2400" i="1">
                <a:latin typeface="Verdana" panose="020B0604030504040204" pitchFamily="34" charset="0"/>
                <a:ea typeface="Verdana" panose="020B0604030504040204" pitchFamily="34" charset="0"/>
                <a:cs typeface="Verdana" panose="020B0604030504040204" pitchFamily="34" charset="0"/>
              </a:rPr>
              <a:t>Solution: </a:t>
            </a:r>
            <a:r>
              <a:rPr lang="en-US" altLang="en-US" sz="2400">
                <a:latin typeface="Verdana" panose="020B0604030504040204" pitchFamily="34" charset="0"/>
                <a:ea typeface="Verdana" panose="020B0604030504040204" pitchFamily="34" charset="0"/>
                <a:cs typeface="Verdana" panose="020B0604030504040204" pitchFamily="34" charset="0"/>
              </a:rPr>
              <a:t>extend</a:t>
            </a:r>
            <a:r>
              <a:rPr lang="en-US" altLang="en-US" sz="2400" i="1">
                <a:latin typeface="Verdana" panose="020B0604030504040204" pitchFamily="34" charset="0"/>
                <a:ea typeface="Verdana" panose="020B0604030504040204" pitchFamily="34" charset="0"/>
                <a:cs typeface="Verdana" panose="020B0604030504040204" pitchFamily="34" charset="0"/>
              </a:rPr>
              <a:t> </a:t>
            </a:r>
            <a:r>
              <a:rPr lang="en-US" altLang="en-US" sz="2400">
                <a:latin typeface="Verdana" panose="020B0604030504040204" pitchFamily="34" charset="0"/>
                <a:ea typeface="Verdana" panose="020B0604030504040204" pitchFamily="34" charset="0"/>
                <a:cs typeface="Verdana" panose="020B0604030504040204" pitchFamily="34" charset="0"/>
              </a:rPr>
              <a:t>through August 31, 2020</a:t>
            </a:r>
          </a:p>
        </p:txBody>
      </p:sp>
      <p:pic>
        <p:nvPicPr>
          <p:cNvPr id="29700" name="Picture 14" descr="Michigan Department of Education Logo">
            <a:extLst>
              <a:ext uri="{FF2B5EF4-FFF2-40B4-BE49-F238E27FC236}">
                <a16:creationId xmlns:a16="http://schemas.microsoft.com/office/drawing/2014/main" id="{F0402F4E-5A7C-4919-9364-1F7CD06293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8513" y="5627688"/>
            <a:ext cx="2066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Date Placeholder 8">
            <a:extLst>
              <a:ext uri="{FF2B5EF4-FFF2-40B4-BE49-F238E27FC236}">
                <a16:creationId xmlns:a16="http://schemas.microsoft.com/office/drawing/2014/main" id="{C6348CE2-80B1-4A87-A182-CA818A78F26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2606A7A-6B32-40B9-A3E7-04102FA0EB30}" type="datetime1">
              <a:rPr lang="en-US" altLang="en-US" smtClean="0">
                <a:solidFill>
                  <a:schemeClr val="accent1"/>
                </a:solidFill>
                <a:latin typeface="Century Gothic" panose="020B0502020202020204" pitchFamily="34" charset="0"/>
              </a:rPr>
              <a:pPr fontAlgn="base">
                <a:spcBef>
                  <a:spcPct val="0"/>
                </a:spcBef>
                <a:spcAft>
                  <a:spcPct val="0"/>
                </a:spcAft>
              </a:pPr>
              <a:t>2/11/2021</a:t>
            </a:fld>
            <a:endParaRPr lang="en-US" altLang="en-US">
              <a:solidFill>
                <a:schemeClr val="accent1"/>
              </a:solidFill>
              <a:latin typeface="Century Gothic" panose="020B0502020202020204" pitchFamily="34" charset="0"/>
            </a:endParaRPr>
          </a:p>
        </p:txBody>
      </p:sp>
      <p:sp>
        <p:nvSpPr>
          <p:cNvPr id="29702" name="Slide Number Placeholder 10">
            <a:extLst>
              <a:ext uri="{FF2B5EF4-FFF2-40B4-BE49-F238E27FC236}">
                <a16:creationId xmlns:a16="http://schemas.microsoft.com/office/drawing/2014/main" id="{2C3C40C6-2FB3-4500-B0FD-7093E011E0A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CE5252E-BB97-4F28-9338-023536516853}" type="slidenum">
              <a:rPr lang="en-US" altLang="en-US">
                <a:solidFill>
                  <a:schemeClr val="bg1"/>
                </a:solidFill>
                <a:latin typeface="Century Gothic" panose="020B0502020202020204" pitchFamily="34" charset="0"/>
              </a:rPr>
              <a:pPr/>
              <a:t>9</a:t>
            </a:fld>
            <a:endParaRPr lang="en-US" altLang="en-US">
              <a:solidFill>
                <a:schemeClr val="bg1"/>
              </a:solidFill>
              <a:latin typeface="Century Gothic" panose="020B0502020202020204" pitchFamily="34" charset="0"/>
            </a:endParaRPr>
          </a:p>
        </p:txBody>
      </p:sp>
      <p:pic>
        <p:nvPicPr>
          <p:cNvPr id="29703" name="Picture 4">
            <a:extLst>
              <a:ext uri="{FF2B5EF4-FFF2-40B4-BE49-F238E27FC236}">
                <a16:creationId xmlns:a16="http://schemas.microsoft.com/office/drawing/2014/main" id="{94BEFD38-A0F9-4F64-8751-C9EF2DE582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4288" y="3033713"/>
            <a:ext cx="285115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Sample presentation slides [1]">
  <a:themeElements>
    <a:clrScheme name="1_Sample presentation slides [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Sample presentation slides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Sample presentation slides [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Sample presentation slides [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Sample presentation slides [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8B36A56277B846B0EEF386E768A50D" ma:contentTypeVersion="9" ma:contentTypeDescription="Create a new document." ma:contentTypeScope="" ma:versionID="47ad33fe053c19cf3eaacc9a7b774949">
  <xsd:schema xmlns:xsd="http://www.w3.org/2001/XMLSchema" xmlns:xs="http://www.w3.org/2001/XMLSchema" xmlns:p="http://schemas.microsoft.com/office/2006/metadata/properties" xmlns:ns2="ad27c568-2dec-4419-bf6f-0cef980f61bb" xmlns:ns3="1dc93aad-b850-4517-8aa9-22ae847f0984" targetNamespace="http://schemas.microsoft.com/office/2006/metadata/properties" ma:root="true" ma:fieldsID="3bd87d3c9706263184a6d3551f0823ca" ns2:_="" ns3:_="">
    <xsd:import namespace="ad27c568-2dec-4419-bf6f-0cef980f61bb"/>
    <xsd:import namespace="1dc93aad-b850-4517-8aa9-22ae847f09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27c568-2dec-4419-bf6f-0cef980f6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c93aad-b850-4517-8aa9-22ae847f09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239E49-7BC4-41E7-AC46-2C1B8FC02C70}">
  <ds:schemaRefs>
    <ds:schemaRef ds:uri="http://schemas.microsoft.com/sharepoint/v3/contenttype/forms"/>
  </ds:schemaRefs>
</ds:datastoreItem>
</file>

<file path=customXml/itemProps2.xml><?xml version="1.0" encoding="utf-8"?>
<ds:datastoreItem xmlns:ds="http://schemas.openxmlformats.org/officeDocument/2006/customXml" ds:itemID="{A249D5E7-D6D5-4EEE-A610-4A19F8C09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27c568-2dec-4419-bf6f-0cef980f61bb"/>
    <ds:schemaRef ds:uri="1dc93aad-b850-4517-8aa9-22ae847f0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CC0D2A-FB27-4CC8-9A53-4B4BFC81BDCE}">
  <ds:schemaRefs>
    <ds:schemaRef ds:uri="http://purl.org/dc/elements/1.1/"/>
    <ds:schemaRef ds:uri="http://schemas.microsoft.com/office/2006/documentManagement/types"/>
    <ds:schemaRef ds:uri="http://purl.org/dc/terms/"/>
    <ds:schemaRef ds:uri="ad27c568-2dec-4419-bf6f-0cef980f61bb"/>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dc93aad-b850-4517-8aa9-22ae847f0984"/>
  </ds:schemaRefs>
</ds:datastoreItem>
</file>

<file path=docProps/app.xml><?xml version="1.0" encoding="utf-8"?>
<Properties xmlns="http://schemas.openxmlformats.org/officeDocument/2006/extended-properties" xmlns:vt="http://schemas.openxmlformats.org/officeDocument/2006/docPropsVTypes">
  <TotalTime>2193</TotalTime>
  <Words>8153</Words>
  <Application>Microsoft Office PowerPoint</Application>
  <PresentationFormat>Widescreen</PresentationFormat>
  <Paragraphs>809</Paragraphs>
  <Slides>52</Slides>
  <Notes>49</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9" baseType="lpstr">
      <vt:lpstr>Arial</vt:lpstr>
      <vt:lpstr>ＭＳ Ｐゴシック</vt:lpstr>
      <vt:lpstr>Calibri</vt:lpstr>
      <vt:lpstr>Century Gothic</vt:lpstr>
      <vt:lpstr>Wingdings 3</vt:lpstr>
      <vt:lpstr>Geneva</vt:lpstr>
      <vt:lpstr>Times New Roman</vt:lpstr>
      <vt:lpstr>Verdana</vt:lpstr>
      <vt:lpstr>Wingdings</vt:lpstr>
      <vt:lpstr>Aparajita</vt:lpstr>
      <vt:lpstr>Skia</vt:lpstr>
      <vt:lpstr>Tahoma</vt:lpstr>
      <vt:lpstr>Symbol</vt:lpstr>
      <vt:lpstr>Calibri Light</vt:lpstr>
      <vt:lpstr>1_Sample presentation slides [1]</vt:lpstr>
      <vt:lpstr>Ion Boardroom</vt:lpstr>
      <vt:lpstr>Image</vt:lpstr>
      <vt:lpstr>Educator Workforce Updates</vt:lpstr>
      <vt:lpstr>It’s all about collaboration!</vt:lpstr>
      <vt:lpstr>Executive Orders</vt:lpstr>
      <vt:lpstr>Impacts of COVID-19 on Educator Certification</vt:lpstr>
      <vt:lpstr>Executive Orders (E.O.)</vt:lpstr>
      <vt:lpstr>2019-2020 School Year</vt:lpstr>
      <vt:lpstr>Issue #1: Certificate Renewals for Existing Educators </vt:lpstr>
      <vt:lpstr>Issue #2: Professional Learning Requirements for School Counselors</vt:lpstr>
      <vt:lpstr>Issue #3: Substitute Permits</vt:lpstr>
      <vt:lpstr>Issue #4: Granting Certificates to Aspiring Educators</vt:lpstr>
      <vt:lpstr>Issue #5: Educator Evaluations</vt:lpstr>
      <vt:lpstr>Preparing for 2020-2021</vt:lpstr>
      <vt:lpstr>Certificate and Permit Renewal or Progression</vt:lpstr>
      <vt:lpstr>2020-2021 Issues</vt:lpstr>
      <vt:lpstr>Communicating to Educators</vt:lpstr>
      <vt:lpstr>Follow OEE on Social Media</vt:lpstr>
      <vt:lpstr>Certificate Renewal Process</vt:lpstr>
      <vt:lpstr>Education-Related Professional Learning (ERPL)</vt:lpstr>
      <vt:lpstr>Staffing Flexibilities</vt:lpstr>
      <vt:lpstr>PowerPoint Presentation</vt:lpstr>
      <vt:lpstr>Daily Substitute Permit</vt:lpstr>
      <vt:lpstr>Year Long Permits – Key Points</vt:lpstr>
      <vt:lpstr>Full-year Basic Permit</vt:lpstr>
      <vt:lpstr>Full-year Shortage Permit</vt:lpstr>
      <vt:lpstr>Adding Endorsements</vt:lpstr>
      <vt:lpstr>Expert Permit</vt:lpstr>
      <vt:lpstr>MCL 380.1233b</vt:lpstr>
      <vt:lpstr>Annual Career Authorization Requirements – part 1</vt:lpstr>
      <vt:lpstr>Annual Career Authorization Requirements – part 2</vt:lpstr>
      <vt:lpstr>Renewing an ACA</vt:lpstr>
      <vt:lpstr>Special Education Approvals</vt:lpstr>
      <vt:lpstr>School Administrator Permit</vt:lpstr>
      <vt:lpstr>Why Would I Need a School Administrator Permit?</vt:lpstr>
      <vt:lpstr>Administrator Permit Renewal</vt:lpstr>
      <vt:lpstr>Preparation Programs</vt:lpstr>
      <vt:lpstr>Preparation Programs Types</vt:lpstr>
      <vt:lpstr>Accelerated Residency Programs</vt:lpstr>
      <vt:lpstr>CTE Programs</vt:lpstr>
      <vt:lpstr>Alternative Routes </vt:lpstr>
      <vt:lpstr>Using Permits Innovatively</vt:lpstr>
      <vt:lpstr>PowerPoint Presentation</vt:lpstr>
      <vt:lpstr>Current Certified Staff</vt:lpstr>
      <vt:lpstr>Student Teachers</vt:lpstr>
      <vt:lpstr>Paraprofessionals</vt:lpstr>
      <vt:lpstr>Career Changers</vt:lpstr>
      <vt:lpstr>Community Members</vt:lpstr>
      <vt:lpstr>Out-of-State Candidates</vt:lpstr>
      <vt:lpstr>Teacher Cadet Expansion</vt:lpstr>
      <vt:lpstr>Teacher Cadet Programming Goals</vt:lpstr>
      <vt:lpstr>Teacher Cadet Expansion Timeline</vt:lpstr>
      <vt:lpstr>We Value Your feedback!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Staffing Solutions</dc:title>
  <dc:creator>Krista Ried</dc:creator>
  <cp:lastModifiedBy>Patricia Denson</cp:lastModifiedBy>
  <cp:revision>72</cp:revision>
  <dcterms:created xsi:type="dcterms:W3CDTF">2019-11-08T22:34:02Z</dcterms:created>
  <dcterms:modified xsi:type="dcterms:W3CDTF">2021-02-11T19:50:54Z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dfe0-534f-4c95-815c-5b1af86b9823_Enabled">
    <vt:lpwstr>True</vt:lpwstr>
  </property>
  <property fmtid="{D5CDD505-2E9C-101B-9397-08002B2CF9AE}" pid="3" name="MSIP_Label_2f46dfe0-534f-4c95-815c-5b1af86b9823_SiteId">
    <vt:lpwstr>d5fb7087-3777-42ad-966a-892ef47225d1</vt:lpwstr>
  </property>
  <property fmtid="{D5CDD505-2E9C-101B-9397-08002B2CF9AE}" pid="4" name="MSIP_Label_2f46dfe0-534f-4c95-815c-5b1af86b9823_Owner">
    <vt:lpwstr>RiedK@michigan.gov</vt:lpwstr>
  </property>
  <property fmtid="{D5CDD505-2E9C-101B-9397-08002B2CF9AE}" pid="5" name="MSIP_Label_2f46dfe0-534f-4c95-815c-5b1af86b9823_SetDate">
    <vt:lpwstr>2020-02-05T15:02:23.7105942Z</vt:lpwstr>
  </property>
  <property fmtid="{D5CDD505-2E9C-101B-9397-08002B2CF9AE}" pid="6" name="MSIP_Label_2f46dfe0-534f-4c95-815c-5b1af86b9823_Name">
    <vt:lpwstr>Public Data (Published to the Public)</vt:lpwstr>
  </property>
  <property fmtid="{D5CDD505-2E9C-101B-9397-08002B2CF9AE}" pid="7" name="MSIP_Label_2f46dfe0-534f-4c95-815c-5b1af86b9823_Application">
    <vt:lpwstr>Microsoft Azure Information Protection</vt:lpwstr>
  </property>
  <property fmtid="{D5CDD505-2E9C-101B-9397-08002B2CF9AE}" pid="8" name="MSIP_Label_2f46dfe0-534f-4c95-815c-5b1af86b9823_ActionId">
    <vt:lpwstr>b2ca1dce-affa-4fc6-97aa-2f9fa01b2929</vt:lpwstr>
  </property>
  <property fmtid="{D5CDD505-2E9C-101B-9397-08002B2CF9AE}" pid="9" name="MSIP_Label_2f46dfe0-534f-4c95-815c-5b1af86b9823_Extended_MSFT_Method">
    <vt:lpwstr>Manual</vt:lpwstr>
  </property>
  <property fmtid="{D5CDD505-2E9C-101B-9397-08002B2CF9AE}" pid="10" name="Sensitivity">
    <vt:lpwstr>Public Data (Published to the Public)</vt:lpwstr>
  </property>
  <property fmtid="{D5CDD505-2E9C-101B-9397-08002B2CF9AE}" pid="11" name="ContentTypeId">
    <vt:lpwstr>0x0101001C8B36A56277B846B0EEF386E768A50D</vt:lpwstr>
  </property>
</Properties>
</file>