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26"/>
  </p:notesMasterIdLst>
  <p:sldIdLst>
    <p:sldId id="265" r:id="rId5"/>
    <p:sldId id="281" r:id="rId6"/>
    <p:sldId id="267" r:id="rId7"/>
    <p:sldId id="275" r:id="rId8"/>
    <p:sldId id="266" r:id="rId9"/>
    <p:sldId id="264" r:id="rId10"/>
    <p:sldId id="272" r:id="rId11"/>
    <p:sldId id="273" r:id="rId12"/>
    <p:sldId id="274" r:id="rId13"/>
    <p:sldId id="276" r:id="rId14"/>
    <p:sldId id="263" r:id="rId15"/>
    <p:sldId id="269" r:id="rId16"/>
    <p:sldId id="270" r:id="rId17"/>
    <p:sldId id="268" r:id="rId18"/>
    <p:sldId id="277" r:id="rId19"/>
    <p:sldId id="271" r:id="rId20"/>
    <p:sldId id="261" r:id="rId21"/>
    <p:sldId id="280" r:id="rId22"/>
    <p:sldId id="278" r:id="rId23"/>
    <p:sldId id="262" r:id="rId24"/>
    <p:sldId id="279" r:id="rId25"/>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3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B4E8EA-A576-47C2-B2CB-5C7A8E0DEC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CB1142-2B22-4603-9A4D-4EEB5E804EC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7101FA3-F814-4B1E-B0E6-741C86C44101}" type="datetimeFigureOut">
              <a:rPr lang="en-US"/>
              <a:pPr>
                <a:defRPr/>
              </a:pPr>
              <a:t>2/11/2021</a:t>
            </a:fld>
            <a:endParaRPr lang="en-US"/>
          </a:p>
        </p:txBody>
      </p:sp>
      <p:sp>
        <p:nvSpPr>
          <p:cNvPr id="4" name="Slide Image Placeholder 3">
            <a:extLst>
              <a:ext uri="{FF2B5EF4-FFF2-40B4-BE49-F238E27FC236}">
                <a16:creationId xmlns:a16="http://schemas.microsoft.com/office/drawing/2014/main" id="{3A78710E-B04E-4C1B-86D7-D6E30975FC1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42C6CC6-BDDC-4ACB-872A-8A41B4B4E82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AD9F90C-A1FC-4030-A10C-7C0DF81B7BC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7C298D12-8495-4FB2-8D07-84CF3E6EEF6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B50D1375-70C8-40EA-A367-F7923C607B7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1D1D879D-18F7-4723-BF09-76402BC0B824}"/>
              </a:ext>
            </a:extLst>
          </p:cNvPr>
          <p:cNvSpPr>
            <a:spLocks noGrp="1" noRot="1" noChangeAspect="1" noChangeArrowheads="1" noTextEdit="1"/>
          </p:cNvSpPr>
          <p:nvPr>
            <p:ph type="sldImg"/>
          </p:nvPr>
        </p:nvSpPr>
        <p:spPr bwMode="auto">
          <a:xfrm>
            <a:off x="762000" y="1190625"/>
            <a:ext cx="5710238" cy="3211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465BAD6-C161-4E56-9BCE-271C5307A9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724" name="Slide Number Placeholder 3">
            <a:extLst>
              <a:ext uri="{FF2B5EF4-FFF2-40B4-BE49-F238E27FC236}">
                <a16:creationId xmlns:a16="http://schemas.microsoft.com/office/drawing/2014/main" id="{E6921DC4-32C3-4D4B-8E43-AF918D12F5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703263">
              <a:defRPr>
                <a:solidFill>
                  <a:schemeClr val="tx1"/>
                </a:solidFill>
                <a:latin typeface="Trebuchet MS" panose="020B0603020202020204" pitchFamily="34" charset="0"/>
              </a:defRPr>
            </a:lvl1pPr>
            <a:lvl2pPr marL="742950" indent="-285750" defTabSz="703263">
              <a:defRPr>
                <a:solidFill>
                  <a:schemeClr val="tx1"/>
                </a:solidFill>
                <a:latin typeface="Trebuchet MS" panose="020B0603020202020204" pitchFamily="34" charset="0"/>
              </a:defRPr>
            </a:lvl2pPr>
            <a:lvl3pPr marL="1143000" indent="-228600" defTabSz="703263">
              <a:defRPr>
                <a:solidFill>
                  <a:schemeClr val="tx1"/>
                </a:solidFill>
                <a:latin typeface="Trebuchet MS" panose="020B0603020202020204" pitchFamily="34" charset="0"/>
              </a:defRPr>
            </a:lvl3pPr>
            <a:lvl4pPr marL="1600200" indent="-228600" defTabSz="703263">
              <a:defRPr>
                <a:solidFill>
                  <a:schemeClr val="tx1"/>
                </a:solidFill>
                <a:latin typeface="Trebuchet MS" panose="020B0603020202020204" pitchFamily="34" charset="0"/>
              </a:defRPr>
            </a:lvl4pPr>
            <a:lvl5pPr marL="2057400" indent="-228600" defTabSz="703263">
              <a:defRPr>
                <a:solidFill>
                  <a:schemeClr val="tx1"/>
                </a:solidFill>
                <a:latin typeface="Trebuchet MS" panose="020B0603020202020204" pitchFamily="34" charset="0"/>
              </a:defRPr>
            </a:lvl5pPr>
            <a:lvl6pPr marL="2514600" indent="-228600" defTabSz="703263" fontAlgn="base">
              <a:spcBef>
                <a:spcPct val="0"/>
              </a:spcBef>
              <a:spcAft>
                <a:spcPct val="0"/>
              </a:spcAft>
              <a:defRPr>
                <a:solidFill>
                  <a:schemeClr val="tx1"/>
                </a:solidFill>
                <a:latin typeface="Trebuchet MS" panose="020B0603020202020204" pitchFamily="34" charset="0"/>
              </a:defRPr>
            </a:lvl6pPr>
            <a:lvl7pPr marL="2971800" indent="-228600" defTabSz="703263" fontAlgn="base">
              <a:spcBef>
                <a:spcPct val="0"/>
              </a:spcBef>
              <a:spcAft>
                <a:spcPct val="0"/>
              </a:spcAft>
              <a:defRPr>
                <a:solidFill>
                  <a:schemeClr val="tx1"/>
                </a:solidFill>
                <a:latin typeface="Trebuchet MS" panose="020B0603020202020204" pitchFamily="34" charset="0"/>
              </a:defRPr>
            </a:lvl7pPr>
            <a:lvl8pPr marL="3429000" indent="-228600" defTabSz="703263" fontAlgn="base">
              <a:spcBef>
                <a:spcPct val="0"/>
              </a:spcBef>
              <a:spcAft>
                <a:spcPct val="0"/>
              </a:spcAft>
              <a:defRPr>
                <a:solidFill>
                  <a:schemeClr val="tx1"/>
                </a:solidFill>
                <a:latin typeface="Trebuchet MS" panose="020B0603020202020204" pitchFamily="34" charset="0"/>
              </a:defRPr>
            </a:lvl8pPr>
            <a:lvl9pPr marL="3886200" indent="-228600" defTabSz="703263"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AC699AEC-6AF4-4F80-9173-F7B19F6AA77D}" type="slidenum">
              <a:rPr lang="en-US" altLang="en-US">
                <a:solidFill>
                  <a:srgbClr val="000000"/>
                </a:solidFill>
                <a:latin typeface="Calibri" panose="020F0502020204030204" pitchFamily="34" charset="0"/>
              </a:rPr>
              <a:pPr fontAlgn="base">
                <a:spcBef>
                  <a:spcPct val="0"/>
                </a:spcBef>
                <a:spcAft>
                  <a:spcPct val="0"/>
                </a:spcAft>
              </a:pPr>
              <a:t>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482;p5:notes">
            <a:extLst>
              <a:ext uri="{FF2B5EF4-FFF2-40B4-BE49-F238E27FC236}">
                <a16:creationId xmlns:a16="http://schemas.microsoft.com/office/drawing/2014/main" id="{C42D49B7-A44B-444C-B9EE-609BA1D852D5}"/>
              </a:ext>
            </a:extLst>
          </p:cNvPr>
          <p:cNvSpPr>
            <a:spLocks noGrp="1" noRot="1" noChangeAspect="1" noTextEdit="1"/>
          </p:cNvSpPr>
          <p:nvPr>
            <p:ph type="sldImg" idx="2"/>
          </p:nvPr>
        </p:nvSpPr>
        <p:spPr bwMode="auto">
          <a:xfrm>
            <a:off x="417513" y="701675"/>
            <a:ext cx="6242050" cy="35115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2771" name="Google Shape;483;p5:notes">
            <a:extLst>
              <a:ext uri="{FF2B5EF4-FFF2-40B4-BE49-F238E27FC236}">
                <a16:creationId xmlns:a16="http://schemas.microsoft.com/office/drawing/2014/main" id="{95D12299-006A-4D6D-886B-4AA41D19D80C}"/>
              </a:ext>
            </a:extLst>
          </p:cNvPr>
          <p:cNvSpPr txBox="1">
            <a:spLocks noGrp="1" noChangeArrowheads="1"/>
          </p:cNvSpPr>
          <p:nvPr>
            <p:ph type="body" idx="1"/>
          </p:nvPr>
        </p:nvSpPr>
        <p:spPr bwMode="auto">
          <a:xfrm>
            <a:off x="708025" y="4448175"/>
            <a:ext cx="5661025" cy="421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1" tIns="93921" rIns="93921" bIns="93921" numCol="1" anchor="t" anchorCtr="0" compatLnSpc="1">
            <a:prstTxWarp prst="textNoShape">
              <a:avLst/>
            </a:prstTxWarp>
          </a:bodyPr>
          <a:lstStyle/>
          <a:p>
            <a:pPr>
              <a:spcBef>
                <a:spcPct val="0"/>
              </a:spcBef>
              <a:buSzPts val="1100"/>
            </a:pPr>
            <a:r>
              <a:rPr lang="en-US" altLang="en-US"/>
              <a:t>Breakout rooms </a:t>
            </a:r>
          </a:p>
          <a:p>
            <a:pPr>
              <a:spcBef>
                <a:spcPct val="0"/>
              </a:spcBef>
              <a:buSzPts val="1100"/>
            </a:pPr>
            <a:r>
              <a:rPr lang="en-US" altLang="en-US"/>
              <a:t>Share out 2-3 whole group  (see facilitators “Cliff Notes” for process, should someone become upset or distraught during this breakout session, or anytime during this PD)</a:t>
            </a:r>
          </a:p>
          <a:p>
            <a:pPr>
              <a:spcBef>
                <a:spcPct val="0"/>
              </a:spcBef>
              <a:buSzPts val="1100"/>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F24BF08-2AE1-4F55-BDB4-3324BA5281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D21663C-DB9D-4BCC-BDEA-D4D585CF5489}"/>
              </a:ext>
            </a:extLst>
          </p:cNvPr>
          <p:cNvSpPr>
            <a:spLocks noGrp="1"/>
          </p:cNvSpPr>
          <p:nvPr>
            <p:ph type="body" idx="1"/>
          </p:nvPr>
        </p:nvSpPr>
        <p:spPr/>
        <p:txBody>
          <a:bodyPr/>
          <a:lstStyle/>
          <a:p>
            <a:pPr fontAlgn="auto">
              <a:spcBef>
                <a:spcPts val="0"/>
              </a:spcBef>
              <a:spcAft>
                <a:spcPts val="0"/>
              </a:spcAft>
              <a:buClr>
                <a:schemeClr val="dk1"/>
              </a:buClr>
              <a:buSzPct val="100000"/>
              <a:buFont typeface="Noto Sans Symbols"/>
              <a:buChar char="➢"/>
              <a:defRPr/>
            </a:pPr>
            <a:r>
              <a:rPr lang="en-US"/>
              <a:t>Add the Conscious Discipline graphic as another visual… </a:t>
            </a:r>
          </a:p>
          <a:p>
            <a:pPr fontAlgn="auto">
              <a:spcBef>
                <a:spcPts val="0"/>
              </a:spcBef>
              <a:spcAft>
                <a:spcPts val="0"/>
              </a:spcAft>
              <a:buClr>
                <a:schemeClr val="dk1"/>
              </a:buClr>
              <a:buSzPct val="100000"/>
              <a:buFont typeface="Noto Sans Symbols"/>
              <a:buNone/>
              <a:defRPr/>
            </a:pPr>
            <a:endParaRPr lang="en-US"/>
          </a:p>
          <a:p>
            <a:pPr fontAlgn="auto">
              <a:spcBef>
                <a:spcPts val="0"/>
              </a:spcBef>
              <a:spcAft>
                <a:spcPts val="0"/>
              </a:spcAft>
              <a:buClr>
                <a:schemeClr val="dk1"/>
              </a:buClr>
              <a:buSzPct val="100000"/>
              <a:buFont typeface="Noto Sans Symbols"/>
              <a:buChar char="➢"/>
              <a:defRPr/>
            </a:pPr>
            <a:r>
              <a:rPr lang="en-US"/>
              <a:t>Years ago, Abraham Maslow developed a framework of human potential to address motivation, readiness to learn and maximize human potential. </a:t>
            </a:r>
          </a:p>
          <a:p>
            <a:pPr fontAlgn="auto">
              <a:spcBef>
                <a:spcPts val="0"/>
              </a:spcBef>
              <a:spcAft>
                <a:spcPts val="0"/>
              </a:spcAft>
              <a:buClr>
                <a:schemeClr val="dk1"/>
              </a:buClr>
              <a:buSzPct val="100000"/>
              <a:defRPr/>
            </a:pPr>
            <a:endParaRPr lang="en-US"/>
          </a:p>
          <a:p>
            <a:pPr fontAlgn="auto">
              <a:spcBef>
                <a:spcPts val="0"/>
              </a:spcBef>
              <a:spcAft>
                <a:spcPts val="0"/>
              </a:spcAft>
              <a:buClr>
                <a:schemeClr val="dk1"/>
              </a:buClr>
              <a:buSzPct val="100000"/>
              <a:buFont typeface="Noto Sans Symbols"/>
              <a:buChar char="➢"/>
              <a:defRPr/>
            </a:pPr>
            <a:r>
              <a:rPr lang="en-US"/>
              <a:t>When a lower and more pressing need is satisfied humans can then shift their motivation to achieving a higher need.  </a:t>
            </a:r>
          </a:p>
          <a:p>
            <a:pPr marL="179448" indent="-179448" fontAlgn="auto">
              <a:spcBef>
                <a:spcPts val="0"/>
              </a:spcBef>
              <a:spcAft>
                <a:spcPts val="0"/>
              </a:spcAft>
              <a:buClr>
                <a:schemeClr val="dk1"/>
              </a:buClr>
              <a:buSzPct val="100000"/>
              <a:buFont typeface="Noto Sans Symbols"/>
              <a:buChar char="➢"/>
              <a:defRPr/>
            </a:pPr>
            <a:r>
              <a:rPr lang="en-US"/>
              <a:t>Once you have your Physical / Survival Needs (food, water, temperature) – met you can move to</a:t>
            </a:r>
          </a:p>
          <a:p>
            <a:pPr marL="179448" indent="-179448" fontAlgn="auto">
              <a:spcBef>
                <a:spcPts val="0"/>
              </a:spcBef>
              <a:spcAft>
                <a:spcPts val="0"/>
              </a:spcAft>
              <a:buClr>
                <a:schemeClr val="dk1"/>
              </a:buClr>
              <a:buSzPct val="100000"/>
              <a:buFont typeface="Noto Sans Symbols"/>
              <a:buChar char="➢"/>
              <a:defRPr/>
            </a:pPr>
            <a:r>
              <a:rPr lang="en-US"/>
              <a:t>  Security – Once your physical and emotional Safety needs are met ( you have a safe home, a safe place to go) you can focus on…</a:t>
            </a:r>
          </a:p>
          <a:p>
            <a:pPr marL="179448" indent="-179448" fontAlgn="auto">
              <a:spcBef>
                <a:spcPts val="0"/>
              </a:spcBef>
              <a:spcAft>
                <a:spcPts val="0"/>
              </a:spcAft>
              <a:buClr>
                <a:schemeClr val="dk1"/>
              </a:buClr>
              <a:buSzPct val="100000"/>
              <a:buFont typeface="Noto Sans Symbols"/>
              <a:buChar char="➢"/>
              <a:defRPr/>
            </a:pPr>
            <a:r>
              <a:rPr lang="en-US"/>
              <a:t> Love and Belonging – This is having a group with which you identify, (a family, a social group, peers, clubs),  a need to care for someone and have them care for you in return, not just romantic love but comrade of family and  friends too.  When that need is met you can focus on </a:t>
            </a:r>
          </a:p>
          <a:p>
            <a:pPr marL="179448" indent="-179448" fontAlgn="auto">
              <a:spcBef>
                <a:spcPts val="0"/>
              </a:spcBef>
              <a:spcAft>
                <a:spcPts val="0"/>
              </a:spcAft>
              <a:buClr>
                <a:schemeClr val="dk1"/>
              </a:buClr>
              <a:buSzPct val="100000"/>
              <a:buFont typeface="Noto Sans Symbols"/>
              <a:buChar char="➢"/>
              <a:defRPr/>
            </a:pPr>
            <a:r>
              <a:rPr lang="en-US"/>
              <a:t>  Self Esteem Needs –this is where you gain the respect of others, and show it in return.  You form an interconnection of support</a:t>
            </a:r>
          </a:p>
          <a:p>
            <a:pPr fontAlgn="auto">
              <a:spcBef>
                <a:spcPts val="0"/>
              </a:spcBef>
              <a:spcAft>
                <a:spcPts val="0"/>
              </a:spcAft>
              <a:buSzPct val="25000"/>
              <a:defRPr/>
            </a:pPr>
            <a:r>
              <a:rPr lang="en-US"/>
              <a:t>When ALL of these are met, you become</a:t>
            </a:r>
          </a:p>
          <a:p>
            <a:pPr marL="179448" indent="-179448" fontAlgn="auto">
              <a:spcBef>
                <a:spcPts val="0"/>
              </a:spcBef>
              <a:spcAft>
                <a:spcPts val="0"/>
              </a:spcAft>
              <a:buClr>
                <a:schemeClr val="dk1"/>
              </a:buClr>
              <a:buSzPct val="100000"/>
              <a:buFont typeface="Noto Sans Symbols"/>
              <a:buChar char="➢"/>
              <a:defRPr/>
            </a:pPr>
            <a:r>
              <a:rPr lang="en-US"/>
              <a:t>Self – Actualized –  where you are able to maximize your full potential – you are moral, creative,, a problem solver and someone who seeks continued growth.  </a:t>
            </a:r>
          </a:p>
          <a:p>
            <a:pPr marL="179448" indent="-179448" fontAlgn="auto">
              <a:spcBef>
                <a:spcPts val="0"/>
              </a:spcBef>
              <a:spcAft>
                <a:spcPts val="0"/>
              </a:spcAft>
              <a:buClr>
                <a:schemeClr val="dk1"/>
              </a:buClr>
              <a:buSzPct val="100000"/>
              <a:defRPr/>
            </a:pPr>
            <a:endParaRPr lang="en-US"/>
          </a:p>
          <a:p>
            <a:pPr marL="179478" indent="-179478" fontAlgn="auto">
              <a:spcBef>
                <a:spcPts val="0"/>
              </a:spcBef>
              <a:spcAft>
                <a:spcPts val="0"/>
              </a:spcAft>
              <a:buClr>
                <a:schemeClr val="dk1"/>
              </a:buClr>
              <a:buSzPct val="100000"/>
              <a:buFont typeface="Noto Sans Symbols"/>
              <a:buChar char="➢"/>
              <a:defRPr/>
            </a:pPr>
            <a:r>
              <a:rPr lang="en-US"/>
              <a:t>Are any of you familiar with Maslow’s work? It may  be that it was part of your degree education as it was for me. </a:t>
            </a:r>
          </a:p>
          <a:p>
            <a:pPr marL="179478" indent="-179478" fontAlgn="auto">
              <a:spcBef>
                <a:spcPts val="0"/>
              </a:spcBef>
              <a:spcAft>
                <a:spcPts val="0"/>
              </a:spcAft>
              <a:buClr>
                <a:schemeClr val="dk1"/>
              </a:buClr>
              <a:buSzPct val="100000"/>
              <a:buFont typeface="Noto Sans Symbols"/>
              <a:buChar char="➢"/>
              <a:defRPr/>
            </a:pPr>
            <a:r>
              <a:rPr lang="en-US"/>
              <a:t>Does anyone know when Maslow developed this model?  (Pause for responses)</a:t>
            </a:r>
          </a:p>
          <a:p>
            <a:pPr fontAlgn="auto">
              <a:spcBef>
                <a:spcPts val="0"/>
              </a:spcBef>
              <a:spcAft>
                <a:spcPts val="0"/>
              </a:spcAft>
              <a:buSzPct val="25000"/>
              <a:defRPr/>
            </a:pPr>
            <a:r>
              <a:rPr lang="en-US"/>
              <a:t>      It was 1943  (That was 74 years ago!!!)</a:t>
            </a:r>
          </a:p>
          <a:p>
            <a:pPr fontAlgn="auto">
              <a:spcBef>
                <a:spcPts val="0"/>
              </a:spcBef>
              <a:spcAft>
                <a:spcPts val="0"/>
              </a:spcAft>
              <a:defRPr/>
            </a:pPr>
            <a:endParaRPr lang="en-US"/>
          </a:p>
        </p:txBody>
      </p:sp>
      <p:sp>
        <p:nvSpPr>
          <p:cNvPr id="41988" name="Slide Number Placeholder 3">
            <a:extLst>
              <a:ext uri="{FF2B5EF4-FFF2-40B4-BE49-F238E27FC236}">
                <a16:creationId xmlns:a16="http://schemas.microsoft.com/office/drawing/2014/main" id="{D888AEC1-8AA3-4FA0-A95F-746A5AEFAC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703263">
              <a:defRPr>
                <a:solidFill>
                  <a:schemeClr val="tx1"/>
                </a:solidFill>
                <a:latin typeface="Trebuchet MS" panose="020B0603020202020204" pitchFamily="34" charset="0"/>
              </a:defRPr>
            </a:lvl1pPr>
            <a:lvl2pPr marL="742950" indent="-285750" defTabSz="703263">
              <a:defRPr>
                <a:solidFill>
                  <a:schemeClr val="tx1"/>
                </a:solidFill>
                <a:latin typeface="Trebuchet MS" panose="020B0603020202020204" pitchFamily="34" charset="0"/>
              </a:defRPr>
            </a:lvl2pPr>
            <a:lvl3pPr marL="1143000" indent="-228600" defTabSz="703263">
              <a:defRPr>
                <a:solidFill>
                  <a:schemeClr val="tx1"/>
                </a:solidFill>
                <a:latin typeface="Trebuchet MS" panose="020B0603020202020204" pitchFamily="34" charset="0"/>
              </a:defRPr>
            </a:lvl3pPr>
            <a:lvl4pPr marL="1600200" indent="-228600" defTabSz="703263">
              <a:defRPr>
                <a:solidFill>
                  <a:schemeClr val="tx1"/>
                </a:solidFill>
                <a:latin typeface="Trebuchet MS" panose="020B0603020202020204" pitchFamily="34" charset="0"/>
              </a:defRPr>
            </a:lvl4pPr>
            <a:lvl5pPr marL="2057400" indent="-228600" defTabSz="703263">
              <a:defRPr>
                <a:solidFill>
                  <a:schemeClr val="tx1"/>
                </a:solidFill>
                <a:latin typeface="Trebuchet MS" panose="020B0603020202020204" pitchFamily="34" charset="0"/>
              </a:defRPr>
            </a:lvl5pPr>
            <a:lvl6pPr marL="2514600" indent="-228600" defTabSz="703263" fontAlgn="base">
              <a:spcBef>
                <a:spcPct val="0"/>
              </a:spcBef>
              <a:spcAft>
                <a:spcPct val="0"/>
              </a:spcAft>
              <a:defRPr>
                <a:solidFill>
                  <a:schemeClr val="tx1"/>
                </a:solidFill>
                <a:latin typeface="Trebuchet MS" panose="020B0603020202020204" pitchFamily="34" charset="0"/>
              </a:defRPr>
            </a:lvl6pPr>
            <a:lvl7pPr marL="2971800" indent="-228600" defTabSz="703263" fontAlgn="base">
              <a:spcBef>
                <a:spcPct val="0"/>
              </a:spcBef>
              <a:spcAft>
                <a:spcPct val="0"/>
              </a:spcAft>
              <a:defRPr>
                <a:solidFill>
                  <a:schemeClr val="tx1"/>
                </a:solidFill>
                <a:latin typeface="Trebuchet MS" panose="020B0603020202020204" pitchFamily="34" charset="0"/>
              </a:defRPr>
            </a:lvl7pPr>
            <a:lvl8pPr marL="3429000" indent="-228600" defTabSz="703263" fontAlgn="base">
              <a:spcBef>
                <a:spcPct val="0"/>
              </a:spcBef>
              <a:spcAft>
                <a:spcPct val="0"/>
              </a:spcAft>
              <a:defRPr>
                <a:solidFill>
                  <a:schemeClr val="tx1"/>
                </a:solidFill>
                <a:latin typeface="Trebuchet MS" panose="020B0603020202020204" pitchFamily="34" charset="0"/>
              </a:defRPr>
            </a:lvl8pPr>
            <a:lvl9pPr marL="3886200" indent="-228600" defTabSz="703263"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40BE99F9-93F3-404C-8C65-0148790034DC}" type="slidenum">
              <a:rPr lang="en-US" altLang="en-US">
                <a:solidFill>
                  <a:srgbClr val="000000"/>
                </a:solidFill>
                <a:latin typeface="Calibri" panose="020F0502020204030204" pitchFamily="34" charset="0"/>
              </a:rPr>
              <a:pPr fontAlgn="base">
                <a:spcBef>
                  <a:spcPct val="0"/>
                </a:spcBef>
                <a:spcAft>
                  <a:spcPct val="0"/>
                </a:spcAft>
              </a:pPr>
              <a:t>16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065856D-C776-4170-B1C3-50399FA0E4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05A6FEAF-5ACD-4B0E-BD76-7CE08F68A6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solidFill>
                  <a:schemeClr val="bg1"/>
                </a:solidFill>
              </a:rPr>
              <a:t>Something happens</a:t>
            </a:r>
          </a:p>
          <a:p>
            <a:pPr>
              <a:spcBef>
                <a:spcPct val="0"/>
              </a:spcBef>
            </a:pPr>
            <a:r>
              <a:rPr lang="en-US" altLang="en-US">
                <a:solidFill>
                  <a:schemeClr val="bg1"/>
                </a:solidFill>
              </a:rPr>
              <a:t>The Situation is interpreted</a:t>
            </a:r>
          </a:p>
          <a:p>
            <a:pPr>
              <a:spcBef>
                <a:spcPct val="0"/>
              </a:spcBef>
            </a:pPr>
            <a:r>
              <a:rPr lang="en-US" altLang="en-US">
                <a:solidFill>
                  <a:schemeClr val="bg1"/>
                </a:solidFill>
              </a:rPr>
              <a:t>Feelings occur as a result of the thoughts</a:t>
            </a:r>
          </a:p>
          <a:p>
            <a:pPr>
              <a:spcBef>
                <a:spcPct val="0"/>
              </a:spcBef>
            </a:pPr>
            <a:r>
              <a:rPr lang="en-US" altLang="en-US">
                <a:solidFill>
                  <a:schemeClr val="bg1"/>
                </a:solidFill>
              </a:rPr>
              <a:t>Actions are taken in response to the feelings</a:t>
            </a:r>
          </a:p>
          <a:p>
            <a:pPr>
              <a:spcBef>
                <a:spcPct val="0"/>
              </a:spcBef>
            </a:pPr>
            <a:endParaRPr lang="en-US" altLang="en-US"/>
          </a:p>
        </p:txBody>
      </p:sp>
      <p:sp>
        <p:nvSpPr>
          <p:cNvPr id="44036" name="Slide Number Placeholder 3">
            <a:extLst>
              <a:ext uri="{FF2B5EF4-FFF2-40B4-BE49-F238E27FC236}">
                <a16:creationId xmlns:a16="http://schemas.microsoft.com/office/drawing/2014/main" id="{9EF4C685-3E14-4F36-A172-18BAF2C53D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FD32702C-4D93-4C32-B7D4-59AF7A2D82E3}" type="slidenum">
              <a:rPr lang="en-US" altLang="en-US">
                <a:solidFill>
                  <a:srgbClr val="000000"/>
                </a:solidFill>
                <a:latin typeface="Calibri" panose="020F0502020204030204" pitchFamily="34" charset="0"/>
              </a:rPr>
              <a:pPr fontAlgn="base">
                <a:spcBef>
                  <a:spcPct val="0"/>
                </a:spcBef>
                <a:spcAft>
                  <a:spcPct val="0"/>
                </a:spcAft>
              </a:pPr>
              <a:t>17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229;p16:notes">
            <a:extLst>
              <a:ext uri="{FF2B5EF4-FFF2-40B4-BE49-F238E27FC236}">
                <a16:creationId xmlns:a16="http://schemas.microsoft.com/office/drawing/2014/main" id="{A4051B15-E10B-4DE6-ACA6-7B2D1C76B89D}"/>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48131" name="Google Shape;230;p16:notes">
            <a:extLst>
              <a:ext uri="{FF2B5EF4-FFF2-40B4-BE49-F238E27FC236}">
                <a16:creationId xmlns:a16="http://schemas.microsoft.com/office/drawing/2014/main" id="{901A6BFC-6A09-4E17-855A-DF583FA2F448}"/>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r>
              <a:rPr lang="en-US" altLang="en-US"/>
              <a:t>Invite participants to share their commitments in the chat and write them down on a post it note so they might remember their commitments</a:t>
            </a:r>
          </a:p>
          <a:p>
            <a:pPr>
              <a:spcBef>
                <a:spcPct val="0"/>
              </a:spcBef>
            </a:pPr>
            <a:endParaRPr lang="en-US" altLang="en-US"/>
          </a:p>
          <a:p>
            <a:pPr>
              <a:spcBef>
                <a:spcPct val="0"/>
              </a:spcBef>
            </a:pPr>
            <a:r>
              <a:rPr lang="en-US" altLang="en-US"/>
              <a:t>strategies that we can do each day to grow into our learning zone and strengthen our “self regulation skills”, which is the scientific term for resilience</a:t>
            </a:r>
          </a:p>
        </p:txBody>
      </p:sp>
      <p:sp>
        <p:nvSpPr>
          <p:cNvPr id="48132" name="Google Shape;231;p16:notes">
            <a:extLst>
              <a:ext uri="{FF2B5EF4-FFF2-40B4-BE49-F238E27FC236}">
                <a16:creationId xmlns:a16="http://schemas.microsoft.com/office/drawing/2014/main" id="{D2A0EF26-CF46-472C-B0F5-39014CE332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EECFBB50-10B5-4BC3-99B3-10691A7F00E5}" type="slidenum">
              <a:rPr lang="en-US" altLang="en-US">
                <a:solidFill>
                  <a:srgbClr val="000000"/>
                </a:solidFill>
                <a:latin typeface="Calibri" panose="020F0502020204030204" pitchFamily="34" charset="0"/>
              </a:rPr>
              <a:pPr fontAlgn="base">
                <a:spcBef>
                  <a:spcPct val="0"/>
                </a:spcBef>
                <a:spcAft>
                  <a:spcPct val="0"/>
                </a:spcAft>
              </a:pPr>
              <a:t>20</a:t>
            </a:fld>
            <a:endParaRPr lang="en-US"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E92A1390-8958-4604-99D9-4A2605D2D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3388"/>
            <a:ext cx="89677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144ED596-3849-4C1B-94F9-06FCEB3C5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0" y="4243388"/>
            <a:ext cx="3076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2A8604C-5B0E-4D5D-B9F7-3DC97FD6CE3D}"/>
              </a:ext>
            </a:extLst>
          </p:cNvPr>
          <p:cNvSpPr/>
          <p:nvPr/>
        </p:nvSpPr>
        <p:spPr bwMode="ltGray">
          <a:xfrm>
            <a:off x="0" y="2590800"/>
            <a:ext cx="8967788"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DED5AC61-2CC0-4DB1-AF30-06D0927E3A91}"/>
              </a:ext>
            </a:extLst>
          </p:cNvPr>
          <p:cNvSpPr/>
          <p:nvPr/>
        </p:nvSpPr>
        <p:spPr>
          <a:xfrm>
            <a:off x="9112250" y="2590800"/>
            <a:ext cx="3076575"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9B71D401-8B7E-4684-A7A9-6436550CFACF}"/>
              </a:ext>
            </a:extLst>
          </p:cNvPr>
          <p:cNvSpPr>
            <a:spLocks noGrp="1"/>
          </p:cNvSpPr>
          <p:nvPr>
            <p:ph type="dt" sz="half" idx="10"/>
          </p:nvPr>
        </p:nvSpPr>
        <p:spPr/>
        <p:txBody>
          <a:bodyPr/>
          <a:lstStyle>
            <a:lvl1pPr>
              <a:defRPr/>
            </a:lvl1pPr>
          </a:lstStyle>
          <a:p>
            <a:pPr>
              <a:defRPr/>
            </a:pPr>
            <a:fld id="{EAAA8696-C3AE-4764-8CAC-234652A6E500}" type="datetimeFigureOut">
              <a:rPr lang="en-US"/>
              <a:pPr>
                <a:defRPr/>
              </a:pPr>
              <a:t>2/11/2021</a:t>
            </a:fld>
            <a:endParaRPr lang="en-US"/>
          </a:p>
        </p:txBody>
      </p:sp>
      <p:sp>
        <p:nvSpPr>
          <p:cNvPr id="9" name="Footer Placeholder 4">
            <a:extLst>
              <a:ext uri="{FF2B5EF4-FFF2-40B4-BE49-F238E27FC236}">
                <a16:creationId xmlns:a16="http://schemas.microsoft.com/office/drawing/2014/main" id="{1E9059DA-A5AF-4924-8554-0F56BD8E8D2B}"/>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55DFA511-E85E-4C09-B3C0-95EB0F7C5069}"/>
              </a:ext>
            </a:extLst>
          </p:cNvPr>
          <p:cNvSpPr>
            <a:spLocks noGrp="1"/>
          </p:cNvSpPr>
          <p:nvPr>
            <p:ph type="sldNum" sz="quarter" idx="12"/>
          </p:nvPr>
        </p:nvSpPr>
        <p:spPr>
          <a:xfrm>
            <a:off x="9255125" y="2749550"/>
            <a:ext cx="1171575" cy="1357313"/>
          </a:xfrm>
        </p:spPr>
        <p:txBody>
          <a:bodyPr/>
          <a:lstStyle>
            <a:lvl1pPr>
              <a:defRPr/>
            </a:lvl1pPr>
          </a:lstStyle>
          <a:p>
            <a:pPr>
              <a:defRPr/>
            </a:pPr>
            <a:fld id="{B6D0A81F-C671-4EC8-BE35-294C13B5DB11}" type="slidenum">
              <a:rPr lang="en-US"/>
              <a:pPr>
                <a:defRPr/>
              </a:pPr>
              <a:t>‹#›</a:t>
            </a:fld>
            <a:endParaRPr lang="en-US"/>
          </a:p>
        </p:txBody>
      </p:sp>
    </p:spTree>
    <p:extLst>
      <p:ext uri="{BB962C8B-B14F-4D97-AF65-F5344CB8AC3E}">
        <p14:creationId xmlns:p14="http://schemas.microsoft.com/office/powerpoint/2010/main" val="31049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HD-ShadowLong.png">
            <a:extLst>
              <a:ext uri="{FF2B5EF4-FFF2-40B4-BE49-F238E27FC236}">
                <a16:creationId xmlns:a16="http://schemas.microsoft.com/office/drawing/2014/main" id="{5F7002FD-AF85-4973-9AB8-DA9B5ED6D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a:extLst>
              <a:ext uri="{FF2B5EF4-FFF2-40B4-BE49-F238E27FC236}">
                <a16:creationId xmlns:a16="http://schemas.microsoft.com/office/drawing/2014/main" id="{3E19103C-E538-4526-886E-0491D13D0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59293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2192895-561A-40E8-80F7-C9A09842E59F}"/>
              </a:ext>
            </a:extLst>
          </p:cNvPr>
          <p:cNvSpPr/>
          <p:nvPr/>
        </p:nvSpPr>
        <p:spPr bwMode="ltGray">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C372385E-07B7-4ABB-BB77-34F9B9D654FB}"/>
              </a:ext>
            </a:extLst>
          </p:cNvPr>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4">
            <a:extLst>
              <a:ext uri="{FF2B5EF4-FFF2-40B4-BE49-F238E27FC236}">
                <a16:creationId xmlns:a16="http://schemas.microsoft.com/office/drawing/2014/main" id="{227A6CD4-609C-43D6-9B86-D427C72032AE}"/>
              </a:ext>
            </a:extLst>
          </p:cNvPr>
          <p:cNvSpPr>
            <a:spLocks noGrp="1"/>
          </p:cNvSpPr>
          <p:nvPr>
            <p:ph type="dt" sz="half" idx="10"/>
          </p:nvPr>
        </p:nvSpPr>
        <p:spPr/>
        <p:txBody>
          <a:bodyPr/>
          <a:lstStyle>
            <a:lvl1pPr>
              <a:defRPr/>
            </a:lvl1pPr>
          </a:lstStyle>
          <a:p>
            <a:pPr>
              <a:defRPr/>
            </a:pPr>
            <a:fld id="{1A125B89-D3FA-4F41-9F4B-0173F5BDDD32}" type="datetimeFigureOut">
              <a:rPr lang="en-US"/>
              <a:pPr>
                <a:defRPr/>
              </a:pPr>
              <a:t>2/11/2021</a:t>
            </a:fld>
            <a:endParaRPr lang="en-US"/>
          </a:p>
        </p:txBody>
      </p:sp>
      <p:sp>
        <p:nvSpPr>
          <p:cNvPr id="10" name="Footer Placeholder 5">
            <a:extLst>
              <a:ext uri="{FF2B5EF4-FFF2-40B4-BE49-F238E27FC236}">
                <a16:creationId xmlns:a16="http://schemas.microsoft.com/office/drawing/2014/main" id="{B15E0B1D-9497-47BB-943C-4A187FFD6CCB}"/>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45A08BFE-B828-4735-8C6D-A83D286E82EE}"/>
              </a:ext>
            </a:extLst>
          </p:cNvPr>
          <p:cNvSpPr>
            <a:spLocks noGrp="1"/>
          </p:cNvSpPr>
          <p:nvPr>
            <p:ph type="sldNum" sz="quarter" idx="12"/>
          </p:nvPr>
        </p:nvSpPr>
        <p:spPr>
          <a:xfrm>
            <a:off x="10729913" y="4711700"/>
            <a:ext cx="1154112" cy="1090613"/>
          </a:xfrm>
        </p:spPr>
        <p:txBody>
          <a:bodyPr/>
          <a:lstStyle>
            <a:lvl1pPr>
              <a:defRPr/>
            </a:lvl1pPr>
          </a:lstStyle>
          <a:p>
            <a:pPr>
              <a:defRPr/>
            </a:pPr>
            <a:fld id="{B3CB2E7C-A488-4835-AEA2-4D9F538EB91D}" type="slidenum">
              <a:rPr lang="en-US"/>
              <a:pPr>
                <a:defRPr/>
              </a:pPr>
              <a:t>‹#›</a:t>
            </a:fld>
            <a:endParaRPr lang="en-US"/>
          </a:p>
        </p:txBody>
      </p:sp>
    </p:spTree>
    <p:extLst>
      <p:ext uri="{BB962C8B-B14F-4D97-AF65-F5344CB8AC3E}">
        <p14:creationId xmlns:p14="http://schemas.microsoft.com/office/powerpoint/2010/main" val="383676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HD-ShadowLong.png">
            <a:extLst>
              <a:ext uri="{FF2B5EF4-FFF2-40B4-BE49-F238E27FC236}">
                <a16:creationId xmlns:a16="http://schemas.microsoft.com/office/drawing/2014/main" id="{E5E441F4-0F11-4513-9D49-C35623A12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a:extLst>
              <a:ext uri="{FF2B5EF4-FFF2-40B4-BE49-F238E27FC236}">
                <a16:creationId xmlns:a16="http://schemas.microsoft.com/office/drawing/2014/main" id="{352F54CC-F721-4546-B421-D99474278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59293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7138407-9ACA-4AC3-AEC8-AD2F2D3A8A9C}"/>
              </a:ext>
            </a:extLst>
          </p:cNvPr>
          <p:cNvSpPr/>
          <p:nvPr/>
        </p:nvSpPr>
        <p:spPr bwMode="ltGray">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33F200F6-28A7-4CA5-9578-2EC6182C1FE2}"/>
              </a:ext>
            </a:extLst>
          </p:cNvPr>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4">
            <a:extLst>
              <a:ext uri="{FF2B5EF4-FFF2-40B4-BE49-F238E27FC236}">
                <a16:creationId xmlns:a16="http://schemas.microsoft.com/office/drawing/2014/main" id="{5E5C0FC6-F058-4E6D-B6AE-C682AD55C718}"/>
              </a:ext>
            </a:extLst>
          </p:cNvPr>
          <p:cNvSpPr>
            <a:spLocks noGrp="1"/>
          </p:cNvSpPr>
          <p:nvPr>
            <p:ph type="dt" sz="half" idx="10"/>
          </p:nvPr>
        </p:nvSpPr>
        <p:spPr/>
        <p:txBody>
          <a:bodyPr/>
          <a:lstStyle>
            <a:lvl1pPr>
              <a:defRPr/>
            </a:lvl1pPr>
          </a:lstStyle>
          <a:p>
            <a:pPr>
              <a:defRPr/>
            </a:pPr>
            <a:fld id="{6C2857C5-9B05-4390-B7D1-13D5A3FE48E6}" type="datetimeFigureOut">
              <a:rPr lang="en-US"/>
              <a:pPr>
                <a:defRPr/>
              </a:pPr>
              <a:t>2/11/2021</a:t>
            </a:fld>
            <a:endParaRPr lang="en-US"/>
          </a:p>
        </p:txBody>
      </p:sp>
      <p:sp>
        <p:nvSpPr>
          <p:cNvPr id="10" name="Footer Placeholder 5">
            <a:extLst>
              <a:ext uri="{FF2B5EF4-FFF2-40B4-BE49-F238E27FC236}">
                <a16:creationId xmlns:a16="http://schemas.microsoft.com/office/drawing/2014/main" id="{2C3F6817-5BC9-4D3D-B1E8-8492DD5AFF77}"/>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D91CBF44-99C9-4069-8516-4B770D14BA26}"/>
              </a:ext>
            </a:extLst>
          </p:cNvPr>
          <p:cNvSpPr>
            <a:spLocks noGrp="1"/>
          </p:cNvSpPr>
          <p:nvPr>
            <p:ph type="sldNum" sz="quarter" idx="12"/>
          </p:nvPr>
        </p:nvSpPr>
        <p:spPr>
          <a:xfrm>
            <a:off x="10729913" y="4711700"/>
            <a:ext cx="1154112" cy="1090613"/>
          </a:xfrm>
        </p:spPr>
        <p:txBody>
          <a:bodyPr/>
          <a:lstStyle>
            <a:lvl1pPr>
              <a:defRPr/>
            </a:lvl1pPr>
          </a:lstStyle>
          <a:p>
            <a:pPr>
              <a:defRPr/>
            </a:pPr>
            <a:fld id="{90B88B66-FD91-419A-9E90-13E5FA9E04A5}" type="slidenum">
              <a:rPr lang="en-US"/>
              <a:pPr>
                <a:defRPr/>
              </a:pPr>
              <a:t>‹#›</a:t>
            </a:fld>
            <a:endParaRPr lang="en-US"/>
          </a:p>
        </p:txBody>
      </p:sp>
    </p:spTree>
    <p:extLst>
      <p:ext uri="{BB962C8B-B14F-4D97-AF65-F5344CB8AC3E}">
        <p14:creationId xmlns:p14="http://schemas.microsoft.com/office/powerpoint/2010/main" val="329892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HD-ShadowLong.png">
            <a:extLst>
              <a:ext uri="{FF2B5EF4-FFF2-40B4-BE49-F238E27FC236}">
                <a16:creationId xmlns:a16="http://schemas.microsoft.com/office/drawing/2014/main" id="{871788D6-003B-46FD-9934-ECB2A507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a:extLst>
              <a:ext uri="{FF2B5EF4-FFF2-40B4-BE49-F238E27FC236}">
                <a16:creationId xmlns:a16="http://schemas.microsoft.com/office/drawing/2014/main" id="{ED5837F6-F57D-428D-BAEE-3A42439C4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59293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F200066-8958-4798-8953-5AEB6B4C8B32}"/>
              </a:ext>
            </a:extLst>
          </p:cNvPr>
          <p:cNvSpPr/>
          <p:nvPr/>
        </p:nvSpPr>
        <p:spPr bwMode="ltGray">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CF7F8FF2-D736-4375-B6BC-0BD6D82E3633}"/>
              </a:ext>
            </a:extLst>
          </p:cNvPr>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E3D29BF4-14EE-4FCD-B14B-1AE7C494D8D2}"/>
              </a:ext>
            </a:extLst>
          </p:cNvPr>
          <p:cNvSpPr txBox="1"/>
          <p:nvPr/>
        </p:nvSpPr>
        <p:spPr>
          <a:xfrm>
            <a:off x="584200" y="7477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7200" dirty="0">
                <a:effectLst/>
                <a:latin typeface="+mn-lt"/>
              </a:rPr>
              <a:t>“</a:t>
            </a:r>
          </a:p>
        </p:txBody>
      </p:sp>
      <p:sp>
        <p:nvSpPr>
          <p:cNvPr id="10" name="TextBox 9">
            <a:extLst>
              <a:ext uri="{FF2B5EF4-FFF2-40B4-BE49-F238E27FC236}">
                <a16:creationId xmlns:a16="http://schemas.microsoft.com/office/drawing/2014/main" id="{889D759A-5970-4F1B-9724-C896671E8966}"/>
              </a:ext>
            </a:extLst>
          </p:cNvPr>
          <p:cNvSpPr txBox="1"/>
          <p:nvPr/>
        </p:nvSpPr>
        <p:spPr>
          <a:xfrm>
            <a:off x="9663113" y="30337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7200" dirty="0">
                <a:effectLst/>
                <a:latin typeface="+mn-lt"/>
              </a:rPr>
              <a:t>”</a:t>
            </a:r>
          </a:p>
        </p:txBody>
      </p:sp>
      <p:sp>
        <p:nvSpPr>
          <p:cNvPr id="2" name="Title 1"/>
          <p:cNvSpPr>
            <a:spLocks noGrp="1"/>
          </p:cNvSpPr>
          <p:nvPr>
            <p:ph type="title"/>
          </p:nvPr>
        </p:nvSpPr>
        <p:spPr>
          <a:xfrm>
            <a:off x="1127856" y="609598"/>
            <a:ext cx="8718877" cy="3036061"/>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Date Placeholder 4">
            <a:extLst>
              <a:ext uri="{FF2B5EF4-FFF2-40B4-BE49-F238E27FC236}">
                <a16:creationId xmlns:a16="http://schemas.microsoft.com/office/drawing/2014/main" id="{296A1ED2-0C01-485F-8D4D-229DB01BB709}"/>
              </a:ext>
            </a:extLst>
          </p:cNvPr>
          <p:cNvSpPr>
            <a:spLocks noGrp="1"/>
          </p:cNvSpPr>
          <p:nvPr>
            <p:ph type="dt" sz="half" idx="14"/>
          </p:nvPr>
        </p:nvSpPr>
        <p:spPr/>
        <p:txBody>
          <a:bodyPr/>
          <a:lstStyle>
            <a:lvl1pPr>
              <a:defRPr/>
            </a:lvl1pPr>
          </a:lstStyle>
          <a:p>
            <a:pPr>
              <a:defRPr/>
            </a:pPr>
            <a:fld id="{F2E24325-9923-4DFA-8387-CA04A91AA1C9}" type="datetimeFigureOut">
              <a:rPr lang="en-US"/>
              <a:pPr>
                <a:defRPr/>
              </a:pPr>
              <a:t>2/11/2021</a:t>
            </a:fld>
            <a:endParaRPr lang="en-US"/>
          </a:p>
        </p:txBody>
      </p:sp>
      <p:sp>
        <p:nvSpPr>
          <p:cNvPr id="13" name="Footer Placeholder 5">
            <a:extLst>
              <a:ext uri="{FF2B5EF4-FFF2-40B4-BE49-F238E27FC236}">
                <a16:creationId xmlns:a16="http://schemas.microsoft.com/office/drawing/2014/main" id="{BA4BAEE9-BD18-4DE4-80CD-445C6ABC26DA}"/>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F04131D4-3423-4C77-B813-0D0C49CA37A9}"/>
              </a:ext>
            </a:extLst>
          </p:cNvPr>
          <p:cNvSpPr>
            <a:spLocks noGrp="1"/>
          </p:cNvSpPr>
          <p:nvPr>
            <p:ph type="sldNum" sz="quarter" idx="16"/>
          </p:nvPr>
        </p:nvSpPr>
        <p:spPr>
          <a:xfrm>
            <a:off x="10729913" y="4710113"/>
            <a:ext cx="1154112" cy="1090612"/>
          </a:xfrm>
        </p:spPr>
        <p:txBody>
          <a:bodyPr/>
          <a:lstStyle>
            <a:lvl1pPr>
              <a:defRPr/>
            </a:lvl1pPr>
          </a:lstStyle>
          <a:p>
            <a:pPr>
              <a:defRPr/>
            </a:pPr>
            <a:fld id="{992EC716-8160-4AC0-8752-00145C352F63}" type="slidenum">
              <a:rPr lang="en-US"/>
              <a:pPr>
                <a:defRPr/>
              </a:pPr>
              <a:t>‹#›</a:t>
            </a:fld>
            <a:endParaRPr lang="en-US"/>
          </a:p>
        </p:txBody>
      </p:sp>
    </p:spTree>
    <p:extLst>
      <p:ext uri="{BB962C8B-B14F-4D97-AF65-F5344CB8AC3E}">
        <p14:creationId xmlns:p14="http://schemas.microsoft.com/office/powerpoint/2010/main" val="3710749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HD-ShadowLong.png">
            <a:extLst>
              <a:ext uri="{FF2B5EF4-FFF2-40B4-BE49-F238E27FC236}">
                <a16:creationId xmlns:a16="http://schemas.microsoft.com/office/drawing/2014/main" id="{700C4F4F-0522-4436-8866-345D1B46F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a:extLst>
              <a:ext uri="{FF2B5EF4-FFF2-40B4-BE49-F238E27FC236}">
                <a16:creationId xmlns:a16="http://schemas.microsoft.com/office/drawing/2014/main" id="{C08D46E2-AC18-4B97-B000-261F01F0E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59293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A536396-981B-4AF8-B915-1D1E94C91BBB}"/>
              </a:ext>
            </a:extLst>
          </p:cNvPr>
          <p:cNvSpPr/>
          <p:nvPr/>
        </p:nvSpPr>
        <p:spPr bwMode="ltGray">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7B249E8D-2BE8-4190-BEF2-2AE7DEF8D9D5}"/>
              </a:ext>
            </a:extLst>
          </p:cNvPr>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4">
            <a:extLst>
              <a:ext uri="{FF2B5EF4-FFF2-40B4-BE49-F238E27FC236}">
                <a16:creationId xmlns:a16="http://schemas.microsoft.com/office/drawing/2014/main" id="{5E7B634D-2213-4544-B363-1E7566131F0B}"/>
              </a:ext>
            </a:extLst>
          </p:cNvPr>
          <p:cNvSpPr>
            <a:spLocks noGrp="1"/>
          </p:cNvSpPr>
          <p:nvPr>
            <p:ph type="dt" sz="half" idx="10"/>
          </p:nvPr>
        </p:nvSpPr>
        <p:spPr/>
        <p:txBody>
          <a:bodyPr/>
          <a:lstStyle>
            <a:lvl1pPr>
              <a:defRPr/>
            </a:lvl1pPr>
          </a:lstStyle>
          <a:p>
            <a:pPr>
              <a:defRPr/>
            </a:pPr>
            <a:fld id="{26AC87EE-D7ED-4338-BABE-2D95A4BB0C15}" type="datetimeFigureOut">
              <a:rPr lang="en-US"/>
              <a:pPr>
                <a:defRPr/>
              </a:pPr>
              <a:t>2/11/2021</a:t>
            </a:fld>
            <a:endParaRPr lang="en-US"/>
          </a:p>
        </p:txBody>
      </p:sp>
      <p:sp>
        <p:nvSpPr>
          <p:cNvPr id="10" name="Footer Placeholder 5">
            <a:extLst>
              <a:ext uri="{FF2B5EF4-FFF2-40B4-BE49-F238E27FC236}">
                <a16:creationId xmlns:a16="http://schemas.microsoft.com/office/drawing/2014/main" id="{A07FDB86-3C28-4A80-A825-D15558605ED8}"/>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B6EF7E60-4CCC-4A9F-AFAB-A574A103D7F9}"/>
              </a:ext>
            </a:extLst>
          </p:cNvPr>
          <p:cNvSpPr>
            <a:spLocks noGrp="1"/>
          </p:cNvSpPr>
          <p:nvPr>
            <p:ph type="sldNum" sz="quarter" idx="12"/>
          </p:nvPr>
        </p:nvSpPr>
        <p:spPr>
          <a:xfrm>
            <a:off x="10729913" y="4710113"/>
            <a:ext cx="1154112" cy="1090612"/>
          </a:xfrm>
        </p:spPr>
        <p:txBody>
          <a:bodyPr/>
          <a:lstStyle>
            <a:lvl1pPr>
              <a:defRPr/>
            </a:lvl1pPr>
          </a:lstStyle>
          <a:p>
            <a:pPr>
              <a:defRPr/>
            </a:pPr>
            <a:fld id="{B4AAC394-C153-431B-B12B-FDD2B6C1EA81}" type="slidenum">
              <a:rPr lang="en-US"/>
              <a:pPr>
                <a:defRPr/>
              </a:pPr>
              <a:t>‹#›</a:t>
            </a:fld>
            <a:endParaRPr lang="en-US"/>
          </a:p>
        </p:txBody>
      </p:sp>
    </p:spTree>
    <p:extLst>
      <p:ext uri="{BB962C8B-B14F-4D97-AF65-F5344CB8AC3E}">
        <p14:creationId xmlns:p14="http://schemas.microsoft.com/office/powerpoint/2010/main" val="266962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HD-ShadowLong.png">
            <a:extLst>
              <a:ext uri="{FF2B5EF4-FFF2-40B4-BE49-F238E27FC236}">
                <a16:creationId xmlns:a16="http://schemas.microsoft.com/office/drawing/2014/main" id="{B63D786E-2FE9-42E6-B2CB-D484BE92E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D-ShadowShort.png">
            <a:extLst>
              <a:ext uri="{FF2B5EF4-FFF2-40B4-BE49-F238E27FC236}">
                <a16:creationId xmlns:a16="http://schemas.microsoft.com/office/drawing/2014/main" id="{9E5ADF24-2CA1-47F4-A6FE-C6D07690B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1968325F-917A-46FF-8C86-9F14BE557D1A}"/>
              </a:ext>
            </a:extLst>
          </p:cNvPr>
          <p:cNvSpPr/>
          <p:nvPr/>
        </p:nvSpPr>
        <p:spPr bwMode="ltGray">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265B8768-D43B-48B5-8440-C6C5C72E84EA}"/>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8" name="Date Placeholder 2">
            <a:extLst>
              <a:ext uri="{FF2B5EF4-FFF2-40B4-BE49-F238E27FC236}">
                <a16:creationId xmlns:a16="http://schemas.microsoft.com/office/drawing/2014/main" id="{EB9995A4-3899-49D6-ADC1-3EE06AD6435A}"/>
              </a:ext>
            </a:extLst>
          </p:cNvPr>
          <p:cNvSpPr>
            <a:spLocks noGrp="1"/>
          </p:cNvSpPr>
          <p:nvPr>
            <p:ph type="dt" sz="half" idx="18"/>
          </p:nvPr>
        </p:nvSpPr>
        <p:spPr/>
        <p:txBody>
          <a:bodyPr/>
          <a:lstStyle>
            <a:lvl1pPr>
              <a:defRPr/>
            </a:lvl1pPr>
          </a:lstStyle>
          <a:p>
            <a:pPr>
              <a:defRPr/>
            </a:pPr>
            <a:fld id="{6D708F56-A09D-43A0-AF2D-011D7CEB5820}" type="datetimeFigureOut">
              <a:rPr lang="en-US"/>
              <a:pPr>
                <a:defRPr/>
              </a:pPr>
              <a:t>2/11/2021</a:t>
            </a:fld>
            <a:endParaRPr lang="en-US"/>
          </a:p>
        </p:txBody>
      </p:sp>
      <p:sp>
        <p:nvSpPr>
          <p:cNvPr id="19" name="Footer Placeholder 3">
            <a:extLst>
              <a:ext uri="{FF2B5EF4-FFF2-40B4-BE49-F238E27FC236}">
                <a16:creationId xmlns:a16="http://schemas.microsoft.com/office/drawing/2014/main" id="{7CBA0A10-3195-4292-B418-DB68958E0277}"/>
              </a:ext>
            </a:extLst>
          </p:cNvPr>
          <p:cNvSpPr>
            <a:spLocks noGrp="1"/>
          </p:cNvSpPr>
          <p:nvPr>
            <p:ph type="ftr" sz="quarter" idx="19"/>
          </p:nvPr>
        </p:nvSpPr>
        <p:spPr/>
        <p:txBody>
          <a:bodyPr/>
          <a:lstStyle>
            <a:lvl1pPr>
              <a:defRPr/>
            </a:lvl1pPr>
          </a:lstStyle>
          <a:p>
            <a:pPr>
              <a:defRPr/>
            </a:pPr>
            <a:endParaRPr lang="en-US"/>
          </a:p>
        </p:txBody>
      </p:sp>
      <p:sp>
        <p:nvSpPr>
          <p:cNvPr id="20" name="Slide Number Placeholder 4">
            <a:extLst>
              <a:ext uri="{FF2B5EF4-FFF2-40B4-BE49-F238E27FC236}">
                <a16:creationId xmlns:a16="http://schemas.microsoft.com/office/drawing/2014/main" id="{B252E435-6FF6-408A-9CB6-D2F79745CC12}"/>
              </a:ext>
            </a:extLst>
          </p:cNvPr>
          <p:cNvSpPr>
            <a:spLocks noGrp="1"/>
          </p:cNvSpPr>
          <p:nvPr>
            <p:ph type="sldNum" sz="quarter" idx="20"/>
          </p:nvPr>
        </p:nvSpPr>
        <p:spPr/>
        <p:txBody>
          <a:bodyPr/>
          <a:lstStyle>
            <a:lvl1pPr>
              <a:defRPr/>
            </a:lvl1pPr>
          </a:lstStyle>
          <a:p>
            <a:pPr>
              <a:defRPr/>
            </a:pPr>
            <a:fld id="{922AE8C8-B334-48F6-8040-D438FEB26B4D}" type="slidenum">
              <a:rPr lang="en-US"/>
              <a:pPr>
                <a:defRPr/>
              </a:pPr>
              <a:t>‹#›</a:t>
            </a:fld>
            <a:endParaRPr lang="en-US"/>
          </a:p>
        </p:txBody>
      </p:sp>
    </p:spTree>
    <p:extLst>
      <p:ext uri="{BB962C8B-B14F-4D97-AF65-F5344CB8AC3E}">
        <p14:creationId xmlns:p14="http://schemas.microsoft.com/office/powerpoint/2010/main" val="3136402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HD-ShadowLong.png">
            <a:extLst>
              <a:ext uri="{FF2B5EF4-FFF2-40B4-BE49-F238E27FC236}">
                <a16:creationId xmlns:a16="http://schemas.microsoft.com/office/drawing/2014/main" id="{FD8493B0-1163-458E-A149-C0A6FFD76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D-ShadowShort.png">
            <a:extLst>
              <a:ext uri="{FF2B5EF4-FFF2-40B4-BE49-F238E27FC236}">
                <a16:creationId xmlns:a16="http://schemas.microsoft.com/office/drawing/2014/main" id="{A6813C8B-87B7-4B2F-A023-D439B5D4F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A1A71DA-D71D-4748-A5D1-8B202EC8BDDB}"/>
              </a:ext>
            </a:extLst>
          </p:cNvPr>
          <p:cNvSpPr/>
          <p:nvPr/>
        </p:nvSpPr>
        <p:spPr bwMode="ltGray">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A9B31535-E1BC-442E-B05A-73982D0A8C2A}"/>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944117" y="4873764"/>
            <a:ext cx="3067297"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230553" y="4873762"/>
            <a:ext cx="3067563"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Date Placeholder 2">
            <a:extLst>
              <a:ext uri="{FF2B5EF4-FFF2-40B4-BE49-F238E27FC236}">
                <a16:creationId xmlns:a16="http://schemas.microsoft.com/office/drawing/2014/main" id="{F91CF401-6043-4AE4-BA19-18CAED1E334C}"/>
              </a:ext>
            </a:extLst>
          </p:cNvPr>
          <p:cNvSpPr>
            <a:spLocks noGrp="1"/>
          </p:cNvSpPr>
          <p:nvPr>
            <p:ph type="dt" sz="half" idx="23"/>
          </p:nvPr>
        </p:nvSpPr>
        <p:spPr/>
        <p:txBody>
          <a:bodyPr/>
          <a:lstStyle>
            <a:lvl1pPr>
              <a:defRPr/>
            </a:lvl1pPr>
          </a:lstStyle>
          <a:p>
            <a:pPr>
              <a:defRPr/>
            </a:pPr>
            <a:fld id="{B3B4F627-75AB-4B79-8DF7-0D8D7B33C970}" type="datetimeFigureOut">
              <a:rPr lang="en-US"/>
              <a:pPr>
                <a:defRPr/>
              </a:pPr>
              <a:t>2/11/2021</a:t>
            </a:fld>
            <a:endParaRPr lang="en-US"/>
          </a:p>
        </p:txBody>
      </p:sp>
      <p:sp>
        <p:nvSpPr>
          <p:cNvPr id="17" name="Footer Placeholder 3">
            <a:extLst>
              <a:ext uri="{FF2B5EF4-FFF2-40B4-BE49-F238E27FC236}">
                <a16:creationId xmlns:a16="http://schemas.microsoft.com/office/drawing/2014/main" id="{32ED6869-DCA7-4E39-AB86-8FEB882DF5EF}"/>
              </a:ext>
            </a:extLst>
          </p:cNvPr>
          <p:cNvSpPr>
            <a:spLocks noGrp="1"/>
          </p:cNvSpPr>
          <p:nvPr>
            <p:ph type="ftr" sz="quarter" idx="24"/>
          </p:nvPr>
        </p:nvSpPr>
        <p:spPr/>
        <p:txBody>
          <a:bodyPr/>
          <a:lstStyle>
            <a:lvl1pPr>
              <a:defRPr/>
            </a:lvl1pPr>
          </a:lstStyle>
          <a:p>
            <a:pPr>
              <a:defRPr/>
            </a:pPr>
            <a:endParaRPr lang="en-US"/>
          </a:p>
        </p:txBody>
      </p:sp>
      <p:sp>
        <p:nvSpPr>
          <p:cNvPr id="18" name="Slide Number Placeholder 4">
            <a:extLst>
              <a:ext uri="{FF2B5EF4-FFF2-40B4-BE49-F238E27FC236}">
                <a16:creationId xmlns:a16="http://schemas.microsoft.com/office/drawing/2014/main" id="{696B103F-C7B2-4160-9A78-350490F3D270}"/>
              </a:ext>
            </a:extLst>
          </p:cNvPr>
          <p:cNvSpPr>
            <a:spLocks noGrp="1"/>
          </p:cNvSpPr>
          <p:nvPr>
            <p:ph type="sldNum" sz="quarter" idx="25"/>
          </p:nvPr>
        </p:nvSpPr>
        <p:spPr/>
        <p:txBody>
          <a:bodyPr/>
          <a:lstStyle>
            <a:lvl1pPr>
              <a:defRPr/>
            </a:lvl1pPr>
          </a:lstStyle>
          <a:p>
            <a:pPr>
              <a:defRPr/>
            </a:pPr>
            <a:fld id="{25F96898-7614-46E1-B39D-CF3248FECAC2}" type="slidenum">
              <a:rPr lang="en-US"/>
              <a:pPr>
                <a:defRPr/>
              </a:pPr>
              <a:t>‹#›</a:t>
            </a:fld>
            <a:endParaRPr lang="en-US"/>
          </a:p>
        </p:txBody>
      </p:sp>
    </p:spTree>
    <p:extLst>
      <p:ext uri="{BB962C8B-B14F-4D97-AF65-F5344CB8AC3E}">
        <p14:creationId xmlns:p14="http://schemas.microsoft.com/office/powerpoint/2010/main" val="2068064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04C65873-31AE-4310-949F-A6613EE66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C4C4D7F0-8978-44DF-9686-50CB88587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26FBF0A-FC7D-46C0-BE98-567BAA47C707}"/>
              </a:ext>
            </a:extLst>
          </p:cNvPr>
          <p:cNvSpPr/>
          <p:nvPr/>
        </p:nvSpPr>
        <p:spPr bwMode="ltGray">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F030F1CD-4C44-4103-A92B-A1D0312BC21A}"/>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DC423C1B-C91E-4843-8F9F-0BC5636A22F2}"/>
              </a:ext>
            </a:extLst>
          </p:cNvPr>
          <p:cNvSpPr>
            <a:spLocks noGrp="1"/>
          </p:cNvSpPr>
          <p:nvPr>
            <p:ph type="dt" sz="half" idx="10"/>
          </p:nvPr>
        </p:nvSpPr>
        <p:spPr/>
        <p:txBody>
          <a:bodyPr/>
          <a:lstStyle>
            <a:lvl1pPr>
              <a:defRPr/>
            </a:lvl1pPr>
          </a:lstStyle>
          <a:p>
            <a:pPr>
              <a:defRPr/>
            </a:pPr>
            <a:fld id="{B9D756CC-64FD-4549-908E-E1D6F1B548D3}" type="datetimeFigureOut">
              <a:rPr lang="en-US"/>
              <a:pPr>
                <a:defRPr/>
              </a:pPr>
              <a:t>2/11/2021</a:t>
            </a:fld>
            <a:endParaRPr lang="en-US"/>
          </a:p>
        </p:txBody>
      </p:sp>
      <p:sp>
        <p:nvSpPr>
          <p:cNvPr id="9" name="Footer Placeholder 4">
            <a:extLst>
              <a:ext uri="{FF2B5EF4-FFF2-40B4-BE49-F238E27FC236}">
                <a16:creationId xmlns:a16="http://schemas.microsoft.com/office/drawing/2014/main" id="{C7DA62FA-C091-4732-BEEC-5DEBFDCB711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B2AA2F31-11E2-472E-BFF9-2EDB6E63EA19}"/>
              </a:ext>
            </a:extLst>
          </p:cNvPr>
          <p:cNvSpPr>
            <a:spLocks noGrp="1"/>
          </p:cNvSpPr>
          <p:nvPr>
            <p:ph type="sldNum" sz="quarter" idx="12"/>
          </p:nvPr>
        </p:nvSpPr>
        <p:spPr/>
        <p:txBody>
          <a:bodyPr/>
          <a:lstStyle>
            <a:lvl1pPr>
              <a:defRPr/>
            </a:lvl1pPr>
          </a:lstStyle>
          <a:p>
            <a:pPr>
              <a:defRPr/>
            </a:pPr>
            <a:fld id="{57E0CB23-03F5-496D-92D2-7555DFF692D5}" type="slidenum">
              <a:rPr lang="en-US"/>
              <a:pPr>
                <a:defRPr/>
              </a:pPr>
              <a:t>‹#›</a:t>
            </a:fld>
            <a:endParaRPr lang="en-US"/>
          </a:p>
        </p:txBody>
      </p:sp>
    </p:spTree>
    <p:extLst>
      <p:ext uri="{BB962C8B-B14F-4D97-AF65-F5344CB8AC3E}">
        <p14:creationId xmlns:p14="http://schemas.microsoft.com/office/powerpoint/2010/main" val="3051538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2B2063-F643-4D20-876A-0C762FDB9E86}"/>
              </a:ext>
            </a:extLst>
          </p:cNvPr>
          <p:cNvSpPr/>
          <p:nvPr/>
        </p:nvSpPr>
        <p:spPr bwMode="ltGray">
          <a:xfrm rot="5400000">
            <a:off x="8116094" y="1869281"/>
            <a:ext cx="5106988"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F732A182-CB39-459F-86B1-BD74C97C2406}"/>
              </a:ext>
            </a:extLst>
          </p:cNvPr>
          <p:cNvSpPr/>
          <p:nvPr/>
        </p:nvSpPr>
        <p:spPr>
          <a:xfrm rot="5400000">
            <a:off x="9867900" y="53721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93B8AA50-2544-42DA-9FD4-33E53FDFD405}"/>
              </a:ext>
            </a:extLst>
          </p:cNvPr>
          <p:cNvSpPr>
            <a:spLocks noGrp="1"/>
          </p:cNvSpPr>
          <p:nvPr>
            <p:ph type="dt" sz="half" idx="10"/>
          </p:nvPr>
        </p:nvSpPr>
        <p:spPr>
          <a:xfrm>
            <a:off x="6807200" y="5935663"/>
            <a:ext cx="2743200" cy="365125"/>
          </a:xfrm>
        </p:spPr>
        <p:txBody>
          <a:bodyPr/>
          <a:lstStyle>
            <a:lvl1pPr>
              <a:defRPr/>
            </a:lvl1pPr>
          </a:lstStyle>
          <a:p>
            <a:pPr>
              <a:defRPr/>
            </a:pPr>
            <a:fld id="{2CFC35B0-39DC-40F2-846D-0C55199BDB0B}" type="datetimeFigureOut">
              <a:rPr lang="en-US"/>
              <a:pPr>
                <a:defRPr/>
              </a:pPr>
              <a:t>2/11/2021</a:t>
            </a:fld>
            <a:endParaRPr lang="en-US"/>
          </a:p>
        </p:txBody>
      </p:sp>
      <p:sp>
        <p:nvSpPr>
          <p:cNvPr id="7" name="Footer Placeholder 4">
            <a:extLst>
              <a:ext uri="{FF2B5EF4-FFF2-40B4-BE49-F238E27FC236}">
                <a16:creationId xmlns:a16="http://schemas.microsoft.com/office/drawing/2014/main" id="{14EB6907-15A1-4B03-966D-686858683814}"/>
              </a:ext>
            </a:extLst>
          </p:cNvPr>
          <p:cNvSpPr>
            <a:spLocks noGrp="1"/>
          </p:cNvSpPr>
          <p:nvPr>
            <p:ph type="ftr" sz="quarter" idx="11"/>
          </p:nvPr>
        </p:nvSpPr>
        <p:spPr>
          <a:xfrm>
            <a:off x="681038" y="5935663"/>
            <a:ext cx="6126162" cy="365125"/>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0BFE169A-1785-479F-8541-8687CA07F642}"/>
              </a:ext>
            </a:extLst>
          </p:cNvPr>
          <p:cNvSpPr>
            <a:spLocks noGrp="1"/>
          </p:cNvSpPr>
          <p:nvPr>
            <p:ph type="sldNum" sz="quarter" idx="12"/>
          </p:nvPr>
        </p:nvSpPr>
        <p:spPr>
          <a:xfrm>
            <a:off x="10098088" y="5399088"/>
            <a:ext cx="1154112" cy="1090612"/>
          </a:xfrm>
        </p:spPr>
        <p:txBody>
          <a:bodyPr anchor="t"/>
          <a:lstStyle>
            <a:lvl1pPr algn="ctr">
              <a:defRPr dirty="0"/>
            </a:lvl1pPr>
          </a:lstStyle>
          <a:p>
            <a:pPr>
              <a:defRPr/>
            </a:pPr>
            <a:fld id="{089D2619-30E7-4189-9451-5BE0954583AE}" type="slidenum">
              <a:rPr lang="en-US"/>
              <a:pPr>
                <a:defRPr/>
              </a:pPr>
              <a:t>‹#›</a:t>
            </a:fld>
            <a:endParaRPr lang="en-US"/>
          </a:p>
        </p:txBody>
      </p:sp>
    </p:spTree>
    <p:extLst>
      <p:ext uri="{BB962C8B-B14F-4D97-AF65-F5344CB8AC3E}">
        <p14:creationId xmlns:p14="http://schemas.microsoft.com/office/powerpoint/2010/main" val="1260892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p:cSld name="Header">
    <p:spTree>
      <p:nvGrpSpPr>
        <p:cNvPr id="1" name="Shape 190"/>
        <p:cNvGrpSpPr/>
        <p:nvPr/>
      </p:nvGrpSpPr>
      <p:grpSpPr>
        <a:xfrm>
          <a:off x="0" y="0"/>
          <a:ext cx="0" cy="0"/>
          <a:chOff x="0" y="0"/>
          <a:chExt cx="0" cy="0"/>
        </a:xfrm>
      </p:grpSpPr>
      <p:sp>
        <p:nvSpPr>
          <p:cNvPr id="192" name="Google Shape;192;p6"/>
          <p:cNvSpPr txBox="1">
            <a:spLocks noGrp="1"/>
          </p:cNvSpPr>
          <p:nvPr>
            <p:ph type="title"/>
          </p:nvPr>
        </p:nvSpPr>
        <p:spPr>
          <a:xfrm>
            <a:off x="3826000" y="3047250"/>
            <a:ext cx="7212600" cy="763500"/>
          </a:xfrm>
          <a:prstGeom prst="rect">
            <a:avLst/>
          </a:prstGeom>
          <a:noFill/>
          <a:ln>
            <a:noFill/>
          </a:ln>
        </p:spPr>
        <p:txBody>
          <a:bodyPr spcFirstLastPara="1" lIns="121900" tIns="121900" rIns="121900" bIns="121900">
            <a:noAutofit/>
          </a:bodyPr>
          <a:lstStyle>
            <a:lvl1pPr lvl="0" algn="ctr" rtl="0">
              <a:lnSpc>
                <a:spcPct val="100000"/>
              </a:lnSpc>
              <a:spcBef>
                <a:spcPts val="0"/>
              </a:spcBef>
              <a:spcAft>
                <a:spcPts val="0"/>
              </a:spcAft>
              <a:buClr>
                <a:schemeClr val="dk1"/>
              </a:buClr>
              <a:buSzPts val="9600"/>
              <a:buNone/>
              <a:defRPr sz="9600">
                <a:solidFill>
                  <a:schemeClr val="dk1"/>
                </a:solidFill>
              </a:defRPr>
            </a:lvl1pPr>
            <a:lvl2pPr lvl="1" algn="ctr" rtl="0">
              <a:lnSpc>
                <a:spcPct val="100000"/>
              </a:lnSpc>
              <a:spcBef>
                <a:spcPts val="0"/>
              </a:spcBef>
              <a:spcAft>
                <a:spcPts val="0"/>
              </a:spcAft>
              <a:buClr>
                <a:schemeClr val="dk1"/>
              </a:buClr>
              <a:buSzPts val="9600"/>
              <a:buNone/>
              <a:defRPr sz="9600">
                <a:solidFill>
                  <a:schemeClr val="dk1"/>
                </a:solidFill>
              </a:defRPr>
            </a:lvl2pPr>
            <a:lvl3pPr lvl="2" algn="ctr" rtl="0">
              <a:lnSpc>
                <a:spcPct val="100000"/>
              </a:lnSpc>
              <a:spcBef>
                <a:spcPts val="0"/>
              </a:spcBef>
              <a:spcAft>
                <a:spcPts val="0"/>
              </a:spcAft>
              <a:buClr>
                <a:schemeClr val="dk1"/>
              </a:buClr>
              <a:buSzPts val="9600"/>
              <a:buNone/>
              <a:defRPr sz="9600">
                <a:solidFill>
                  <a:schemeClr val="dk1"/>
                </a:solidFill>
              </a:defRPr>
            </a:lvl3pPr>
            <a:lvl4pPr lvl="3" algn="ctr" rtl="0">
              <a:lnSpc>
                <a:spcPct val="100000"/>
              </a:lnSpc>
              <a:spcBef>
                <a:spcPts val="0"/>
              </a:spcBef>
              <a:spcAft>
                <a:spcPts val="0"/>
              </a:spcAft>
              <a:buClr>
                <a:schemeClr val="dk1"/>
              </a:buClr>
              <a:buSzPts val="9600"/>
              <a:buNone/>
              <a:defRPr sz="9600">
                <a:solidFill>
                  <a:schemeClr val="dk1"/>
                </a:solidFill>
              </a:defRPr>
            </a:lvl4pPr>
            <a:lvl5pPr lvl="4" algn="ctr" rtl="0">
              <a:lnSpc>
                <a:spcPct val="100000"/>
              </a:lnSpc>
              <a:spcBef>
                <a:spcPts val="0"/>
              </a:spcBef>
              <a:spcAft>
                <a:spcPts val="0"/>
              </a:spcAft>
              <a:buClr>
                <a:schemeClr val="dk1"/>
              </a:buClr>
              <a:buSzPts val="9600"/>
              <a:buNone/>
              <a:defRPr sz="9600">
                <a:solidFill>
                  <a:schemeClr val="dk1"/>
                </a:solidFill>
              </a:defRPr>
            </a:lvl5pPr>
            <a:lvl6pPr lvl="5" algn="ctr" rtl="0">
              <a:lnSpc>
                <a:spcPct val="100000"/>
              </a:lnSpc>
              <a:spcBef>
                <a:spcPts val="0"/>
              </a:spcBef>
              <a:spcAft>
                <a:spcPts val="0"/>
              </a:spcAft>
              <a:buClr>
                <a:schemeClr val="dk1"/>
              </a:buClr>
              <a:buSzPts val="9600"/>
              <a:buNone/>
              <a:defRPr sz="9600">
                <a:solidFill>
                  <a:schemeClr val="dk1"/>
                </a:solidFill>
              </a:defRPr>
            </a:lvl6pPr>
            <a:lvl7pPr lvl="6" algn="ctr" rtl="0">
              <a:lnSpc>
                <a:spcPct val="100000"/>
              </a:lnSpc>
              <a:spcBef>
                <a:spcPts val="0"/>
              </a:spcBef>
              <a:spcAft>
                <a:spcPts val="0"/>
              </a:spcAft>
              <a:buClr>
                <a:schemeClr val="dk1"/>
              </a:buClr>
              <a:buSzPts val="9600"/>
              <a:buNone/>
              <a:defRPr sz="9600">
                <a:solidFill>
                  <a:schemeClr val="dk1"/>
                </a:solidFill>
              </a:defRPr>
            </a:lvl7pPr>
            <a:lvl8pPr lvl="7" algn="ctr" rtl="0">
              <a:lnSpc>
                <a:spcPct val="100000"/>
              </a:lnSpc>
              <a:spcBef>
                <a:spcPts val="0"/>
              </a:spcBef>
              <a:spcAft>
                <a:spcPts val="0"/>
              </a:spcAft>
              <a:buClr>
                <a:schemeClr val="dk1"/>
              </a:buClr>
              <a:buSzPts val="9600"/>
              <a:buNone/>
              <a:defRPr sz="9600">
                <a:solidFill>
                  <a:schemeClr val="dk1"/>
                </a:solidFill>
              </a:defRPr>
            </a:lvl8pPr>
            <a:lvl9pPr lvl="8" algn="ctr" rtl="0">
              <a:lnSpc>
                <a:spcPct val="100000"/>
              </a:lnSpc>
              <a:spcBef>
                <a:spcPts val="0"/>
              </a:spcBef>
              <a:spcAft>
                <a:spcPts val="0"/>
              </a:spcAft>
              <a:buClr>
                <a:schemeClr val="dk1"/>
              </a:buClr>
              <a:buSzPts val="9600"/>
              <a:buNone/>
              <a:defRPr sz="9600">
                <a:solidFill>
                  <a:schemeClr val="dk1"/>
                </a:solidFill>
              </a:defRPr>
            </a:lvl9pPr>
          </a:lstStyle>
          <a:p>
            <a:endParaRPr/>
          </a:p>
        </p:txBody>
      </p:sp>
      <p:sp>
        <p:nvSpPr>
          <p:cNvPr id="3" name="Google Shape;191;p6">
            <a:extLst>
              <a:ext uri="{FF2B5EF4-FFF2-40B4-BE49-F238E27FC236}">
                <a16:creationId xmlns:a16="http://schemas.microsoft.com/office/drawing/2014/main" id="{55C7C483-055C-4BE0-872D-0AF9496E9C31}"/>
              </a:ext>
            </a:extLst>
          </p:cNvPr>
          <p:cNvSpPr txBox="1">
            <a:spLocks noGrp="1"/>
          </p:cNvSpPr>
          <p:nvPr>
            <p:ph type="sldNum" idx="10"/>
          </p:nvPr>
        </p:nvSpPr>
        <p:spPr>
          <a:xfrm>
            <a:off x="11296650" y="6218238"/>
            <a:ext cx="731838" cy="523875"/>
          </a:xfrm>
        </p:spPr>
        <p:txBody>
          <a:bodyPr spcFirstLastPara="1" wrap="square" lIns="121900" tIns="121900" rIns="121900" bIns="121900"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a:defRPr/>
            </a:pPr>
            <a:fld id="{153AFB80-7385-43F8-A171-95B75B1088AA}" type="slidenum">
              <a:rPr lang="en"/>
              <a:pPr>
                <a:defRPr/>
              </a:pPr>
              <a:t>‹#›</a:t>
            </a:fld>
            <a:endParaRPr/>
          </a:p>
        </p:txBody>
      </p:sp>
    </p:spTree>
    <p:extLst>
      <p:ext uri="{BB962C8B-B14F-4D97-AF65-F5344CB8AC3E}">
        <p14:creationId xmlns:p14="http://schemas.microsoft.com/office/powerpoint/2010/main" val="1623219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lIns="91425" tIns="91425" rIns="91425" bIns="91425" anchor="t">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lIns="91425" tIns="91425" rIns="91425" bIns="91425">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 name="Google Shape;19;p4">
            <a:extLst>
              <a:ext uri="{FF2B5EF4-FFF2-40B4-BE49-F238E27FC236}">
                <a16:creationId xmlns:a16="http://schemas.microsoft.com/office/drawing/2014/main" id="{74931B72-814C-41FF-A412-067BEC1AF727}"/>
              </a:ext>
            </a:extLst>
          </p:cNvPr>
          <p:cNvSpPr txBox="1">
            <a:spLocks noGrp="1"/>
          </p:cNvSpPr>
          <p:nvPr>
            <p:ph type="sldNum" idx="10"/>
          </p:nvPr>
        </p:nvSpPr>
        <p:spPr>
          <a:xfrm>
            <a:off x="11296650" y="6218238"/>
            <a:ext cx="731838" cy="523875"/>
          </a:xfrm>
        </p:spPr>
        <p:txBody>
          <a:bodyPr spcFirstLastPara="1" wrap="square" lIns="91425" tIns="91425" rIns="91425" bIns="91425" anchorCtr="0">
            <a:noAutofit/>
          </a:bodyPr>
          <a:lstStyle>
            <a:lvl1pPr lvl="0">
              <a:buNone/>
              <a:defRPr smtClean="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B601FC8-CF6B-47B9-A087-65D472CB28E1}" type="slidenum">
              <a:rPr lang="en"/>
              <a:pPr>
                <a:defRPr/>
              </a:pPr>
              <a:t>‹#›</a:t>
            </a:fld>
            <a:endParaRPr lang="en"/>
          </a:p>
        </p:txBody>
      </p:sp>
    </p:spTree>
    <p:extLst>
      <p:ext uri="{BB962C8B-B14F-4D97-AF65-F5344CB8AC3E}">
        <p14:creationId xmlns:p14="http://schemas.microsoft.com/office/powerpoint/2010/main" val="769440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E0685794-485D-4DD1-88A8-5E9B0694B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6CE8E0C8-07AD-4628-AA11-458535520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7E66BBD-C506-43E6-BE83-D0D3C0F6E725}"/>
              </a:ext>
            </a:extLst>
          </p:cNvPr>
          <p:cNvSpPr/>
          <p:nvPr/>
        </p:nvSpPr>
        <p:spPr bwMode="ltGray">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315E82F0-F7BD-49D0-8D5A-0B520E879F20}"/>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02CFEEC5-1C67-4BDE-98FD-72C5EA6BEE41}"/>
              </a:ext>
            </a:extLst>
          </p:cNvPr>
          <p:cNvSpPr>
            <a:spLocks noGrp="1"/>
          </p:cNvSpPr>
          <p:nvPr>
            <p:ph type="dt" sz="half" idx="10"/>
          </p:nvPr>
        </p:nvSpPr>
        <p:spPr/>
        <p:txBody>
          <a:bodyPr/>
          <a:lstStyle>
            <a:lvl1pPr>
              <a:defRPr/>
            </a:lvl1pPr>
          </a:lstStyle>
          <a:p>
            <a:pPr>
              <a:defRPr/>
            </a:pPr>
            <a:fld id="{FA8D0C71-BD1C-467E-B19E-D7699AA41A9C}" type="datetimeFigureOut">
              <a:rPr lang="en-US"/>
              <a:pPr>
                <a:defRPr/>
              </a:pPr>
              <a:t>2/11/2021</a:t>
            </a:fld>
            <a:endParaRPr lang="en-US"/>
          </a:p>
        </p:txBody>
      </p:sp>
      <p:sp>
        <p:nvSpPr>
          <p:cNvPr id="9" name="Footer Placeholder 4">
            <a:extLst>
              <a:ext uri="{FF2B5EF4-FFF2-40B4-BE49-F238E27FC236}">
                <a16:creationId xmlns:a16="http://schemas.microsoft.com/office/drawing/2014/main" id="{F2685EA3-DEE1-4DF3-AEA6-E0CBA804DF0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4C2688FD-E524-4394-8667-E11E0C888E4E}"/>
              </a:ext>
            </a:extLst>
          </p:cNvPr>
          <p:cNvSpPr>
            <a:spLocks noGrp="1"/>
          </p:cNvSpPr>
          <p:nvPr>
            <p:ph type="sldNum" sz="quarter" idx="12"/>
          </p:nvPr>
        </p:nvSpPr>
        <p:spPr/>
        <p:txBody>
          <a:bodyPr/>
          <a:lstStyle>
            <a:lvl1pPr>
              <a:defRPr/>
            </a:lvl1pPr>
          </a:lstStyle>
          <a:p>
            <a:pPr>
              <a:defRPr/>
            </a:pPr>
            <a:fld id="{165A159E-B7A6-48B7-9854-656576B01F45}" type="slidenum">
              <a:rPr lang="en-US"/>
              <a:pPr>
                <a:defRPr/>
              </a:pPr>
              <a:t>‹#›</a:t>
            </a:fld>
            <a:endParaRPr lang="en-US"/>
          </a:p>
        </p:txBody>
      </p:sp>
    </p:spTree>
    <p:extLst>
      <p:ext uri="{BB962C8B-B14F-4D97-AF65-F5344CB8AC3E}">
        <p14:creationId xmlns:p14="http://schemas.microsoft.com/office/powerpoint/2010/main" val="3392058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101"/>
        <p:cNvGrpSpPr/>
        <p:nvPr/>
      </p:nvGrpSpPr>
      <p:grpSpPr>
        <a:xfrm>
          <a:off x="0" y="0"/>
          <a:ext cx="0" cy="0"/>
          <a:chOff x="0" y="0"/>
          <a:chExt cx="0" cy="0"/>
        </a:xfrm>
      </p:grpSpPr>
      <p:pic>
        <p:nvPicPr>
          <p:cNvPr id="3" name="Google Shape;102;p20">
            <a:extLst>
              <a:ext uri="{FF2B5EF4-FFF2-40B4-BE49-F238E27FC236}">
                <a16:creationId xmlns:a16="http://schemas.microsoft.com/office/drawing/2014/main" id="{B057EB2C-74C0-4E32-92AA-AFAAE6A843D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9" b="1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Google Shape;103;p20"/>
          <p:cNvSpPr txBox="1">
            <a:spLocks noGrp="1"/>
          </p:cNvSpPr>
          <p:nvPr>
            <p:ph type="title"/>
          </p:nvPr>
        </p:nvSpPr>
        <p:spPr>
          <a:xfrm>
            <a:off x="1257300" y="1848000"/>
            <a:ext cx="7098800" cy="3162000"/>
          </a:xfrm>
          <a:prstGeom prst="rect">
            <a:avLst/>
          </a:prstGeom>
          <a:noFill/>
        </p:spPr>
        <p:txBody>
          <a:bodyPr spcFirstLastPara="1" lIns="91425" tIns="91425" rIns="91425" bIns="91425">
            <a:noAutofit/>
          </a:bodyPr>
          <a:lstStyle>
            <a:lvl1pPr lvl="0" algn="l">
              <a:lnSpc>
                <a:spcPct val="100000"/>
              </a:lnSpc>
              <a:spcBef>
                <a:spcPts val="0"/>
              </a:spcBef>
              <a:spcAft>
                <a:spcPts val="0"/>
              </a:spcAft>
              <a:buClr>
                <a:srgbClr val="FFFFFF"/>
              </a:buClr>
              <a:buSzPts val="3200"/>
              <a:buNone/>
              <a:defRPr sz="4267" b="1">
                <a:solidFill>
                  <a:srgbClr val="FFFFFF"/>
                </a:solidFill>
              </a:defRPr>
            </a:lvl1pPr>
            <a:lvl2pPr lvl="1" algn="l">
              <a:lnSpc>
                <a:spcPct val="100000"/>
              </a:lnSpc>
              <a:spcBef>
                <a:spcPts val="0"/>
              </a:spcBef>
              <a:spcAft>
                <a:spcPts val="0"/>
              </a:spcAft>
              <a:buClr>
                <a:srgbClr val="FFFFFF"/>
              </a:buClr>
              <a:buSzPts val="3200"/>
              <a:buNone/>
              <a:defRPr sz="4267" b="1">
                <a:solidFill>
                  <a:srgbClr val="FFFFFF"/>
                </a:solidFill>
              </a:defRPr>
            </a:lvl2pPr>
            <a:lvl3pPr lvl="2" algn="l">
              <a:lnSpc>
                <a:spcPct val="100000"/>
              </a:lnSpc>
              <a:spcBef>
                <a:spcPts val="0"/>
              </a:spcBef>
              <a:spcAft>
                <a:spcPts val="0"/>
              </a:spcAft>
              <a:buClr>
                <a:srgbClr val="FFFFFF"/>
              </a:buClr>
              <a:buSzPts val="3200"/>
              <a:buNone/>
              <a:defRPr sz="4267" b="1">
                <a:solidFill>
                  <a:srgbClr val="FFFFFF"/>
                </a:solidFill>
              </a:defRPr>
            </a:lvl3pPr>
            <a:lvl4pPr lvl="3" algn="l">
              <a:lnSpc>
                <a:spcPct val="100000"/>
              </a:lnSpc>
              <a:spcBef>
                <a:spcPts val="0"/>
              </a:spcBef>
              <a:spcAft>
                <a:spcPts val="0"/>
              </a:spcAft>
              <a:buClr>
                <a:srgbClr val="FFFFFF"/>
              </a:buClr>
              <a:buSzPts val="3200"/>
              <a:buNone/>
              <a:defRPr sz="4267" b="1">
                <a:solidFill>
                  <a:srgbClr val="FFFFFF"/>
                </a:solidFill>
              </a:defRPr>
            </a:lvl4pPr>
            <a:lvl5pPr lvl="4" algn="l">
              <a:lnSpc>
                <a:spcPct val="100000"/>
              </a:lnSpc>
              <a:spcBef>
                <a:spcPts val="0"/>
              </a:spcBef>
              <a:spcAft>
                <a:spcPts val="0"/>
              </a:spcAft>
              <a:buClr>
                <a:srgbClr val="FFFFFF"/>
              </a:buClr>
              <a:buSzPts val="3200"/>
              <a:buNone/>
              <a:defRPr sz="4267" b="1">
                <a:solidFill>
                  <a:srgbClr val="FFFFFF"/>
                </a:solidFill>
              </a:defRPr>
            </a:lvl5pPr>
            <a:lvl6pPr lvl="5" algn="l">
              <a:lnSpc>
                <a:spcPct val="100000"/>
              </a:lnSpc>
              <a:spcBef>
                <a:spcPts val="0"/>
              </a:spcBef>
              <a:spcAft>
                <a:spcPts val="0"/>
              </a:spcAft>
              <a:buClr>
                <a:srgbClr val="FFFFFF"/>
              </a:buClr>
              <a:buSzPts val="3200"/>
              <a:buNone/>
              <a:defRPr sz="4267" b="1">
                <a:solidFill>
                  <a:srgbClr val="FFFFFF"/>
                </a:solidFill>
              </a:defRPr>
            </a:lvl6pPr>
            <a:lvl7pPr lvl="6" algn="l">
              <a:lnSpc>
                <a:spcPct val="100000"/>
              </a:lnSpc>
              <a:spcBef>
                <a:spcPts val="0"/>
              </a:spcBef>
              <a:spcAft>
                <a:spcPts val="0"/>
              </a:spcAft>
              <a:buClr>
                <a:srgbClr val="FFFFFF"/>
              </a:buClr>
              <a:buSzPts val="3200"/>
              <a:buNone/>
              <a:defRPr sz="4267" b="1">
                <a:solidFill>
                  <a:srgbClr val="FFFFFF"/>
                </a:solidFill>
              </a:defRPr>
            </a:lvl7pPr>
            <a:lvl8pPr lvl="7" algn="l">
              <a:lnSpc>
                <a:spcPct val="100000"/>
              </a:lnSpc>
              <a:spcBef>
                <a:spcPts val="0"/>
              </a:spcBef>
              <a:spcAft>
                <a:spcPts val="0"/>
              </a:spcAft>
              <a:buClr>
                <a:srgbClr val="FFFFFF"/>
              </a:buClr>
              <a:buSzPts val="3200"/>
              <a:buNone/>
              <a:defRPr sz="4267" b="1">
                <a:solidFill>
                  <a:srgbClr val="FFFFFF"/>
                </a:solidFill>
              </a:defRPr>
            </a:lvl8pPr>
            <a:lvl9pPr lvl="8" algn="l">
              <a:lnSpc>
                <a:spcPct val="100000"/>
              </a:lnSpc>
              <a:spcBef>
                <a:spcPts val="0"/>
              </a:spcBef>
              <a:spcAft>
                <a:spcPts val="0"/>
              </a:spcAft>
              <a:buClr>
                <a:srgbClr val="FFFFFF"/>
              </a:buClr>
              <a:buSzPts val="3200"/>
              <a:buNone/>
              <a:defRPr sz="4267" b="1">
                <a:solidFill>
                  <a:srgbClr val="FFFFFF"/>
                </a:solidFill>
              </a:defRPr>
            </a:lvl9pPr>
          </a:lstStyle>
          <a:p>
            <a:endParaRPr/>
          </a:p>
        </p:txBody>
      </p:sp>
      <p:sp>
        <p:nvSpPr>
          <p:cNvPr id="4" name="Google Shape;104;p20">
            <a:extLst>
              <a:ext uri="{FF2B5EF4-FFF2-40B4-BE49-F238E27FC236}">
                <a16:creationId xmlns:a16="http://schemas.microsoft.com/office/drawing/2014/main" id="{B1491FC3-0A69-4E49-AAB1-1197621627BB}"/>
              </a:ext>
            </a:extLst>
          </p:cNvPr>
          <p:cNvSpPr txBox="1">
            <a:spLocks noGrp="1"/>
          </p:cNvSpPr>
          <p:nvPr>
            <p:ph type="sldNum" idx="10"/>
          </p:nvPr>
        </p:nvSpPr>
        <p:spPr>
          <a:xfrm>
            <a:off x="11296650" y="6218238"/>
            <a:ext cx="731838" cy="523875"/>
          </a:xfrm>
        </p:spPr>
        <p:txBody>
          <a:bodyPr spcFirstLastPara="1" wrap="square" lIns="91425" tIns="91425" rIns="91425" bIns="91425" anchorCtr="0">
            <a:noAutofit/>
          </a:bodyPr>
          <a:lstStyle>
            <a:lvl1pPr lvl="0" algn="r">
              <a:lnSpc>
                <a:spcPct val="100000"/>
              </a:lnSpc>
              <a:spcAft>
                <a:spcPts val="0"/>
              </a:spcAft>
              <a:buNone/>
              <a:defRPr sz="1333" smtClean="0">
                <a:solidFill>
                  <a:srgbClr val="FFFFFF"/>
                </a:solidFill>
              </a:defRPr>
            </a:lvl1pPr>
            <a:lvl2pPr lvl="1" algn="r">
              <a:lnSpc>
                <a:spcPct val="100000"/>
              </a:lnSpc>
              <a:spcAft>
                <a:spcPts val="0"/>
              </a:spcAft>
              <a:buNone/>
              <a:defRPr sz="1333">
                <a:solidFill>
                  <a:srgbClr val="FFFFFF"/>
                </a:solidFill>
              </a:defRPr>
            </a:lvl2pPr>
            <a:lvl3pPr lvl="2" algn="r">
              <a:lnSpc>
                <a:spcPct val="100000"/>
              </a:lnSpc>
              <a:spcAft>
                <a:spcPts val="0"/>
              </a:spcAft>
              <a:buNone/>
              <a:defRPr sz="1333">
                <a:solidFill>
                  <a:srgbClr val="FFFFFF"/>
                </a:solidFill>
              </a:defRPr>
            </a:lvl3pPr>
            <a:lvl4pPr lvl="3" algn="r">
              <a:lnSpc>
                <a:spcPct val="100000"/>
              </a:lnSpc>
              <a:spcAft>
                <a:spcPts val="0"/>
              </a:spcAft>
              <a:buNone/>
              <a:defRPr sz="1333">
                <a:solidFill>
                  <a:srgbClr val="FFFFFF"/>
                </a:solidFill>
              </a:defRPr>
            </a:lvl4pPr>
            <a:lvl5pPr lvl="4" algn="r">
              <a:lnSpc>
                <a:spcPct val="100000"/>
              </a:lnSpc>
              <a:spcAft>
                <a:spcPts val="0"/>
              </a:spcAft>
              <a:buNone/>
              <a:defRPr sz="1333">
                <a:solidFill>
                  <a:srgbClr val="FFFFFF"/>
                </a:solidFill>
              </a:defRPr>
            </a:lvl5pPr>
            <a:lvl6pPr lvl="5" algn="r">
              <a:lnSpc>
                <a:spcPct val="100000"/>
              </a:lnSpc>
              <a:spcAft>
                <a:spcPts val="0"/>
              </a:spcAft>
              <a:buNone/>
              <a:defRPr sz="1333">
                <a:solidFill>
                  <a:srgbClr val="FFFFFF"/>
                </a:solidFill>
              </a:defRPr>
            </a:lvl6pPr>
            <a:lvl7pPr lvl="6" algn="r">
              <a:lnSpc>
                <a:spcPct val="100000"/>
              </a:lnSpc>
              <a:spcAft>
                <a:spcPts val="0"/>
              </a:spcAft>
              <a:buNone/>
              <a:defRPr sz="1333">
                <a:solidFill>
                  <a:srgbClr val="FFFFFF"/>
                </a:solidFill>
              </a:defRPr>
            </a:lvl7pPr>
            <a:lvl8pPr lvl="7" algn="r">
              <a:lnSpc>
                <a:spcPct val="100000"/>
              </a:lnSpc>
              <a:spcAft>
                <a:spcPts val="0"/>
              </a:spcAft>
              <a:buNone/>
              <a:defRPr sz="1333">
                <a:solidFill>
                  <a:srgbClr val="FFFFFF"/>
                </a:solidFill>
              </a:defRPr>
            </a:lvl8pPr>
            <a:lvl9pPr lvl="8" algn="r">
              <a:lnSpc>
                <a:spcPct val="100000"/>
              </a:lnSpc>
              <a:spcAft>
                <a:spcPts val="0"/>
              </a:spcAft>
              <a:buNone/>
              <a:defRPr sz="1333">
                <a:solidFill>
                  <a:srgbClr val="FFFFFF"/>
                </a:solidFill>
              </a:defRPr>
            </a:lvl9pPr>
          </a:lstStyle>
          <a:p>
            <a:pPr>
              <a:defRPr/>
            </a:pPr>
            <a:fld id="{11ED9F5E-A7C8-48CC-8497-34E1891C8A0F}" type="slidenum">
              <a:rPr lang="en"/>
              <a:pPr>
                <a:defRPr/>
              </a:pPr>
              <a:t>‹#›</a:t>
            </a:fld>
            <a:endParaRPr lang="en"/>
          </a:p>
        </p:txBody>
      </p:sp>
    </p:spTree>
    <p:extLst>
      <p:ext uri="{BB962C8B-B14F-4D97-AF65-F5344CB8AC3E}">
        <p14:creationId xmlns:p14="http://schemas.microsoft.com/office/powerpoint/2010/main" val="2361622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2D922E9D-3BCB-4CCB-A995-624163F6F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86225"/>
            <a:ext cx="104378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3896BF53-AB83-486A-ABE1-AF5494FDE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40878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F5816F8-CD20-4298-9C9A-865D7A7C119E}"/>
              </a:ext>
            </a:extLst>
          </p:cNvPr>
          <p:cNvSpPr/>
          <p:nvPr/>
        </p:nvSpPr>
        <p:spPr bwMode="ltGray">
          <a:xfrm>
            <a:off x="0" y="27257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447FDDD6-A6E6-475A-82ED-FD4B6218C1C2}"/>
              </a:ext>
            </a:extLst>
          </p:cNvPr>
          <p:cNvSpPr/>
          <p:nvPr/>
        </p:nvSpPr>
        <p:spPr>
          <a:xfrm>
            <a:off x="10585450" y="27257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id="{A116A249-2025-412C-B6A7-C3E439AD790B}"/>
              </a:ext>
            </a:extLst>
          </p:cNvPr>
          <p:cNvSpPr>
            <a:spLocks noGrp="1"/>
          </p:cNvSpPr>
          <p:nvPr>
            <p:ph type="dt" sz="half" idx="10"/>
          </p:nvPr>
        </p:nvSpPr>
        <p:spPr/>
        <p:txBody>
          <a:bodyPr/>
          <a:lstStyle>
            <a:lvl1pPr>
              <a:defRPr/>
            </a:lvl1pPr>
          </a:lstStyle>
          <a:p>
            <a:pPr>
              <a:defRPr/>
            </a:pPr>
            <a:fld id="{D3003676-0761-4BFD-9D55-516AAC23CA6A}" type="datetimeFigureOut">
              <a:rPr lang="en-US"/>
              <a:pPr>
                <a:defRPr/>
              </a:pPr>
              <a:t>2/11/2021</a:t>
            </a:fld>
            <a:endParaRPr lang="en-US"/>
          </a:p>
        </p:txBody>
      </p:sp>
      <p:sp>
        <p:nvSpPr>
          <p:cNvPr id="9" name="Footer Placeholder 4">
            <a:extLst>
              <a:ext uri="{FF2B5EF4-FFF2-40B4-BE49-F238E27FC236}">
                <a16:creationId xmlns:a16="http://schemas.microsoft.com/office/drawing/2014/main" id="{FC263C3D-63EF-4226-B033-10FDAF577A2C}"/>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8E2A6055-1CD9-46A8-94B7-2DACAF1F8987}"/>
              </a:ext>
            </a:extLst>
          </p:cNvPr>
          <p:cNvSpPr>
            <a:spLocks noGrp="1"/>
          </p:cNvSpPr>
          <p:nvPr>
            <p:ph type="sldNum" sz="quarter" idx="12"/>
          </p:nvPr>
        </p:nvSpPr>
        <p:spPr>
          <a:xfrm>
            <a:off x="10729913" y="2870200"/>
            <a:ext cx="1154112" cy="1090613"/>
          </a:xfrm>
        </p:spPr>
        <p:txBody>
          <a:bodyPr/>
          <a:lstStyle>
            <a:lvl1pPr>
              <a:defRPr/>
            </a:lvl1pPr>
          </a:lstStyle>
          <a:p>
            <a:pPr>
              <a:defRPr/>
            </a:pPr>
            <a:fld id="{F1393DE9-5346-4E7F-BAFA-5E3233DF5704}" type="slidenum">
              <a:rPr lang="en-US"/>
              <a:pPr>
                <a:defRPr/>
              </a:pPr>
              <a:t>‹#›</a:t>
            </a:fld>
            <a:endParaRPr lang="en-US"/>
          </a:p>
        </p:txBody>
      </p:sp>
    </p:spTree>
    <p:extLst>
      <p:ext uri="{BB962C8B-B14F-4D97-AF65-F5344CB8AC3E}">
        <p14:creationId xmlns:p14="http://schemas.microsoft.com/office/powerpoint/2010/main" val="354478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HD-ShadowLong.png">
            <a:extLst>
              <a:ext uri="{FF2B5EF4-FFF2-40B4-BE49-F238E27FC236}">
                <a16:creationId xmlns:a16="http://schemas.microsoft.com/office/drawing/2014/main" id="{E0A8FCD7-FA29-44A1-A057-9BC6F83ED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a:extLst>
              <a:ext uri="{FF2B5EF4-FFF2-40B4-BE49-F238E27FC236}">
                <a16:creationId xmlns:a16="http://schemas.microsoft.com/office/drawing/2014/main" id="{9D626370-137C-4F33-BDF1-E8DE5EC5A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F7F4863-842D-4055-93AD-6A816C7DE60E}"/>
              </a:ext>
            </a:extLst>
          </p:cNvPr>
          <p:cNvSpPr/>
          <p:nvPr/>
        </p:nvSpPr>
        <p:spPr bwMode="ltGray">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67B9F23A-9CED-49A4-A2C3-8A3CD1F8B590}"/>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4852D31D-A778-46CB-82B4-60CBC4F7CA87}"/>
              </a:ext>
            </a:extLst>
          </p:cNvPr>
          <p:cNvSpPr>
            <a:spLocks noGrp="1"/>
          </p:cNvSpPr>
          <p:nvPr>
            <p:ph type="dt" sz="half" idx="10"/>
          </p:nvPr>
        </p:nvSpPr>
        <p:spPr/>
        <p:txBody>
          <a:bodyPr/>
          <a:lstStyle>
            <a:lvl1pPr>
              <a:defRPr/>
            </a:lvl1pPr>
          </a:lstStyle>
          <a:p>
            <a:pPr>
              <a:defRPr/>
            </a:pPr>
            <a:fld id="{8FC9118D-BB69-44E6-89D0-7E13329A90F6}" type="datetimeFigureOut">
              <a:rPr lang="en-US"/>
              <a:pPr>
                <a:defRPr/>
              </a:pPr>
              <a:t>2/11/2021</a:t>
            </a:fld>
            <a:endParaRPr lang="en-US"/>
          </a:p>
        </p:txBody>
      </p:sp>
      <p:sp>
        <p:nvSpPr>
          <p:cNvPr id="10" name="Footer Placeholder 5">
            <a:extLst>
              <a:ext uri="{FF2B5EF4-FFF2-40B4-BE49-F238E27FC236}">
                <a16:creationId xmlns:a16="http://schemas.microsoft.com/office/drawing/2014/main" id="{5CF9E625-73A4-4E34-A7D4-A2FBA71C4B04}"/>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7B582218-A1F2-405B-83BE-A93FC88F4BCF}"/>
              </a:ext>
            </a:extLst>
          </p:cNvPr>
          <p:cNvSpPr>
            <a:spLocks noGrp="1"/>
          </p:cNvSpPr>
          <p:nvPr>
            <p:ph type="sldNum" sz="quarter" idx="12"/>
          </p:nvPr>
        </p:nvSpPr>
        <p:spPr/>
        <p:txBody>
          <a:bodyPr/>
          <a:lstStyle>
            <a:lvl1pPr>
              <a:defRPr/>
            </a:lvl1pPr>
          </a:lstStyle>
          <a:p>
            <a:pPr>
              <a:defRPr/>
            </a:pPr>
            <a:fld id="{CC90BBF7-5876-4001-8D6A-7DE0F5CC7D03}" type="slidenum">
              <a:rPr lang="en-US"/>
              <a:pPr>
                <a:defRPr/>
              </a:pPr>
              <a:t>‹#›</a:t>
            </a:fld>
            <a:endParaRPr lang="en-US"/>
          </a:p>
        </p:txBody>
      </p:sp>
    </p:spTree>
    <p:extLst>
      <p:ext uri="{BB962C8B-B14F-4D97-AF65-F5344CB8AC3E}">
        <p14:creationId xmlns:p14="http://schemas.microsoft.com/office/powerpoint/2010/main" val="94197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HD-ShadowLong.png">
            <a:extLst>
              <a:ext uri="{FF2B5EF4-FFF2-40B4-BE49-F238E27FC236}">
                <a16:creationId xmlns:a16="http://schemas.microsoft.com/office/drawing/2014/main" id="{DA5D76F1-8ABE-4A48-9054-389A49D9B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D-ShadowShort.png">
            <a:extLst>
              <a:ext uri="{FF2B5EF4-FFF2-40B4-BE49-F238E27FC236}">
                <a16:creationId xmlns:a16="http://schemas.microsoft.com/office/drawing/2014/main" id="{D6284664-E1D7-4C87-82C4-E8E8A98EB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7BFCB32-5691-4C28-8C21-479E09E9B37B}"/>
              </a:ext>
            </a:extLst>
          </p:cNvPr>
          <p:cNvSpPr/>
          <p:nvPr/>
        </p:nvSpPr>
        <p:spPr bwMode="ltGray">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275E7ED-07A9-4ACC-A130-3476F7786944}"/>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9D2F6F37-DF54-4AD0-BBB1-DF07939A4577}"/>
              </a:ext>
            </a:extLst>
          </p:cNvPr>
          <p:cNvSpPr>
            <a:spLocks noGrp="1"/>
          </p:cNvSpPr>
          <p:nvPr>
            <p:ph type="dt" sz="half" idx="10"/>
          </p:nvPr>
        </p:nvSpPr>
        <p:spPr/>
        <p:txBody>
          <a:bodyPr/>
          <a:lstStyle>
            <a:lvl1pPr>
              <a:defRPr/>
            </a:lvl1pPr>
          </a:lstStyle>
          <a:p>
            <a:pPr>
              <a:defRPr/>
            </a:pPr>
            <a:fld id="{F538C253-7D64-4D29-B746-B2E73C184EBF}" type="datetimeFigureOut">
              <a:rPr lang="en-US"/>
              <a:pPr>
                <a:defRPr/>
              </a:pPr>
              <a:t>2/11/2021</a:t>
            </a:fld>
            <a:endParaRPr lang="en-US"/>
          </a:p>
        </p:txBody>
      </p:sp>
      <p:sp>
        <p:nvSpPr>
          <p:cNvPr id="12" name="Footer Placeholder 7">
            <a:extLst>
              <a:ext uri="{FF2B5EF4-FFF2-40B4-BE49-F238E27FC236}">
                <a16:creationId xmlns:a16="http://schemas.microsoft.com/office/drawing/2014/main" id="{DF00CF7F-8683-47CA-8CDE-268911FE8283}"/>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8">
            <a:extLst>
              <a:ext uri="{FF2B5EF4-FFF2-40B4-BE49-F238E27FC236}">
                <a16:creationId xmlns:a16="http://schemas.microsoft.com/office/drawing/2014/main" id="{7F403A74-C32E-421C-AE66-E8B3ED8071B3}"/>
              </a:ext>
            </a:extLst>
          </p:cNvPr>
          <p:cNvSpPr>
            <a:spLocks noGrp="1"/>
          </p:cNvSpPr>
          <p:nvPr>
            <p:ph type="sldNum" sz="quarter" idx="12"/>
          </p:nvPr>
        </p:nvSpPr>
        <p:spPr/>
        <p:txBody>
          <a:bodyPr/>
          <a:lstStyle>
            <a:lvl1pPr>
              <a:defRPr/>
            </a:lvl1pPr>
          </a:lstStyle>
          <a:p>
            <a:pPr>
              <a:defRPr/>
            </a:pPr>
            <a:fld id="{C3D0301B-6377-405E-8D58-F08EDA79FBD9}" type="slidenum">
              <a:rPr lang="en-US"/>
              <a:pPr>
                <a:defRPr/>
              </a:pPr>
              <a:t>‹#›</a:t>
            </a:fld>
            <a:endParaRPr lang="en-US"/>
          </a:p>
        </p:txBody>
      </p:sp>
    </p:spTree>
    <p:extLst>
      <p:ext uri="{BB962C8B-B14F-4D97-AF65-F5344CB8AC3E}">
        <p14:creationId xmlns:p14="http://schemas.microsoft.com/office/powerpoint/2010/main" val="1866685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HD-ShadowLong.png">
            <a:extLst>
              <a:ext uri="{FF2B5EF4-FFF2-40B4-BE49-F238E27FC236}">
                <a16:creationId xmlns:a16="http://schemas.microsoft.com/office/drawing/2014/main" id="{21F63221-85E3-4B35-A8D9-C2F700ED1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HD-ShadowShort.png">
            <a:extLst>
              <a:ext uri="{FF2B5EF4-FFF2-40B4-BE49-F238E27FC236}">
                <a16:creationId xmlns:a16="http://schemas.microsoft.com/office/drawing/2014/main" id="{634626F8-129A-45E8-8309-0DF496949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0A6C706-CDCB-43FC-84C4-247FCD120F1C}"/>
              </a:ext>
            </a:extLst>
          </p:cNvPr>
          <p:cNvSpPr/>
          <p:nvPr/>
        </p:nvSpPr>
        <p:spPr bwMode="ltGray">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AFE6D850-01D0-4283-AD25-46F5C5B64B18}"/>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a:extLst>
              <a:ext uri="{FF2B5EF4-FFF2-40B4-BE49-F238E27FC236}">
                <a16:creationId xmlns:a16="http://schemas.microsoft.com/office/drawing/2014/main" id="{97EBE704-64DA-446A-A8B5-168349D6FFF8}"/>
              </a:ext>
            </a:extLst>
          </p:cNvPr>
          <p:cNvSpPr>
            <a:spLocks noGrp="1"/>
          </p:cNvSpPr>
          <p:nvPr>
            <p:ph type="dt" sz="half" idx="10"/>
          </p:nvPr>
        </p:nvSpPr>
        <p:spPr/>
        <p:txBody>
          <a:bodyPr/>
          <a:lstStyle>
            <a:lvl1pPr>
              <a:defRPr/>
            </a:lvl1pPr>
          </a:lstStyle>
          <a:p>
            <a:pPr>
              <a:defRPr/>
            </a:pPr>
            <a:fld id="{7020B46A-F281-4E3A-BD4E-39F75D952C48}" type="datetimeFigureOut">
              <a:rPr lang="en-US"/>
              <a:pPr>
                <a:defRPr/>
              </a:pPr>
              <a:t>2/11/2021</a:t>
            </a:fld>
            <a:endParaRPr lang="en-US"/>
          </a:p>
        </p:txBody>
      </p:sp>
      <p:sp>
        <p:nvSpPr>
          <p:cNvPr id="8" name="Footer Placeholder 3">
            <a:extLst>
              <a:ext uri="{FF2B5EF4-FFF2-40B4-BE49-F238E27FC236}">
                <a16:creationId xmlns:a16="http://schemas.microsoft.com/office/drawing/2014/main" id="{5C9B0EBC-7164-4117-9F59-A714C43F74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DBF95024-9B28-4AAA-82DF-679506CAAD09}"/>
              </a:ext>
            </a:extLst>
          </p:cNvPr>
          <p:cNvSpPr>
            <a:spLocks noGrp="1"/>
          </p:cNvSpPr>
          <p:nvPr>
            <p:ph type="sldNum" sz="quarter" idx="12"/>
          </p:nvPr>
        </p:nvSpPr>
        <p:spPr/>
        <p:txBody>
          <a:bodyPr/>
          <a:lstStyle>
            <a:lvl1pPr>
              <a:defRPr/>
            </a:lvl1pPr>
          </a:lstStyle>
          <a:p>
            <a:pPr>
              <a:defRPr/>
            </a:pPr>
            <a:fld id="{1A86BDC4-7A6B-4953-B9DC-1F7B39DBA9CA}" type="slidenum">
              <a:rPr lang="en-US"/>
              <a:pPr>
                <a:defRPr/>
              </a:pPr>
              <a:t>‹#›</a:t>
            </a:fld>
            <a:endParaRPr lang="en-US"/>
          </a:p>
        </p:txBody>
      </p:sp>
    </p:spTree>
    <p:extLst>
      <p:ext uri="{BB962C8B-B14F-4D97-AF65-F5344CB8AC3E}">
        <p14:creationId xmlns:p14="http://schemas.microsoft.com/office/powerpoint/2010/main" val="54002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a:extLst>
              <a:ext uri="{FF2B5EF4-FFF2-40B4-BE49-F238E27FC236}">
                <a16:creationId xmlns:a16="http://schemas.microsoft.com/office/drawing/2014/main" id="{686B4712-7663-4FAE-BC2F-0C57662B0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61160B9-CE57-4A1B-8B2D-36F8917C6AA1}"/>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0C479B10-3AF2-454F-B296-DD420315436E}"/>
              </a:ext>
            </a:extLst>
          </p:cNvPr>
          <p:cNvSpPr>
            <a:spLocks noGrp="1"/>
          </p:cNvSpPr>
          <p:nvPr>
            <p:ph type="dt" sz="half" idx="10"/>
          </p:nvPr>
        </p:nvSpPr>
        <p:spPr/>
        <p:txBody>
          <a:bodyPr/>
          <a:lstStyle>
            <a:lvl1pPr>
              <a:defRPr/>
            </a:lvl1pPr>
          </a:lstStyle>
          <a:p>
            <a:pPr>
              <a:defRPr/>
            </a:pPr>
            <a:fld id="{CBBBB8DA-CB2D-46F8-8EB6-6E8F68080E30}" type="datetimeFigureOut">
              <a:rPr lang="en-US"/>
              <a:pPr>
                <a:defRPr/>
              </a:pPr>
              <a:t>2/11/2021</a:t>
            </a:fld>
            <a:endParaRPr lang="en-US"/>
          </a:p>
        </p:txBody>
      </p:sp>
      <p:sp>
        <p:nvSpPr>
          <p:cNvPr id="5" name="Footer Placeholder 2">
            <a:extLst>
              <a:ext uri="{FF2B5EF4-FFF2-40B4-BE49-F238E27FC236}">
                <a16:creationId xmlns:a16="http://schemas.microsoft.com/office/drawing/2014/main" id="{84134F44-1ED3-4AB4-A3D4-E3C10955BC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2EF8C465-4EC7-476B-B5B1-3F9EF91D8409}"/>
              </a:ext>
            </a:extLst>
          </p:cNvPr>
          <p:cNvSpPr>
            <a:spLocks noGrp="1"/>
          </p:cNvSpPr>
          <p:nvPr>
            <p:ph type="sldNum" sz="quarter" idx="12"/>
          </p:nvPr>
        </p:nvSpPr>
        <p:spPr/>
        <p:txBody>
          <a:bodyPr/>
          <a:lstStyle>
            <a:lvl1pPr>
              <a:defRPr/>
            </a:lvl1pPr>
          </a:lstStyle>
          <a:p>
            <a:pPr>
              <a:defRPr/>
            </a:pPr>
            <a:fld id="{7A8BE3FF-5003-4BD9-9C12-C3688E015885}" type="slidenum">
              <a:rPr lang="en-US"/>
              <a:pPr>
                <a:defRPr/>
              </a:pPr>
              <a:t>‹#›</a:t>
            </a:fld>
            <a:endParaRPr lang="en-US"/>
          </a:p>
        </p:txBody>
      </p:sp>
    </p:spTree>
    <p:extLst>
      <p:ext uri="{BB962C8B-B14F-4D97-AF65-F5344CB8AC3E}">
        <p14:creationId xmlns:p14="http://schemas.microsoft.com/office/powerpoint/2010/main" val="779645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HD-ShadowLong.png">
            <a:extLst>
              <a:ext uri="{FF2B5EF4-FFF2-40B4-BE49-F238E27FC236}">
                <a16:creationId xmlns:a16="http://schemas.microsoft.com/office/drawing/2014/main" id="{5C481821-D3BD-448B-B47C-A45CA4A1E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a:extLst>
              <a:ext uri="{FF2B5EF4-FFF2-40B4-BE49-F238E27FC236}">
                <a16:creationId xmlns:a16="http://schemas.microsoft.com/office/drawing/2014/main" id="{11254800-9048-4AAC-8C6A-D1E874642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B462BBD-E14F-4487-8354-D10E2A63BFC3}"/>
              </a:ext>
            </a:extLst>
          </p:cNvPr>
          <p:cNvSpPr/>
          <p:nvPr/>
        </p:nvSpPr>
        <p:spPr bwMode="ltGray">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F6294ACE-BF50-4233-8D17-4E589C83016D}"/>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4">
            <a:extLst>
              <a:ext uri="{FF2B5EF4-FFF2-40B4-BE49-F238E27FC236}">
                <a16:creationId xmlns:a16="http://schemas.microsoft.com/office/drawing/2014/main" id="{62B60E8D-70A4-45A2-9246-8F56F1AD04AA}"/>
              </a:ext>
            </a:extLst>
          </p:cNvPr>
          <p:cNvSpPr>
            <a:spLocks noGrp="1"/>
          </p:cNvSpPr>
          <p:nvPr>
            <p:ph type="dt" sz="half" idx="10"/>
          </p:nvPr>
        </p:nvSpPr>
        <p:spPr/>
        <p:txBody>
          <a:bodyPr/>
          <a:lstStyle>
            <a:lvl1pPr>
              <a:defRPr/>
            </a:lvl1pPr>
          </a:lstStyle>
          <a:p>
            <a:pPr>
              <a:defRPr/>
            </a:pPr>
            <a:fld id="{A3C4A05E-C92E-4C3F-A124-BE223950A449}" type="datetimeFigureOut">
              <a:rPr lang="en-US"/>
              <a:pPr>
                <a:defRPr/>
              </a:pPr>
              <a:t>2/11/2021</a:t>
            </a:fld>
            <a:endParaRPr lang="en-US"/>
          </a:p>
        </p:txBody>
      </p:sp>
      <p:sp>
        <p:nvSpPr>
          <p:cNvPr id="10" name="Footer Placeholder 5">
            <a:extLst>
              <a:ext uri="{FF2B5EF4-FFF2-40B4-BE49-F238E27FC236}">
                <a16:creationId xmlns:a16="http://schemas.microsoft.com/office/drawing/2014/main" id="{7540D92B-55A7-4973-B2AC-A67AB205BC95}"/>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19381968-6451-494B-9D31-D9DE08058D1B}"/>
              </a:ext>
            </a:extLst>
          </p:cNvPr>
          <p:cNvSpPr>
            <a:spLocks noGrp="1"/>
          </p:cNvSpPr>
          <p:nvPr>
            <p:ph type="sldNum" sz="quarter" idx="12"/>
          </p:nvPr>
        </p:nvSpPr>
        <p:spPr/>
        <p:txBody>
          <a:bodyPr/>
          <a:lstStyle>
            <a:lvl1pPr>
              <a:defRPr/>
            </a:lvl1pPr>
          </a:lstStyle>
          <a:p>
            <a:pPr>
              <a:defRPr/>
            </a:pPr>
            <a:fld id="{49BCEC5F-72CC-4871-A85D-35035AB526D6}" type="slidenum">
              <a:rPr lang="en-US"/>
              <a:pPr>
                <a:defRPr/>
              </a:pPr>
              <a:t>‹#›</a:t>
            </a:fld>
            <a:endParaRPr lang="en-US"/>
          </a:p>
        </p:txBody>
      </p:sp>
    </p:spTree>
    <p:extLst>
      <p:ext uri="{BB962C8B-B14F-4D97-AF65-F5344CB8AC3E}">
        <p14:creationId xmlns:p14="http://schemas.microsoft.com/office/powerpoint/2010/main" val="3671819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HD-ShadowLong.png">
            <a:extLst>
              <a:ext uri="{FF2B5EF4-FFF2-40B4-BE49-F238E27FC236}">
                <a16:creationId xmlns:a16="http://schemas.microsoft.com/office/drawing/2014/main" id="{65CE0F73-B969-4581-A869-D552336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a:extLst>
              <a:ext uri="{FF2B5EF4-FFF2-40B4-BE49-F238E27FC236}">
                <a16:creationId xmlns:a16="http://schemas.microsoft.com/office/drawing/2014/main" id="{0F9DE222-DBFE-4D9E-ADD9-2DCF6875E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97E5ECA-3260-4452-8163-AF5D436D348C}"/>
              </a:ext>
            </a:extLst>
          </p:cNvPr>
          <p:cNvSpPr/>
          <p:nvPr/>
        </p:nvSpPr>
        <p:spPr bwMode="ltGray">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DDBCC630-FE65-43D2-9B9B-911A584A5945}"/>
              </a:ext>
            </a:extLst>
          </p:cNvPr>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4">
            <a:extLst>
              <a:ext uri="{FF2B5EF4-FFF2-40B4-BE49-F238E27FC236}">
                <a16:creationId xmlns:a16="http://schemas.microsoft.com/office/drawing/2014/main" id="{9DF22024-8487-4FD4-9FE4-4BF2CA22E242}"/>
              </a:ext>
            </a:extLst>
          </p:cNvPr>
          <p:cNvSpPr>
            <a:spLocks noGrp="1"/>
          </p:cNvSpPr>
          <p:nvPr>
            <p:ph type="dt" sz="half" idx="10"/>
          </p:nvPr>
        </p:nvSpPr>
        <p:spPr/>
        <p:txBody>
          <a:bodyPr/>
          <a:lstStyle>
            <a:lvl1pPr>
              <a:defRPr/>
            </a:lvl1pPr>
          </a:lstStyle>
          <a:p>
            <a:pPr>
              <a:defRPr/>
            </a:pPr>
            <a:fld id="{354A3788-A6EA-49DA-81FC-45AC7DB58B9C}" type="datetimeFigureOut">
              <a:rPr lang="en-US"/>
              <a:pPr>
                <a:defRPr/>
              </a:pPr>
              <a:t>2/11/2021</a:t>
            </a:fld>
            <a:endParaRPr lang="en-US"/>
          </a:p>
        </p:txBody>
      </p:sp>
      <p:sp>
        <p:nvSpPr>
          <p:cNvPr id="10" name="Footer Placeholder 5">
            <a:extLst>
              <a:ext uri="{FF2B5EF4-FFF2-40B4-BE49-F238E27FC236}">
                <a16:creationId xmlns:a16="http://schemas.microsoft.com/office/drawing/2014/main" id="{8FD947B4-21D9-43B5-BC36-BAB50D66BB1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5473535B-ED8E-402C-A582-453E3E2F6D5A}"/>
              </a:ext>
            </a:extLst>
          </p:cNvPr>
          <p:cNvSpPr>
            <a:spLocks noGrp="1"/>
          </p:cNvSpPr>
          <p:nvPr>
            <p:ph type="sldNum" sz="quarter" idx="12"/>
          </p:nvPr>
        </p:nvSpPr>
        <p:spPr/>
        <p:txBody>
          <a:bodyPr/>
          <a:lstStyle>
            <a:lvl1pPr>
              <a:defRPr/>
            </a:lvl1pPr>
          </a:lstStyle>
          <a:p>
            <a:pPr>
              <a:defRPr/>
            </a:pPr>
            <a:fld id="{9BEC3C45-60C1-4068-92E9-445426CC9434}" type="slidenum">
              <a:rPr lang="en-US"/>
              <a:pPr>
                <a:defRPr/>
              </a:pPr>
              <a:t>‹#›</a:t>
            </a:fld>
            <a:endParaRPr lang="en-US"/>
          </a:p>
        </p:txBody>
      </p:sp>
    </p:spTree>
    <p:extLst>
      <p:ext uri="{BB962C8B-B14F-4D97-AF65-F5344CB8AC3E}">
        <p14:creationId xmlns:p14="http://schemas.microsoft.com/office/powerpoint/2010/main" val="352087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8925"/>
            </a:gs>
            <a:gs pos="50000">
              <a:srgbClr val="D54209"/>
            </a:gs>
            <a:gs pos="100000">
              <a:srgbClr val="8D0000"/>
            </a:gs>
          </a:gsLst>
          <a:lin ang="2520000"/>
        </a:gradFill>
        <a:effectLst/>
      </p:bgPr>
    </p:bg>
    <p:spTree>
      <p:nvGrpSpPr>
        <p:cNvPr id="1" name=""/>
        <p:cNvGrpSpPr/>
        <p:nvPr/>
      </p:nvGrpSpPr>
      <p:grpSpPr>
        <a:xfrm>
          <a:off x="0" y="0"/>
          <a:ext cx="0" cy="0"/>
          <a:chOff x="0" y="0"/>
          <a:chExt cx="0" cy="0"/>
        </a:xfrm>
      </p:grpSpPr>
      <p:pic>
        <p:nvPicPr>
          <p:cNvPr id="1026" name="Picture 6" descr="hashOverlay-FullResolve.png">
            <a:extLst>
              <a:ext uri="{FF2B5EF4-FFF2-40B4-BE49-F238E27FC236}">
                <a16:creationId xmlns:a16="http://schemas.microsoft.com/office/drawing/2014/main" id="{7C270568-0480-402B-8243-2A489298C32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07358205-2C7D-4973-B7F6-553940858A4D}"/>
              </a:ext>
            </a:extLst>
          </p:cNvPr>
          <p:cNvSpPr>
            <a:spLocks noGrp="1" noChangeArrowheads="1"/>
          </p:cNvSpPr>
          <p:nvPr>
            <p:ph type="title"/>
          </p:nvPr>
        </p:nvSpPr>
        <p:spPr bwMode="auto">
          <a:xfrm>
            <a:off x="681038" y="752475"/>
            <a:ext cx="96139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1F6878F6-C665-4886-A2B0-5046E64437CA}"/>
              </a:ext>
            </a:extLst>
          </p:cNvPr>
          <p:cNvSpPr>
            <a:spLocks noGrp="1" noChangeArrowheads="1"/>
          </p:cNvSpPr>
          <p:nvPr>
            <p:ph type="body" idx="1"/>
          </p:nvPr>
        </p:nvSpPr>
        <p:spPr bwMode="auto">
          <a:xfrm>
            <a:off x="681038" y="2336800"/>
            <a:ext cx="96139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7D5DDF-4C7A-4409-B5FE-DFDF5510C7AD}"/>
              </a:ext>
            </a:extLst>
          </p:cNvPr>
          <p:cNvSpPr>
            <a:spLocks noGrp="1"/>
          </p:cNvSpPr>
          <p:nvPr>
            <p:ph type="dt" sz="half" idx="2"/>
          </p:nvPr>
        </p:nvSpPr>
        <p:spPr>
          <a:xfrm>
            <a:off x="7551738" y="593566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50" dirty="0">
                <a:solidFill>
                  <a:schemeClr val="tx1">
                    <a:tint val="75000"/>
                  </a:schemeClr>
                </a:solidFill>
                <a:latin typeface="+mn-lt"/>
              </a:defRPr>
            </a:lvl1pPr>
          </a:lstStyle>
          <a:p>
            <a:pPr>
              <a:defRPr/>
            </a:pPr>
            <a:fld id="{0F8BF0D3-9A92-4790-B202-634FDD102F17}" type="datetimeFigureOut">
              <a:rPr lang="en-US"/>
              <a:pPr>
                <a:defRPr/>
              </a:pPr>
              <a:t>2/11/2021</a:t>
            </a:fld>
            <a:endParaRPr lang="en-US"/>
          </a:p>
        </p:txBody>
      </p:sp>
      <p:sp>
        <p:nvSpPr>
          <p:cNvPr id="5" name="Footer Placeholder 4">
            <a:extLst>
              <a:ext uri="{FF2B5EF4-FFF2-40B4-BE49-F238E27FC236}">
                <a16:creationId xmlns:a16="http://schemas.microsoft.com/office/drawing/2014/main" id="{E7C343E3-5B58-4E28-9076-A252602F389E}"/>
              </a:ext>
            </a:extLst>
          </p:cNvPr>
          <p:cNvSpPr>
            <a:spLocks noGrp="1"/>
          </p:cNvSpPr>
          <p:nvPr>
            <p:ph type="ftr" sz="quarter" idx="3"/>
          </p:nvPr>
        </p:nvSpPr>
        <p:spPr>
          <a:xfrm>
            <a:off x="681038" y="5935663"/>
            <a:ext cx="6870700" cy="365125"/>
          </a:xfrm>
          <a:prstGeom prst="rect">
            <a:avLst/>
          </a:prstGeom>
        </p:spPr>
        <p:txBody>
          <a:bodyPr vert="horz" lIns="91440" tIns="45720" rIns="91440" bIns="45720" rtlCol="0" anchor="ctr"/>
          <a:lstStyle>
            <a:lvl1pPr algn="l" eaLnBrk="1" fontAlgn="auto" hangingPunct="1">
              <a:spcBef>
                <a:spcPts val="0"/>
              </a:spcBef>
              <a:spcAft>
                <a:spcPts val="0"/>
              </a:spcAft>
              <a:defRPr sz="105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D4586CC-3177-4E19-AEA1-FA5C91D855E7}"/>
              </a:ext>
            </a:extLst>
          </p:cNvPr>
          <p:cNvSpPr>
            <a:spLocks noGrp="1"/>
          </p:cNvSpPr>
          <p:nvPr>
            <p:ph type="sldNum" sz="quarter" idx="4"/>
          </p:nvPr>
        </p:nvSpPr>
        <p:spPr>
          <a:xfrm>
            <a:off x="10729913" y="752475"/>
            <a:ext cx="1154112" cy="1092200"/>
          </a:xfrm>
          <a:prstGeom prst="rect">
            <a:avLst/>
          </a:prstGeom>
        </p:spPr>
        <p:txBody>
          <a:bodyPr vert="horz" lIns="91440" tIns="45720" rIns="91440" bIns="45720" rtlCol="0" anchor="ctr"/>
          <a:lstStyle>
            <a:lvl1pPr algn="l" eaLnBrk="1" fontAlgn="auto" hangingPunct="1">
              <a:spcBef>
                <a:spcPts val="0"/>
              </a:spcBef>
              <a:spcAft>
                <a:spcPts val="0"/>
              </a:spcAft>
              <a:defRPr sz="3600" dirty="0">
                <a:solidFill>
                  <a:schemeClr val="tx1">
                    <a:tint val="75000"/>
                  </a:schemeClr>
                </a:solidFill>
                <a:latin typeface="+mn-lt"/>
              </a:defRPr>
            </a:lvl1pPr>
          </a:lstStyle>
          <a:p>
            <a:pPr>
              <a:defRPr/>
            </a:pPr>
            <a:fld id="{4981C9FA-572B-4A0F-BB64-DB996E053A6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Lst>
  <p:hf sldNum="0" hdr="0" ftr="0" dt="0"/>
  <p:txStyles>
    <p:titleStyle>
      <a:lvl1pPr algn="l" rtl="0" fontAlgn="base">
        <a:lnSpc>
          <a:spcPct val="90000"/>
        </a:lnSpc>
        <a:spcBef>
          <a:spcPct val="0"/>
        </a:spcBef>
        <a:spcAft>
          <a:spcPct val="0"/>
        </a:spcAft>
        <a:defRPr sz="3600" kern="1200">
          <a:solidFill>
            <a:schemeClr val="tx1"/>
          </a:solidFill>
          <a:latin typeface="+mj-lt"/>
          <a:ea typeface="+mj-ea"/>
          <a:cs typeface="+mj-cs"/>
        </a:defRPr>
      </a:lvl1pPr>
      <a:lvl2pPr algn="l" rtl="0" fontAlgn="base">
        <a:lnSpc>
          <a:spcPct val="90000"/>
        </a:lnSpc>
        <a:spcBef>
          <a:spcPct val="0"/>
        </a:spcBef>
        <a:spcAft>
          <a:spcPct val="0"/>
        </a:spcAft>
        <a:defRPr sz="3600">
          <a:solidFill>
            <a:schemeClr val="tx1"/>
          </a:solidFill>
          <a:latin typeface="Trebuchet MS" panose="020B0603020202020204" pitchFamily="34" charset="0"/>
        </a:defRPr>
      </a:lvl2pPr>
      <a:lvl3pPr algn="l" rtl="0" fontAlgn="base">
        <a:lnSpc>
          <a:spcPct val="90000"/>
        </a:lnSpc>
        <a:spcBef>
          <a:spcPct val="0"/>
        </a:spcBef>
        <a:spcAft>
          <a:spcPct val="0"/>
        </a:spcAft>
        <a:defRPr sz="3600">
          <a:solidFill>
            <a:schemeClr val="tx1"/>
          </a:solidFill>
          <a:latin typeface="Trebuchet MS" panose="020B0603020202020204" pitchFamily="34" charset="0"/>
        </a:defRPr>
      </a:lvl3pPr>
      <a:lvl4pPr algn="l" rtl="0" fontAlgn="base">
        <a:lnSpc>
          <a:spcPct val="90000"/>
        </a:lnSpc>
        <a:spcBef>
          <a:spcPct val="0"/>
        </a:spcBef>
        <a:spcAft>
          <a:spcPct val="0"/>
        </a:spcAft>
        <a:defRPr sz="3600">
          <a:solidFill>
            <a:schemeClr val="tx1"/>
          </a:solidFill>
          <a:latin typeface="Trebuchet MS" panose="020B0603020202020204" pitchFamily="34" charset="0"/>
        </a:defRPr>
      </a:lvl4pPr>
      <a:lvl5pPr algn="l" rtl="0" fontAlgn="base">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michigan.gov/coronavirus/0,9753,7-406-98178_99557---,00.html" TargetMode="External"/><Relationship Id="rId1" Type="http://schemas.openxmlformats.org/officeDocument/2006/relationships/slideLayout" Target="../slideLayouts/slideLayout7.xml"/><Relationship Id="rId6" Type="http://schemas.openxmlformats.org/officeDocument/2006/relationships/hyperlink" Target="https://traumastewardship.com/" TargetMode="External"/><Relationship Id="rId5" Type="http://schemas.openxmlformats.org/officeDocument/2006/relationships/image" Target="../media/image47.emf"/><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KellL@resa.net" TargetMode="External"/><Relationship Id="rId2" Type="http://schemas.openxmlformats.org/officeDocument/2006/relationships/hyperlink" Target="mailto:Czerwit@resa.net"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75A0-44C3-4C0F-A2F7-66206096D888}"/>
              </a:ext>
            </a:extLst>
          </p:cNvPr>
          <p:cNvSpPr txBox="1">
            <a:spLocks/>
          </p:cNvSpPr>
          <p:nvPr/>
        </p:nvSpPr>
        <p:spPr>
          <a:xfrm>
            <a:off x="307975" y="111125"/>
            <a:ext cx="11884025" cy="2500313"/>
          </a:xfrm>
          <a:prstGeom prst="rect">
            <a:avLst/>
          </a:prstGeom>
          <a:effectLst/>
        </p:spPr>
        <p:txBody>
          <a:bodyPr anchor="ctr">
            <a:normAutofit fontScale="625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5800" b="1" dirty="0">
                <a:solidFill>
                  <a:sysClr val="windowText" lastClr="000000"/>
                </a:solidFill>
                <a:latin typeface="Century Gothic" panose="020B0502020202020204"/>
              </a:rPr>
              <a:t>Metro Bureau </a:t>
            </a:r>
          </a:p>
          <a:p>
            <a:pPr algn="ctr" fontAlgn="auto">
              <a:spcAft>
                <a:spcPts val="0"/>
              </a:spcAft>
              <a:defRPr/>
            </a:pPr>
            <a:r>
              <a:rPr lang="en-US" sz="5800" b="1" dirty="0">
                <a:solidFill>
                  <a:sysClr val="windowText" lastClr="000000"/>
                </a:solidFill>
                <a:latin typeface="Century Gothic" panose="020B0502020202020204"/>
              </a:rPr>
              <a:t>Council on Academic Leadership</a:t>
            </a:r>
          </a:p>
          <a:p>
            <a:pPr fontAlgn="auto">
              <a:spcAft>
                <a:spcPts val="0"/>
              </a:spcAft>
              <a:defRPr/>
            </a:pPr>
            <a:endParaRPr lang="en-US" sz="4800" b="1" dirty="0">
              <a:solidFill>
                <a:sysClr val="windowText" lastClr="000000"/>
              </a:solidFill>
              <a:latin typeface="Century Gothic" panose="020B0502020202020204"/>
            </a:endParaRPr>
          </a:p>
          <a:p>
            <a:pPr algn="ctr" fontAlgn="auto">
              <a:spcAft>
                <a:spcPts val="0"/>
              </a:spcAft>
              <a:defRPr/>
            </a:pPr>
            <a:r>
              <a:rPr lang="en-US" sz="4600" b="1" dirty="0">
                <a:solidFill>
                  <a:sysClr val="windowText" lastClr="000000"/>
                </a:solidFill>
                <a:latin typeface="Century Gothic" panose="020B0502020202020204"/>
              </a:rPr>
              <a:t>January 22, 2021</a:t>
            </a:r>
            <a:br>
              <a:rPr lang="en-US" sz="4600" b="1" dirty="0">
                <a:solidFill>
                  <a:sysClr val="windowText" lastClr="000000"/>
                </a:solidFill>
                <a:latin typeface="Century Gothic" panose="020B0502020202020204"/>
              </a:rPr>
            </a:br>
            <a:br>
              <a:rPr lang="en-US" sz="4600" b="1" dirty="0">
                <a:solidFill>
                  <a:sysClr val="windowText" lastClr="000000"/>
                </a:solidFill>
                <a:latin typeface="Century Gothic" panose="020B0502020202020204"/>
              </a:rPr>
            </a:br>
            <a:endParaRPr lang="en-US" sz="4600" b="1" dirty="0">
              <a:solidFill>
                <a:sysClr val="windowText" lastClr="000000"/>
              </a:solidFill>
              <a:latin typeface="Century Gothic" panose="020B0502020202020204"/>
            </a:endParaRPr>
          </a:p>
        </p:txBody>
      </p:sp>
      <p:pic>
        <p:nvPicPr>
          <p:cNvPr id="23555" name="Picture 2">
            <a:extLst>
              <a:ext uri="{FF2B5EF4-FFF2-40B4-BE49-F238E27FC236}">
                <a16:creationId xmlns:a16="http://schemas.microsoft.com/office/drawing/2014/main" id="{72D8D8E0-DEED-4151-BF1F-92FCD927F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5821363"/>
            <a:ext cx="395605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Self-Care | A word cloud featuring &quot;Self-Care&quot;. This image ...">
            <a:extLst>
              <a:ext uri="{FF2B5EF4-FFF2-40B4-BE49-F238E27FC236}">
                <a16:creationId xmlns:a16="http://schemas.microsoft.com/office/drawing/2014/main" id="{E37FF279-756A-4BBF-9E36-D6267FBE0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849438"/>
            <a:ext cx="48768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20% Walk Around Time And Other Tips for Successful CEOs ...">
            <a:extLst>
              <a:ext uri="{FF2B5EF4-FFF2-40B4-BE49-F238E27FC236}">
                <a16:creationId xmlns:a16="http://schemas.microsoft.com/office/drawing/2014/main" id="{700439A8-2C9D-4154-92B8-D7A152943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638" y="1849438"/>
            <a:ext cx="4338637"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Understanding Your Customer | Arts Entrepreneurship Games">
            <a:extLst>
              <a:ext uri="{FF2B5EF4-FFF2-40B4-BE49-F238E27FC236}">
                <a16:creationId xmlns:a16="http://schemas.microsoft.com/office/drawing/2014/main" id="{F7D27BC2-C8AA-4F97-9805-3A3ED2437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175" y="3540125"/>
            <a:ext cx="32258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66BE40E7-C59D-417B-AAB1-D6282C7ADEC6}"/>
              </a:ext>
            </a:extLst>
          </p:cNvPr>
          <p:cNvSpPr>
            <a:spLocks noGrp="1" noChangeArrowheads="1"/>
          </p:cNvSpPr>
          <p:nvPr>
            <p:ph type="title"/>
          </p:nvPr>
        </p:nvSpPr>
        <p:spPr/>
        <p:txBody>
          <a:bodyPr/>
          <a:lstStyle/>
          <a:p>
            <a:r>
              <a:rPr lang="en-US" altLang="en-US"/>
              <a:t>Acknowledging Behaviors and Moving Through Stages During a Difficult Time</a:t>
            </a:r>
          </a:p>
        </p:txBody>
      </p:sp>
      <p:pic>
        <p:nvPicPr>
          <p:cNvPr id="34819" name="Picture 2" descr="Tough Times | Aparichithudu.....">
            <a:extLst>
              <a:ext uri="{FF2B5EF4-FFF2-40B4-BE49-F238E27FC236}">
                <a16:creationId xmlns:a16="http://schemas.microsoft.com/office/drawing/2014/main" id="{F6AC636A-175C-4FB6-8BF7-B8DC62E80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813" y="2139950"/>
            <a:ext cx="4284662"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descr="Keep Climbing | Dan Hilbert: Accepting the Blessing">
            <a:extLst>
              <a:ext uri="{FF2B5EF4-FFF2-40B4-BE49-F238E27FC236}">
                <a16:creationId xmlns:a16="http://schemas.microsoft.com/office/drawing/2014/main" id="{61D65DBD-024B-47D1-87A0-6E115B476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2139950"/>
            <a:ext cx="2857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Self-Compassion is Important">
            <a:extLst>
              <a:ext uri="{FF2B5EF4-FFF2-40B4-BE49-F238E27FC236}">
                <a16:creationId xmlns:a16="http://schemas.microsoft.com/office/drawing/2014/main" id="{A052B14F-808D-4EEA-842F-92B4B6D80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4011613"/>
            <a:ext cx="5300663"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Google Shape;834;p49">
            <a:extLst>
              <a:ext uri="{FF2B5EF4-FFF2-40B4-BE49-F238E27FC236}">
                <a16:creationId xmlns:a16="http://schemas.microsoft.com/office/drawing/2014/main" id="{2C700250-1DCC-45A2-8768-3B880D5F44D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025" y="0"/>
            <a:ext cx="7065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
            <a:extLst>
              <a:ext uri="{FF2B5EF4-FFF2-40B4-BE49-F238E27FC236}">
                <a16:creationId xmlns:a16="http://schemas.microsoft.com/office/drawing/2014/main" id="{F7D8E5F8-D683-4615-A32D-30FF1C27B8CE}"/>
              </a:ext>
            </a:extLst>
          </p:cNvPr>
          <p:cNvSpPr txBox="1">
            <a:spLocks noChangeArrowheads="1"/>
          </p:cNvSpPr>
          <p:nvPr/>
        </p:nvSpPr>
        <p:spPr bwMode="auto">
          <a:xfrm>
            <a:off x="10048875" y="5629275"/>
            <a:ext cx="183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b="1">
                <a:solidFill>
                  <a:schemeClr val="bg1"/>
                </a:solidFill>
              </a:rPr>
              <a:t>University of Colorado 2020</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a:extLst>
              <a:ext uri="{FF2B5EF4-FFF2-40B4-BE49-F238E27FC236}">
                <a16:creationId xmlns:a16="http://schemas.microsoft.com/office/drawing/2014/main" id="{7A3130B4-CF05-4EFF-80F4-996C40FC2376}"/>
              </a:ext>
            </a:extLst>
          </p:cNvPr>
          <p:cNvSpPr txBox="1">
            <a:spLocks noChangeArrowheads="1"/>
          </p:cNvSpPr>
          <p:nvPr/>
        </p:nvSpPr>
        <p:spPr bwMode="auto">
          <a:xfrm>
            <a:off x="2503488" y="239713"/>
            <a:ext cx="10039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4800" b="1">
                <a:solidFill>
                  <a:schemeClr val="bg1"/>
                </a:solidFill>
              </a:rPr>
              <a:t>The Five Stages of Grief</a:t>
            </a:r>
          </a:p>
        </p:txBody>
      </p:sp>
      <p:sp>
        <p:nvSpPr>
          <p:cNvPr id="36867" name="TextBox 2">
            <a:extLst>
              <a:ext uri="{FF2B5EF4-FFF2-40B4-BE49-F238E27FC236}">
                <a16:creationId xmlns:a16="http://schemas.microsoft.com/office/drawing/2014/main" id="{6E215DA2-2323-490C-ACD0-4A00FC22948D}"/>
              </a:ext>
            </a:extLst>
          </p:cNvPr>
          <p:cNvSpPr txBox="1">
            <a:spLocks noChangeArrowheads="1"/>
          </p:cNvSpPr>
          <p:nvPr/>
        </p:nvSpPr>
        <p:spPr bwMode="auto">
          <a:xfrm>
            <a:off x="684213" y="1497013"/>
            <a:ext cx="75358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200" b="1">
                <a:solidFill>
                  <a:schemeClr val="bg1"/>
                </a:solidFill>
              </a:rPr>
              <a:t>Denial</a:t>
            </a:r>
          </a:p>
          <a:p>
            <a:pPr eaLnBrk="1" hangingPunct="1"/>
            <a:endParaRPr lang="en-US" altLang="en-US" sz="3200" b="1">
              <a:solidFill>
                <a:schemeClr val="bg1"/>
              </a:solidFill>
            </a:endParaRPr>
          </a:p>
          <a:p>
            <a:pPr eaLnBrk="1" hangingPunct="1"/>
            <a:r>
              <a:rPr lang="en-US" altLang="en-US" sz="3200" b="1">
                <a:solidFill>
                  <a:schemeClr val="bg1"/>
                </a:solidFill>
              </a:rPr>
              <a:t>Anger</a:t>
            </a:r>
          </a:p>
          <a:p>
            <a:pPr eaLnBrk="1" hangingPunct="1"/>
            <a:endParaRPr lang="en-US" altLang="en-US" sz="3200" b="1">
              <a:solidFill>
                <a:schemeClr val="bg1"/>
              </a:solidFill>
            </a:endParaRPr>
          </a:p>
          <a:p>
            <a:pPr eaLnBrk="1" hangingPunct="1"/>
            <a:r>
              <a:rPr lang="en-US" altLang="en-US" sz="3200" b="1">
                <a:solidFill>
                  <a:schemeClr val="bg1"/>
                </a:solidFill>
              </a:rPr>
              <a:t>Depression</a:t>
            </a:r>
          </a:p>
          <a:p>
            <a:pPr eaLnBrk="1" hangingPunct="1"/>
            <a:endParaRPr lang="en-US" altLang="en-US" sz="3200" b="1">
              <a:solidFill>
                <a:schemeClr val="bg1"/>
              </a:solidFill>
            </a:endParaRPr>
          </a:p>
          <a:p>
            <a:pPr eaLnBrk="1" hangingPunct="1"/>
            <a:r>
              <a:rPr lang="en-US" altLang="en-US" sz="3200" b="1">
                <a:solidFill>
                  <a:schemeClr val="bg1"/>
                </a:solidFill>
              </a:rPr>
              <a:t>Bargaining</a:t>
            </a:r>
          </a:p>
          <a:p>
            <a:pPr eaLnBrk="1" hangingPunct="1"/>
            <a:endParaRPr lang="en-US" altLang="en-US" sz="3200" b="1">
              <a:solidFill>
                <a:schemeClr val="bg1"/>
              </a:solidFill>
            </a:endParaRPr>
          </a:p>
          <a:p>
            <a:pPr eaLnBrk="1" hangingPunct="1"/>
            <a:r>
              <a:rPr lang="en-US" altLang="en-US" sz="3200" b="1">
                <a:solidFill>
                  <a:schemeClr val="bg1"/>
                </a:solidFill>
              </a:rPr>
              <a:t>Acceptance</a:t>
            </a:r>
          </a:p>
        </p:txBody>
      </p:sp>
      <p:pic>
        <p:nvPicPr>
          <p:cNvPr id="36868" name="Picture 3" descr="Free illustration: Grief, Loss, Despair, Woe, Sorrow ...">
            <a:extLst>
              <a:ext uri="{FF2B5EF4-FFF2-40B4-BE49-F238E27FC236}">
                <a16:creationId xmlns:a16="http://schemas.microsoft.com/office/drawing/2014/main" id="{65447D7F-4AA2-4D54-BD97-930984285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388" y="1857375"/>
            <a:ext cx="44481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C6AC8CAF-72D5-4227-B36E-6200792AE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209550"/>
            <a:ext cx="7242175"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3">
            <a:extLst>
              <a:ext uri="{FF2B5EF4-FFF2-40B4-BE49-F238E27FC236}">
                <a16:creationId xmlns:a16="http://schemas.microsoft.com/office/drawing/2014/main" id="{5D3EA198-1F72-4E1D-84B3-7C96AC7DAE3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4213" y="128588"/>
            <a:ext cx="9682162" cy="652145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47E0A304-E9B3-46F4-ADF8-B2A31398D03E}"/>
              </a:ext>
            </a:extLst>
          </p:cNvPr>
          <p:cNvSpPr>
            <a:spLocks noGrp="1" noChangeArrowheads="1"/>
          </p:cNvSpPr>
          <p:nvPr>
            <p:ph type="title"/>
          </p:nvPr>
        </p:nvSpPr>
        <p:spPr/>
        <p:txBody>
          <a:bodyPr/>
          <a:lstStyle/>
          <a:p>
            <a:r>
              <a:rPr lang="en-US" altLang="en-US"/>
              <a:t>Understanding Brain Science &amp; Emotions</a:t>
            </a:r>
          </a:p>
        </p:txBody>
      </p:sp>
      <p:pic>
        <p:nvPicPr>
          <p:cNvPr id="39939" name="Picture 2" descr="ex-ceed: Thank God for Emotions">
            <a:extLst>
              <a:ext uri="{FF2B5EF4-FFF2-40B4-BE49-F238E27FC236}">
                <a16:creationId xmlns:a16="http://schemas.microsoft.com/office/drawing/2014/main" id="{BF676398-7DFC-4E89-B57E-A0AFBA219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2133600"/>
            <a:ext cx="4381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a:extLst>
              <a:ext uri="{FF2B5EF4-FFF2-40B4-BE49-F238E27FC236}">
                <a16:creationId xmlns:a16="http://schemas.microsoft.com/office/drawing/2014/main" id="{51C680ED-42BD-417F-B868-8E355436C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475" y="2492375"/>
            <a:ext cx="4697413"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0962" name="Picture 1" descr="image003">
            <a:extLst>
              <a:ext uri="{FF2B5EF4-FFF2-40B4-BE49-F238E27FC236}">
                <a16:creationId xmlns:a16="http://schemas.microsoft.com/office/drawing/2014/main" id="{541EDC14-5690-4DA2-BDD3-13FC90839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77" r="5061" b="15552"/>
          <a:stretch>
            <a:fillRect/>
          </a:stretch>
        </p:blipFill>
        <p:spPr bwMode="auto">
          <a:xfrm>
            <a:off x="39688" y="2138363"/>
            <a:ext cx="5164137"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750A4E3-791B-4EB5-9427-6EAFF0C19B0F}"/>
              </a:ext>
            </a:extLst>
          </p:cNvPr>
          <p:cNvSpPr>
            <a:spLocks noGrp="1"/>
          </p:cNvSpPr>
          <p:nvPr>
            <p:ph type="title" idx="4294967295"/>
          </p:nvPr>
        </p:nvSpPr>
        <p:spPr>
          <a:xfrm>
            <a:off x="9536113" y="1641475"/>
            <a:ext cx="2655887" cy="793750"/>
          </a:xfrm>
        </p:spPr>
        <p:txBody>
          <a:bodyPr rtlCol="0">
            <a:normAutofit fontScale="90000"/>
          </a:bodyPr>
          <a:lstStyle/>
          <a:p>
            <a:pPr fontAlgn="auto">
              <a:spcAft>
                <a:spcPts val="0"/>
              </a:spcAft>
              <a:defRPr/>
            </a:pPr>
            <a:r>
              <a:rPr lang="en-US" sz="2400" b="1" dirty="0">
                <a:solidFill>
                  <a:schemeClr val="bg1">
                    <a:lumMod val="95000"/>
                    <a:lumOff val="5000"/>
                  </a:schemeClr>
                </a:solidFill>
              </a:rPr>
              <a:t>Maslow’s Hierarchy of Needs</a:t>
            </a:r>
          </a:p>
        </p:txBody>
      </p:sp>
      <p:grpSp>
        <p:nvGrpSpPr>
          <p:cNvPr id="40964" name="Shape 111">
            <a:extLst>
              <a:ext uri="{FF2B5EF4-FFF2-40B4-BE49-F238E27FC236}">
                <a16:creationId xmlns:a16="http://schemas.microsoft.com/office/drawing/2014/main" id="{3217C9E1-26E8-4057-8BD1-A9229E57AF2B}"/>
              </a:ext>
            </a:extLst>
          </p:cNvPr>
          <p:cNvGrpSpPr>
            <a:grpSpLocks/>
          </p:cNvGrpSpPr>
          <p:nvPr/>
        </p:nvGrpSpPr>
        <p:grpSpPr bwMode="auto">
          <a:xfrm>
            <a:off x="6057900" y="1819275"/>
            <a:ext cx="5932488" cy="4286250"/>
            <a:chOff x="0" y="0"/>
            <a:chExt cx="5931940" cy="4286250"/>
          </a:xfrm>
        </p:grpSpPr>
        <p:sp>
          <p:nvSpPr>
            <p:cNvPr id="6" name="Shape 112">
              <a:extLst>
                <a:ext uri="{FF2B5EF4-FFF2-40B4-BE49-F238E27FC236}">
                  <a16:creationId xmlns:a16="http://schemas.microsoft.com/office/drawing/2014/main" id="{7A5A0FCA-AE1E-4046-9BA2-5E3E5A9E77F1}"/>
                </a:ext>
              </a:extLst>
            </p:cNvPr>
            <p:cNvSpPr/>
            <p:nvPr/>
          </p:nvSpPr>
          <p:spPr>
            <a:xfrm>
              <a:off x="2488970" y="0"/>
              <a:ext cx="954000" cy="688975"/>
            </a:xfrm>
            <a:prstGeom prst="trapezoid">
              <a:avLst>
                <a:gd name="adj" fmla="val 69197"/>
              </a:avLst>
            </a:prstGeom>
            <a:solidFill>
              <a:srgbClr val="8BAB41"/>
            </a:solidFill>
            <a:ln w="25400" cap="flat" cmpd="sng">
              <a:solidFill>
                <a:schemeClr val="lt1"/>
              </a:solidFill>
              <a:prstDash val="solid"/>
              <a:round/>
              <a:headEnd type="none" w="med" len="med"/>
              <a:tailEnd type="none" w="med" len="med"/>
            </a:ln>
          </p:spPr>
          <p:txBody>
            <a:bodyPr lIns="91425" tIns="91425" rIns="91425" bIns="91425" anchor="ctr"/>
            <a:lstStyle/>
            <a:p>
              <a:pPr defTabSz="914286" eaLnBrk="1" fontAlgn="auto" hangingPunct="1">
                <a:spcBef>
                  <a:spcPts val="0"/>
                </a:spcBef>
                <a:spcAft>
                  <a:spcPts val="0"/>
                </a:spcAft>
                <a:defRPr/>
              </a:pPr>
              <a:endParaRPr sz="1400" kern="0">
                <a:solidFill>
                  <a:srgbClr val="000000"/>
                </a:solidFill>
                <a:latin typeface="Arial"/>
                <a:cs typeface="Arial"/>
                <a:sym typeface="Arial"/>
              </a:endParaRPr>
            </a:p>
          </p:txBody>
        </p:sp>
        <p:sp>
          <p:nvSpPr>
            <p:cNvPr id="7" name="Shape 113">
              <a:extLst>
                <a:ext uri="{FF2B5EF4-FFF2-40B4-BE49-F238E27FC236}">
                  <a16:creationId xmlns:a16="http://schemas.microsoft.com/office/drawing/2014/main" id="{591F78D4-51EC-48D1-8240-B190A5552B83}"/>
                </a:ext>
              </a:extLst>
            </p:cNvPr>
            <p:cNvSpPr txBox="1"/>
            <p:nvPr/>
          </p:nvSpPr>
          <p:spPr>
            <a:xfrm>
              <a:off x="2488970" y="0"/>
              <a:ext cx="954000" cy="688975"/>
            </a:xfrm>
            <a:prstGeom prst="rect">
              <a:avLst/>
            </a:prstGeom>
            <a:noFill/>
            <a:ln>
              <a:noFill/>
            </a:ln>
          </p:spPr>
          <p:txBody>
            <a:bodyPr lIns="22851" tIns="22851" rIns="22851" bIns="22851" anchor="ctr"/>
            <a:lstStyle/>
            <a:p>
              <a:pPr algn="ctr" defTabSz="914286" eaLnBrk="1" fontAlgn="auto" hangingPunct="1">
                <a:spcBef>
                  <a:spcPts val="0"/>
                </a:spcBef>
                <a:spcAft>
                  <a:spcPts val="0"/>
                </a:spcAft>
                <a:buClr>
                  <a:srgbClr val="000000"/>
                </a:buClr>
                <a:defRPr/>
              </a:pPr>
              <a:endParaRPr sz="1400" b="1" kern="0">
                <a:solidFill>
                  <a:srgbClr val="000000"/>
                </a:solidFill>
                <a:latin typeface="Cabin"/>
                <a:ea typeface="Cabin"/>
                <a:cs typeface="Cabin"/>
                <a:sym typeface="Cabin"/>
              </a:endParaRPr>
            </a:p>
          </p:txBody>
        </p:sp>
        <p:sp>
          <p:nvSpPr>
            <p:cNvPr id="8" name="Shape 114">
              <a:extLst>
                <a:ext uri="{FF2B5EF4-FFF2-40B4-BE49-F238E27FC236}">
                  <a16:creationId xmlns:a16="http://schemas.microsoft.com/office/drawing/2014/main" id="{1BACE595-6BAD-41C2-B8C3-BF433F30EBDB}"/>
                </a:ext>
              </a:extLst>
            </p:cNvPr>
            <p:cNvSpPr/>
            <p:nvPr/>
          </p:nvSpPr>
          <p:spPr>
            <a:xfrm>
              <a:off x="1907999" y="688975"/>
              <a:ext cx="2115943" cy="838200"/>
            </a:xfrm>
            <a:prstGeom prst="trapezoid">
              <a:avLst>
                <a:gd name="adj" fmla="val 69197"/>
              </a:avLst>
            </a:prstGeom>
            <a:solidFill>
              <a:srgbClr val="66AD43"/>
            </a:solidFill>
            <a:ln w="25400" cap="flat" cmpd="sng">
              <a:solidFill>
                <a:schemeClr val="lt1"/>
              </a:solidFill>
              <a:prstDash val="solid"/>
              <a:round/>
              <a:headEnd type="none" w="med" len="med"/>
              <a:tailEnd type="none" w="med" len="med"/>
            </a:ln>
          </p:spPr>
          <p:txBody>
            <a:bodyPr lIns="91425" tIns="91425" rIns="91425" bIns="91425" anchor="ctr"/>
            <a:lstStyle/>
            <a:p>
              <a:pPr defTabSz="914286" eaLnBrk="1" fontAlgn="auto" hangingPunct="1">
                <a:spcBef>
                  <a:spcPts val="0"/>
                </a:spcBef>
                <a:spcAft>
                  <a:spcPts val="0"/>
                </a:spcAft>
                <a:defRPr/>
              </a:pPr>
              <a:endParaRPr sz="1400" kern="0">
                <a:solidFill>
                  <a:srgbClr val="000000"/>
                </a:solidFill>
                <a:latin typeface="Arial"/>
                <a:cs typeface="Arial"/>
                <a:sym typeface="Arial"/>
              </a:endParaRPr>
            </a:p>
          </p:txBody>
        </p:sp>
        <p:sp>
          <p:nvSpPr>
            <p:cNvPr id="9" name="Shape 115">
              <a:extLst>
                <a:ext uri="{FF2B5EF4-FFF2-40B4-BE49-F238E27FC236}">
                  <a16:creationId xmlns:a16="http://schemas.microsoft.com/office/drawing/2014/main" id="{03F0715E-1C94-4CC4-946E-F18478D55C56}"/>
                </a:ext>
              </a:extLst>
            </p:cNvPr>
            <p:cNvSpPr txBox="1"/>
            <p:nvPr/>
          </p:nvSpPr>
          <p:spPr>
            <a:xfrm>
              <a:off x="2279439" y="688975"/>
              <a:ext cx="1373061" cy="838200"/>
            </a:xfrm>
            <a:prstGeom prst="rect">
              <a:avLst/>
            </a:prstGeom>
            <a:noFill/>
            <a:ln>
              <a:noFill/>
            </a:ln>
          </p:spPr>
          <p:txBody>
            <a:bodyPr lIns="22851" tIns="22851" rIns="22851" bIns="22851" anchor="ctr"/>
            <a:lstStyle/>
            <a:p>
              <a:pPr algn="ctr" defTabSz="914286" eaLnBrk="1" fontAlgn="auto" hangingPunct="1">
                <a:spcBef>
                  <a:spcPts val="0"/>
                </a:spcBef>
                <a:spcAft>
                  <a:spcPts val="0"/>
                </a:spcAft>
                <a:buClr>
                  <a:srgbClr val="FFFFFF"/>
                </a:buClr>
                <a:buSzPct val="25000"/>
                <a:defRPr/>
              </a:pPr>
              <a:r>
                <a:rPr lang="en" sz="1400" b="1" kern="0">
                  <a:solidFill>
                    <a:srgbClr val="FFFFFF"/>
                  </a:solidFill>
                  <a:latin typeface="Cabin"/>
                  <a:ea typeface="Cabin"/>
                  <a:cs typeface="Cabin"/>
                  <a:sym typeface="Cabin"/>
                </a:rPr>
                <a:t>Maximum Potential</a:t>
              </a:r>
            </a:p>
          </p:txBody>
        </p:sp>
        <p:sp>
          <p:nvSpPr>
            <p:cNvPr id="10" name="Shape 116">
              <a:extLst>
                <a:ext uri="{FF2B5EF4-FFF2-40B4-BE49-F238E27FC236}">
                  <a16:creationId xmlns:a16="http://schemas.microsoft.com/office/drawing/2014/main" id="{7F6F14F9-CB08-4EA9-BC69-91AAB6B391D2}"/>
                </a:ext>
              </a:extLst>
            </p:cNvPr>
            <p:cNvSpPr/>
            <p:nvPr/>
          </p:nvSpPr>
          <p:spPr>
            <a:xfrm>
              <a:off x="1431793" y="1536700"/>
              <a:ext cx="3068355" cy="681038"/>
            </a:xfrm>
            <a:prstGeom prst="trapezoid">
              <a:avLst>
                <a:gd name="adj" fmla="val 69197"/>
              </a:avLst>
            </a:prstGeom>
            <a:solidFill>
              <a:srgbClr val="46B04B"/>
            </a:solidFill>
            <a:ln w="25400" cap="flat" cmpd="sng">
              <a:solidFill>
                <a:schemeClr val="lt1"/>
              </a:solidFill>
              <a:prstDash val="solid"/>
              <a:round/>
              <a:headEnd type="none" w="med" len="med"/>
              <a:tailEnd type="none" w="med" len="med"/>
            </a:ln>
          </p:spPr>
          <p:txBody>
            <a:bodyPr lIns="91425" tIns="91425" rIns="91425" bIns="91425" anchor="ctr"/>
            <a:lstStyle/>
            <a:p>
              <a:pPr defTabSz="914286" eaLnBrk="1" fontAlgn="auto" hangingPunct="1">
                <a:spcBef>
                  <a:spcPts val="0"/>
                </a:spcBef>
                <a:spcAft>
                  <a:spcPts val="0"/>
                </a:spcAft>
                <a:defRPr/>
              </a:pPr>
              <a:endParaRPr sz="1400" kern="0">
                <a:solidFill>
                  <a:srgbClr val="000000"/>
                </a:solidFill>
                <a:latin typeface="Arial"/>
                <a:cs typeface="Arial"/>
                <a:sym typeface="Arial"/>
              </a:endParaRPr>
            </a:p>
          </p:txBody>
        </p:sp>
        <p:sp>
          <p:nvSpPr>
            <p:cNvPr id="11" name="Shape 117">
              <a:extLst>
                <a:ext uri="{FF2B5EF4-FFF2-40B4-BE49-F238E27FC236}">
                  <a16:creationId xmlns:a16="http://schemas.microsoft.com/office/drawing/2014/main" id="{2E8615EA-7179-48DE-8342-F86872264491}"/>
                </a:ext>
              </a:extLst>
            </p:cNvPr>
            <p:cNvSpPr txBox="1"/>
            <p:nvPr/>
          </p:nvSpPr>
          <p:spPr>
            <a:xfrm>
              <a:off x="1968318" y="1527175"/>
              <a:ext cx="1995304" cy="690563"/>
            </a:xfrm>
            <a:prstGeom prst="rect">
              <a:avLst/>
            </a:prstGeom>
            <a:noFill/>
            <a:ln>
              <a:noFill/>
            </a:ln>
          </p:spPr>
          <p:txBody>
            <a:bodyPr lIns="24125" tIns="24125" rIns="24125" bIns="24125" anchor="ctr"/>
            <a:lstStyle/>
            <a:p>
              <a:pPr algn="ctr" defTabSz="914286" eaLnBrk="1" fontAlgn="auto" hangingPunct="1">
                <a:spcBef>
                  <a:spcPts val="0"/>
                </a:spcBef>
                <a:spcAft>
                  <a:spcPts val="0"/>
                </a:spcAft>
                <a:buClr>
                  <a:srgbClr val="FFFFFF"/>
                </a:buClr>
                <a:buSzPct val="25000"/>
                <a:defRPr/>
              </a:pPr>
              <a:r>
                <a:rPr lang="en" sz="1400" kern="0">
                  <a:solidFill>
                    <a:srgbClr val="FFFFFF"/>
                  </a:solidFill>
                  <a:latin typeface="Cabin"/>
                  <a:ea typeface="Cabin"/>
                  <a:cs typeface="Cabin"/>
                  <a:sym typeface="Cabin"/>
                </a:rPr>
                <a:t>Self Esteem/</a:t>
              </a:r>
            </a:p>
            <a:p>
              <a:pPr algn="ctr" defTabSz="914286" eaLnBrk="1" fontAlgn="auto" hangingPunct="1">
                <a:spcBef>
                  <a:spcPts val="0"/>
                </a:spcBef>
                <a:spcAft>
                  <a:spcPts val="0"/>
                </a:spcAft>
                <a:buClr>
                  <a:srgbClr val="FFFFFF"/>
                </a:buClr>
                <a:buSzPct val="25000"/>
                <a:defRPr/>
              </a:pPr>
              <a:r>
                <a:rPr lang="en" sz="1400" kern="0">
                  <a:solidFill>
                    <a:srgbClr val="FFFFFF"/>
                  </a:solidFill>
                  <a:latin typeface="Cabin"/>
                  <a:ea typeface="Cabin"/>
                  <a:cs typeface="Cabin"/>
                  <a:sym typeface="Cabin"/>
                </a:rPr>
                <a:t>Recognition Needs</a:t>
              </a:r>
            </a:p>
          </p:txBody>
        </p:sp>
        <p:sp>
          <p:nvSpPr>
            <p:cNvPr id="12" name="Shape 118">
              <a:extLst>
                <a:ext uri="{FF2B5EF4-FFF2-40B4-BE49-F238E27FC236}">
                  <a16:creationId xmlns:a16="http://schemas.microsoft.com/office/drawing/2014/main" id="{67D5B065-2770-4FCF-A928-E7C1E186C6EC}"/>
                </a:ext>
              </a:extLst>
            </p:cNvPr>
            <p:cNvSpPr/>
            <p:nvPr/>
          </p:nvSpPr>
          <p:spPr>
            <a:xfrm>
              <a:off x="954000" y="2217738"/>
              <a:ext cx="4023940" cy="688975"/>
            </a:xfrm>
            <a:prstGeom prst="trapezoid">
              <a:avLst>
                <a:gd name="adj" fmla="val 69197"/>
              </a:avLst>
            </a:prstGeom>
            <a:solidFill>
              <a:srgbClr val="49B475"/>
            </a:solidFill>
            <a:ln w="25400" cap="flat" cmpd="sng">
              <a:solidFill>
                <a:schemeClr val="lt1"/>
              </a:solidFill>
              <a:prstDash val="solid"/>
              <a:round/>
              <a:headEnd type="none" w="med" len="med"/>
              <a:tailEnd type="none" w="med" len="med"/>
            </a:ln>
          </p:spPr>
          <p:txBody>
            <a:bodyPr lIns="91425" tIns="91425" rIns="91425" bIns="91425" anchor="ctr"/>
            <a:lstStyle/>
            <a:p>
              <a:pPr defTabSz="914286" eaLnBrk="1" fontAlgn="auto" hangingPunct="1">
                <a:spcBef>
                  <a:spcPts val="0"/>
                </a:spcBef>
                <a:spcAft>
                  <a:spcPts val="0"/>
                </a:spcAft>
                <a:defRPr/>
              </a:pPr>
              <a:endParaRPr sz="1400" kern="0">
                <a:solidFill>
                  <a:srgbClr val="000000"/>
                </a:solidFill>
                <a:latin typeface="Arial"/>
                <a:cs typeface="Arial"/>
                <a:sym typeface="Arial"/>
              </a:endParaRPr>
            </a:p>
          </p:txBody>
        </p:sp>
        <p:sp>
          <p:nvSpPr>
            <p:cNvPr id="13" name="Shape 119">
              <a:extLst>
                <a:ext uri="{FF2B5EF4-FFF2-40B4-BE49-F238E27FC236}">
                  <a16:creationId xmlns:a16="http://schemas.microsoft.com/office/drawing/2014/main" id="{C8ED7893-7A66-41B6-A798-E503D4559360}"/>
                </a:ext>
              </a:extLst>
            </p:cNvPr>
            <p:cNvSpPr txBox="1"/>
            <p:nvPr/>
          </p:nvSpPr>
          <p:spPr>
            <a:xfrm>
              <a:off x="1658785" y="2217738"/>
              <a:ext cx="2614370" cy="688975"/>
            </a:xfrm>
            <a:prstGeom prst="rect">
              <a:avLst/>
            </a:prstGeom>
            <a:noFill/>
            <a:ln>
              <a:noFill/>
            </a:ln>
          </p:spPr>
          <p:txBody>
            <a:bodyPr lIns="24125" tIns="24125" rIns="24125" bIns="24125" anchor="ctr"/>
            <a:lstStyle/>
            <a:p>
              <a:pPr algn="ctr" defTabSz="914286" eaLnBrk="1" fontAlgn="auto" hangingPunct="1">
                <a:spcBef>
                  <a:spcPts val="0"/>
                </a:spcBef>
                <a:spcAft>
                  <a:spcPts val="0"/>
                </a:spcAft>
                <a:buClr>
                  <a:srgbClr val="FFFFFF"/>
                </a:buClr>
                <a:buSzPct val="25000"/>
                <a:defRPr/>
              </a:pPr>
              <a:r>
                <a:rPr lang="en" sz="1900" kern="0">
                  <a:solidFill>
                    <a:srgbClr val="FFFFFF"/>
                  </a:solidFill>
                  <a:latin typeface="Cabin"/>
                  <a:ea typeface="Cabin"/>
                  <a:cs typeface="Cabin"/>
                  <a:sym typeface="Cabin"/>
                </a:rPr>
                <a:t>Love/Belonging Needs</a:t>
              </a:r>
            </a:p>
          </p:txBody>
        </p:sp>
        <p:sp>
          <p:nvSpPr>
            <p:cNvPr id="14" name="Shape 120">
              <a:extLst>
                <a:ext uri="{FF2B5EF4-FFF2-40B4-BE49-F238E27FC236}">
                  <a16:creationId xmlns:a16="http://schemas.microsoft.com/office/drawing/2014/main" id="{D9E3755B-C9B7-4FB4-82E4-FDD4F4035C71}"/>
                </a:ext>
              </a:extLst>
            </p:cNvPr>
            <p:cNvSpPr/>
            <p:nvPr/>
          </p:nvSpPr>
          <p:spPr>
            <a:xfrm>
              <a:off x="477794" y="2916238"/>
              <a:ext cx="4976352" cy="690562"/>
            </a:xfrm>
            <a:prstGeom prst="trapezoid">
              <a:avLst>
                <a:gd name="adj" fmla="val 69197"/>
              </a:avLst>
            </a:prstGeom>
            <a:solidFill>
              <a:srgbClr val="4FB49E"/>
            </a:solidFill>
            <a:ln w="25400" cap="flat" cmpd="sng">
              <a:solidFill>
                <a:schemeClr val="lt1"/>
              </a:solidFill>
              <a:prstDash val="solid"/>
              <a:round/>
              <a:headEnd type="none" w="med" len="med"/>
              <a:tailEnd type="none" w="med" len="med"/>
            </a:ln>
          </p:spPr>
          <p:txBody>
            <a:bodyPr lIns="91425" tIns="91425" rIns="91425" bIns="91425" anchor="ctr"/>
            <a:lstStyle/>
            <a:p>
              <a:pPr defTabSz="914286" eaLnBrk="1" fontAlgn="auto" hangingPunct="1">
                <a:spcBef>
                  <a:spcPts val="0"/>
                </a:spcBef>
                <a:spcAft>
                  <a:spcPts val="0"/>
                </a:spcAft>
                <a:defRPr/>
              </a:pPr>
              <a:endParaRPr sz="1400" kern="0">
                <a:solidFill>
                  <a:srgbClr val="000000"/>
                </a:solidFill>
                <a:latin typeface="Arial"/>
                <a:cs typeface="Arial"/>
                <a:sym typeface="Arial"/>
              </a:endParaRPr>
            </a:p>
          </p:txBody>
        </p:sp>
        <p:sp>
          <p:nvSpPr>
            <p:cNvPr id="15" name="Shape 121">
              <a:extLst>
                <a:ext uri="{FF2B5EF4-FFF2-40B4-BE49-F238E27FC236}">
                  <a16:creationId xmlns:a16="http://schemas.microsoft.com/office/drawing/2014/main" id="{5A4AC4BE-BE7B-488F-A175-9E04D81202A6}"/>
                </a:ext>
              </a:extLst>
            </p:cNvPr>
            <p:cNvSpPr txBox="1"/>
            <p:nvPr/>
          </p:nvSpPr>
          <p:spPr>
            <a:xfrm>
              <a:off x="1347664" y="2916238"/>
              <a:ext cx="3236613" cy="690562"/>
            </a:xfrm>
            <a:prstGeom prst="rect">
              <a:avLst/>
            </a:prstGeom>
            <a:noFill/>
            <a:ln>
              <a:noFill/>
            </a:ln>
          </p:spPr>
          <p:txBody>
            <a:bodyPr lIns="24125" tIns="24125" rIns="24125" bIns="24125" anchor="ctr"/>
            <a:lstStyle/>
            <a:p>
              <a:pPr algn="ctr" defTabSz="914286" eaLnBrk="1" fontAlgn="auto" hangingPunct="1">
                <a:spcBef>
                  <a:spcPts val="0"/>
                </a:spcBef>
                <a:spcAft>
                  <a:spcPts val="0"/>
                </a:spcAft>
                <a:buClr>
                  <a:srgbClr val="FFFFFF"/>
                </a:buClr>
                <a:buSzPct val="25000"/>
                <a:defRPr/>
              </a:pPr>
              <a:r>
                <a:rPr lang="en" sz="1900" kern="0">
                  <a:solidFill>
                    <a:srgbClr val="FFFFFF"/>
                  </a:solidFill>
                  <a:latin typeface="Cabin"/>
                  <a:ea typeface="Cabin"/>
                  <a:cs typeface="Cabin"/>
                  <a:sym typeface="Cabin"/>
                </a:rPr>
                <a:t>Safety/Security Needs</a:t>
              </a:r>
            </a:p>
          </p:txBody>
        </p:sp>
        <p:sp>
          <p:nvSpPr>
            <p:cNvPr id="16" name="Shape 122">
              <a:extLst>
                <a:ext uri="{FF2B5EF4-FFF2-40B4-BE49-F238E27FC236}">
                  <a16:creationId xmlns:a16="http://schemas.microsoft.com/office/drawing/2014/main" id="{B9215BB8-7A8A-46D7-9DB8-F1CE11393045}"/>
                </a:ext>
              </a:extLst>
            </p:cNvPr>
            <p:cNvSpPr/>
            <p:nvPr/>
          </p:nvSpPr>
          <p:spPr>
            <a:xfrm>
              <a:off x="0" y="3597275"/>
              <a:ext cx="5931940" cy="688975"/>
            </a:xfrm>
            <a:prstGeom prst="trapezoid">
              <a:avLst>
                <a:gd name="adj" fmla="val 69197"/>
              </a:avLst>
            </a:prstGeom>
            <a:solidFill>
              <a:srgbClr val="54A6B5"/>
            </a:solidFill>
            <a:ln w="25400" cap="flat" cmpd="sng">
              <a:solidFill>
                <a:schemeClr val="lt1"/>
              </a:solidFill>
              <a:prstDash val="solid"/>
              <a:round/>
              <a:headEnd type="none" w="med" len="med"/>
              <a:tailEnd type="none" w="med" len="med"/>
            </a:ln>
          </p:spPr>
          <p:txBody>
            <a:bodyPr lIns="91425" tIns="91425" rIns="91425" bIns="91425" anchor="ctr"/>
            <a:lstStyle/>
            <a:p>
              <a:pPr defTabSz="914286" eaLnBrk="1" fontAlgn="auto" hangingPunct="1">
                <a:spcBef>
                  <a:spcPts val="0"/>
                </a:spcBef>
                <a:spcAft>
                  <a:spcPts val="0"/>
                </a:spcAft>
                <a:defRPr/>
              </a:pPr>
              <a:endParaRPr sz="1400" kern="0">
                <a:solidFill>
                  <a:srgbClr val="000000"/>
                </a:solidFill>
                <a:latin typeface="Arial"/>
                <a:cs typeface="Arial"/>
                <a:sym typeface="Arial"/>
              </a:endParaRPr>
            </a:p>
          </p:txBody>
        </p:sp>
        <p:sp>
          <p:nvSpPr>
            <p:cNvPr id="17" name="Shape 123">
              <a:extLst>
                <a:ext uri="{FF2B5EF4-FFF2-40B4-BE49-F238E27FC236}">
                  <a16:creationId xmlns:a16="http://schemas.microsoft.com/office/drawing/2014/main" id="{92B9BF88-12F4-41AB-A127-B8A2320F608D}"/>
                </a:ext>
              </a:extLst>
            </p:cNvPr>
            <p:cNvSpPr txBox="1"/>
            <p:nvPr/>
          </p:nvSpPr>
          <p:spPr>
            <a:xfrm>
              <a:off x="1038129" y="3597275"/>
              <a:ext cx="3855682" cy="688975"/>
            </a:xfrm>
            <a:prstGeom prst="rect">
              <a:avLst/>
            </a:prstGeom>
            <a:noFill/>
            <a:ln>
              <a:noFill/>
            </a:ln>
          </p:spPr>
          <p:txBody>
            <a:bodyPr lIns="24125" tIns="24125" rIns="24125" bIns="24125" anchor="ctr"/>
            <a:lstStyle/>
            <a:p>
              <a:pPr algn="ctr" defTabSz="914286" eaLnBrk="1" fontAlgn="auto" hangingPunct="1">
                <a:spcBef>
                  <a:spcPts val="0"/>
                </a:spcBef>
                <a:spcAft>
                  <a:spcPts val="0"/>
                </a:spcAft>
                <a:buClr>
                  <a:srgbClr val="FFFFFF"/>
                </a:buClr>
                <a:buSzPct val="25000"/>
                <a:defRPr/>
              </a:pPr>
              <a:r>
                <a:rPr lang="en" sz="1900" kern="0">
                  <a:solidFill>
                    <a:srgbClr val="FFFFFF"/>
                  </a:solidFill>
                  <a:latin typeface="Cabin"/>
                  <a:ea typeface="Cabin"/>
                  <a:cs typeface="Cabin"/>
                  <a:sym typeface="Cabin"/>
                </a:rPr>
                <a:t>Physiological/Survival Needs</a:t>
              </a:r>
            </a:p>
          </p:txBody>
        </p:sp>
      </p:grpSp>
      <p:sp>
        <p:nvSpPr>
          <p:cNvPr id="40965" name="TextBox 17">
            <a:extLst>
              <a:ext uri="{FF2B5EF4-FFF2-40B4-BE49-F238E27FC236}">
                <a16:creationId xmlns:a16="http://schemas.microsoft.com/office/drawing/2014/main" id="{A937994D-19E8-4B38-9452-F3105BAAB421}"/>
              </a:ext>
            </a:extLst>
          </p:cNvPr>
          <p:cNvSpPr txBox="1">
            <a:spLocks noChangeArrowheads="1"/>
          </p:cNvSpPr>
          <p:nvPr/>
        </p:nvSpPr>
        <p:spPr bwMode="auto">
          <a:xfrm>
            <a:off x="7011988" y="2565400"/>
            <a:ext cx="1874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Trebuchet MS" panose="020B0603020202020204" pitchFamily="34" charset="0"/>
              </a:defRPr>
            </a:lvl1pPr>
            <a:lvl2pPr marL="742950" indent="-285750" defTabSz="912813">
              <a:defRPr>
                <a:solidFill>
                  <a:schemeClr val="tx1"/>
                </a:solidFill>
                <a:latin typeface="Trebuchet MS" panose="020B0603020202020204" pitchFamily="34" charset="0"/>
              </a:defRPr>
            </a:lvl2pPr>
            <a:lvl3pPr marL="1143000" indent="-228600" defTabSz="912813">
              <a:defRPr>
                <a:solidFill>
                  <a:schemeClr val="tx1"/>
                </a:solidFill>
                <a:latin typeface="Trebuchet MS" panose="020B0603020202020204" pitchFamily="34" charset="0"/>
              </a:defRPr>
            </a:lvl3pPr>
            <a:lvl4pPr marL="1600200" indent="-228600" defTabSz="912813">
              <a:defRPr>
                <a:solidFill>
                  <a:schemeClr val="tx1"/>
                </a:solidFill>
                <a:latin typeface="Trebuchet MS" panose="020B0603020202020204" pitchFamily="34" charset="0"/>
              </a:defRPr>
            </a:lvl4pPr>
            <a:lvl5pPr marL="2057400" indent="-228600" defTabSz="912813">
              <a:defRPr>
                <a:solidFill>
                  <a:schemeClr val="tx1"/>
                </a:solidFill>
                <a:latin typeface="Trebuchet MS" panose="020B0603020202020204" pitchFamily="34" charset="0"/>
              </a:defRPr>
            </a:lvl5pPr>
            <a:lvl6pPr marL="2514600" indent="-228600" defTabSz="912813" fontAlgn="base">
              <a:spcBef>
                <a:spcPct val="0"/>
              </a:spcBef>
              <a:spcAft>
                <a:spcPct val="0"/>
              </a:spcAft>
              <a:defRPr>
                <a:solidFill>
                  <a:schemeClr val="tx1"/>
                </a:solidFill>
                <a:latin typeface="Trebuchet MS" panose="020B0603020202020204" pitchFamily="34" charset="0"/>
              </a:defRPr>
            </a:lvl6pPr>
            <a:lvl7pPr marL="2971800" indent="-228600" defTabSz="912813" fontAlgn="base">
              <a:spcBef>
                <a:spcPct val="0"/>
              </a:spcBef>
              <a:spcAft>
                <a:spcPct val="0"/>
              </a:spcAft>
              <a:defRPr>
                <a:solidFill>
                  <a:schemeClr val="tx1"/>
                </a:solidFill>
                <a:latin typeface="Trebuchet MS" panose="020B0603020202020204" pitchFamily="34" charset="0"/>
              </a:defRPr>
            </a:lvl7pPr>
            <a:lvl8pPr marL="3429000" indent="-228600" defTabSz="912813" fontAlgn="base">
              <a:spcBef>
                <a:spcPct val="0"/>
              </a:spcBef>
              <a:spcAft>
                <a:spcPct val="0"/>
              </a:spcAft>
              <a:defRPr>
                <a:solidFill>
                  <a:schemeClr val="tx1"/>
                </a:solidFill>
                <a:latin typeface="Trebuchet MS" panose="020B0603020202020204" pitchFamily="34" charset="0"/>
              </a:defRPr>
            </a:lvl8pPr>
            <a:lvl9pPr marL="3886200" indent="-228600" defTabSz="912813"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2000" b="1" u="sng">
                <a:solidFill>
                  <a:srgbClr val="FF0000"/>
                </a:solidFill>
                <a:latin typeface="Calibri" panose="020F0502020204030204" pitchFamily="34" charset="0"/>
              </a:rPr>
              <a:t>Challenged</a:t>
            </a:r>
          </a:p>
        </p:txBody>
      </p:sp>
      <p:sp>
        <p:nvSpPr>
          <p:cNvPr id="40966" name="TextBox 18">
            <a:extLst>
              <a:ext uri="{FF2B5EF4-FFF2-40B4-BE49-F238E27FC236}">
                <a16:creationId xmlns:a16="http://schemas.microsoft.com/office/drawing/2014/main" id="{A6DDFA1C-CDB3-4EF3-A072-8C4A67EB9952}"/>
              </a:ext>
            </a:extLst>
          </p:cNvPr>
          <p:cNvSpPr txBox="1">
            <a:spLocks noChangeArrowheads="1"/>
          </p:cNvSpPr>
          <p:nvPr/>
        </p:nvSpPr>
        <p:spPr bwMode="auto">
          <a:xfrm>
            <a:off x="6751638" y="3349625"/>
            <a:ext cx="1077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Trebuchet MS" panose="020B0603020202020204" pitchFamily="34" charset="0"/>
              </a:defRPr>
            </a:lvl1pPr>
            <a:lvl2pPr marL="742950" indent="-285750" defTabSz="912813">
              <a:defRPr>
                <a:solidFill>
                  <a:schemeClr val="tx1"/>
                </a:solidFill>
                <a:latin typeface="Trebuchet MS" panose="020B0603020202020204" pitchFamily="34" charset="0"/>
              </a:defRPr>
            </a:lvl2pPr>
            <a:lvl3pPr marL="1143000" indent="-228600" defTabSz="912813">
              <a:defRPr>
                <a:solidFill>
                  <a:schemeClr val="tx1"/>
                </a:solidFill>
                <a:latin typeface="Trebuchet MS" panose="020B0603020202020204" pitchFamily="34" charset="0"/>
              </a:defRPr>
            </a:lvl3pPr>
            <a:lvl4pPr marL="1600200" indent="-228600" defTabSz="912813">
              <a:defRPr>
                <a:solidFill>
                  <a:schemeClr val="tx1"/>
                </a:solidFill>
                <a:latin typeface="Trebuchet MS" panose="020B0603020202020204" pitchFamily="34" charset="0"/>
              </a:defRPr>
            </a:lvl4pPr>
            <a:lvl5pPr marL="2057400" indent="-228600" defTabSz="912813">
              <a:defRPr>
                <a:solidFill>
                  <a:schemeClr val="tx1"/>
                </a:solidFill>
                <a:latin typeface="Trebuchet MS" panose="020B0603020202020204" pitchFamily="34" charset="0"/>
              </a:defRPr>
            </a:lvl5pPr>
            <a:lvl6pPr marL="2514600" indent="-228600" defTabSz="912813" fontAlgn="base">
              <a:spcBef>
                <a:spcPct val="0"/>
              </a:spcBef>
              <a:spcAft>
                <a:spcPct val="0"/>
              </a:spcAft>
              <a:defRPr>
                <a:solidFill>
                  <a:schemeClr val="tx1"/>
                </a:solidFill>
                <a:latin typeface="Trebuchet MS" panose="020B0603020202020204" pitchFamily="34" charset="0"/>
              </a:defRPr>
            </a:lvl6pPr>
            <a:lvl7pPr marL="2971800" indent="-228600" defTabSz="912813" fontAlgn="base">
              <a:spcBef>
                <a:spcPct val="0"/>
              </a:spcBef>
              <a:spcAft>
                <a:spcPct val="0"/>
              </a:spcAft>
              <a:defRPr>
                <a:solidFill>
                  <a:schemeClr val="tx1"/>
                </a:solidFill>
                <a:latin typeface="Trebuchet MS" panose="020B0603020202020204" pitchFamily="34" charset="0"/>
              </a:defRPr>
            </a:lvl7pPr>
            <a:lvl8pPr marL="3429000" indent="-228600" defTabSz="912813" fontAlgn="base">
              <a:spcBef>
                <a:spcPct val="0"/>
              </a:spcBef>
              <a:spcAft>
                <a:spcPct val="0"/>
              </a:spcAft>
              <a:defRPr>
                <a:solidFill>
                  <a:schemeClr val="tx1"/>
                </a:solidFill>
                <a:latin typeface="Trebuchet MS" panose="020B0603020202020204" pitchFamily="34" charset="0"/>
              </a:defRPr>
            </a:lvl8pPr>
            <a:lvl9pPr marL="3886200" indent="-228600" defTabSz="912813"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2000" b="1" u="sng">
                <a:solidFill>
                  <a:srgbClr val="FF0000"/>
                </a:solidFill>
                <a:latin typeface="Calibri" panose="020F0502020204030204" pitchFamily="34" charset="0"/>
              </a:rPr>
              <a:t>Engaged</a:t>
            </a:r>
          </a:p>
        </p:txBody>
      </p:sp>
      <p:sp>
        <p:nvSpPr>
          <p:cNvPr id="40967" name="TextBox 19">
            <a:extLst>
              <a:ext uri="{FF2B5EF4-FFF2-40B4-BE49-F238E27FC236}">
                <a16:creationId xmlns:a16="http://schemas.microsoft.com/office/drawing/2014/main" id="{AB3AC5F3-6815-4AB5-A12C-424B26FC1F8E}"/>
              </a:ext>
            </a:extLst>
          </p:cNvPr>
          <p:cNvSpPr txBox="1">
            <a:spLocks noChangeArrowheads="1"/>
          </p:cNvSpPr>
          <p:nvPr/>
        </p:nvSpPr>
        <p:spPr bwMode="auto">
          <a:xfrm>
            <a:off x="6048375" y="4038600"/>
            <a:ext cx="130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Trebuchet MS" panose="020B0603020202020204" pitchFamily="34" charset="0"/>
              </a:defRPr>
            </a:lvl1pPr>
            <a:lvl2pPr marL="742950" indent="-285750" defTabSz="912813">
              <a:defRPr>
                <a:solidFill>
                  <a:schemeClr val="tx1"/>
                </a:solidFill>
                <a:latin typeface="Trebuchet MS" panose="020B0603020202020204" pitchFamily="34" charset="0"/>
              </a:defRPr>
            </a:lvl2pPr>
            <a:lvl3pPr marL="1143000" indent="-228600" defTabSz="912813">
              <a:defRPr>
                <a:solidFill>
                  <a:schemeClr val="tx1"/>
                </a:solidFill>
                <a:latin typeface="Trebuchet MS" panose="020B0603020202020204" pitchFamily="34" charset="0"/>
              </a:defRPr>
            </a:lvl3pPr>
            <a:lvl4pPr marL="1600200" indent="-228600" defTabSz="912813">
              <a:defRPr>
                <a:solidFill>
                  <a:schemeClr val="tx1"/>
                </a:solidFill>
                <a:latin typeface="Trebuchet MS" panose="020B0603020202020204" pitchFamily="34" charset="0"/>
              </a:defRPr>
            </a:lvl4pPr>
            <a:lvl5pPr marL="2057400" indent="-228600" defTabSz="912813">
              <a:defRPr>
                <a:solidFill>
                  <a:schemeClr val="tx1"/>
                </a:solidFill>
                <a:latin typeface="Trebuchet MS" panose="020B0603020202020204" pitchFamily="34" charset="0"/>
              </a:defRPr>
            </a:lvl5pPr>
            <a:lvl6pPr marL="2514600" indent="-228600" defTabSz="912813" fontAlgn="base">
              <a:spcBef>
                <a:spcPct val="0"/>
              </a:spcBef>
              <a:spcAft>
                <a:spcPct val="0"/>
              </a:spcAft>
              <a:defRPr>
                <a:solidFill>
                  <a:schemeClr val="tx1"/>
                </a:solidFill>
                <a:latin typeface="Trebuchet MS" panose="020B0603020202020204" pitchFamily="34" charset="0"/>
              </a:defRPr>
            </a:lvl6pPr>
            <a:lvl7pPr marL="2971800" indent="-228600" defTabSz="912813" fontAlgn="base">
              <a:spcBef>
                <a:spcPct val="0"/>
              </a:spcBef>
              <a:spcAft>
                <a:spcPct val="0"/>
              </a:spcAft>
              <a:defRPr>
                <a:solidFill>
                  <a:schemeClr val="tx1"/>
                </a:solidFill>
                <a:latin typeface="Trebuchet MS" panose="020B0603020202020204" pitchFamily="34" charset="0"/>
              </a:defRPr>
            </a:lvl7pPr>
            <a:lvl8pPr marL="3429000" indent="-228600" defTabSz="912813" fontAlgn="base">
              <a:spcBef>
                <a:spcPct val="0"/>
              </a:spcBef>
              <a:spcAft>
                <a:spcPct val="0"/>
              </a:spcAft>
              <a:defRPr>
                <a:solidFill>
                  <a:schemeClr val="tx1"/>
                </a:solidFill>
                <a:latin typeface="Trebuchet MS" panose="020B0603020202020204" pitchFamily="34" charset="0"/>
              </a:defRPr>
            </a:lvl8pPr>
            <a:lvl9pPr marL="3886200" indent="-228600" defTabSz="912813"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2000" b="1" u="sng">
                <a:solidFill>
                  <a:srgbClr val="FF0000"/>
                </a:solidFill>
                <a:latin typeface="Calibri" panose="020F0502020204030204" pitchFamily="34" charset="0"/>
              </a:rPr>
              <a:t>Supported</a:t>
            </a:r>
          </a:p>
        </p:txBody>
      </p:sp>
      <p:sp>
        <p:nvSpPr>
          <p:cNvPr id="40968" name="TextBox 20">
            <a:extLst>
              <a:ext uri="{FF2B5EF4-FFF2-40B4-BE49-F238E27FC236}">
                <a16:creationId xmlns:a16="http://schemas.microsoft.com/office/drawing/2014/main" id="{5A17C51C-9FEC-42A3-A97C-66116C53B582}"/>
              </a:ext>
            </a:extLst>
          </p:cNvPr>
          <p:cNvSpPr txBox="1">
            <a:spLocks noChangeArrowheads="1"/>
          </p:cNvSpPr>
          <p:nvPr/>
        </p:nvSpPr>
        <p:spPr bwMode="auto">
          <a:xfrm>
            <a:off x="6124575" y="4751388"/>
            <a:ext cx="70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Trebuchet MS" panose="020B0603020202020204" pitchFamily="34" charset="0"/>
              </a:defRPr>
            </a:lvl1pPr>
            <a:lvl2pPr marL="742950" indent="-285750" defTabSz="912813">
              <a:defRPr>
                <a:solidFill>
                  <a:schemeClr val="tx1"/>
                </a:solidFill>
                <a:latin typeface="Trebuchet MS" panose="020B0603020202020204" pitchFamily="34" charset="0"/>
              </a:defRPr>
            </a:lvl2pPr>
            <a:lvl3pPr marL="1143000" indent="-228600" defTabSz="912813">
              <a:defRPr>
                <a:solidFill>
                  <a:schemeClr val="tx1"/>
                </a:solidFill>
                <a:latin typeface="Trebuchet MS" panose="020B0603020202020204" pitchFamily="34" charset="0"/>
              </a:defRPr>
            </a:lvl3pPr>
            <a:lvl4pPr marL="1600200" indent="-228600" defTabSz="912813">
              <a:defRPr>
                <a:solidFill>
                  <a:schemeClr val="tx1"/>
                </a:solidFill>
                <a:latin typeface="Trebuchet MS" panose="020B0603020202020204" pitchFamily="34" charset="0"/>
              </a:defRPr>
            </a:lvl4pPr>
            <a:lvl5pPr marL="2057400" indent="-228600" defTabSz="912813">
              <a:defRPr>
                <a:solidFill>
                  <a:schemeClr val="tx1"/>
                </a:solidFill>
                <a:latin typeface="Trebuchet MS" panose="020B0603020202020204" pitchFamily="34" charset="0"/>
              </a:defRPr>
            </a:lvl5pPr>
            <a:lvl6pPr marL="2514600" indent="-228600" defTabSz="912813" fontAlgn="base">
              <a:spcBef>
                <a:spcPct val="0"/>
              </a:spcBef>
              <a:spcAft>
                <a:spcPct val="0"/>
              </a:spcAft>
              <a:defRPr>
                <a:solidFill>
                  <a:schemeClr val="tx1"/>
                </a:solidFill>
                <a:latin typeface="Trebuchet MS" panose="020B0603020202020204" pitchFamily="34" charset="0"/>
              </a:defRPr>
            </a:lvl6pPr>
            <a:lvl7pPr marL="2971800" indent="-228600" defTabSz="912813" fontAlgn="base">
              <a:spcBef>
                <a:spcPct val="0"/>
              </a:spcBef>
              <a:spcAft>
                <a:spcPct val="0"/>
              </a:spcAft>
              <a:defRPr>
                <a:solidFill>
                  <a:schemeClr val="tx1"/>
                </a:solidFill>
                <a:latin typeface="Trebuchet MS" panose="020B0603020202020204" pitchFamily="34" charset="0"/>
              </a:defRPr>
            </a:lvl7pPr>
            <a:lvl8pPr marL="3429000" indent="-228600" defTabSz="912813" fontAlgn="base">
              <a:spcBef>
                <a:spcPct val="0"/>
              </a:spcBef>
              <a:spcAft>
                <a:spcPct val="0"/>
              </a:spcAft>
              <a:defRPr>
                <a:solidFill>
                  <a:schemeClr val="tx1"/>
                </a:solidFill>
                <a:latin typeface="Trebuchet MS" panose="020B0603020202020204" pitchFamily="34" charset="0"/>
              </a:defRPr>
            </a:lvl8pPr>
            <a:lvl9pPr marL="3886200" indent="-228600" defTabSz="912813"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2000" b="1" u="sng">
                <a:solidFill>
                  <a:srgbClr val="FF0000"/>
                </a:solidFill>
                <a:latin typeface="Calibri" panose="020F0502020204030204" pitchFamily="34" charset="0"/>
              </a:rPr>
              <a:t>Safe</a:t>
            </a:r>
          </a:p>
        </p:txBody>
      </p:sp>
      <p:sp>
        <p:nvSpPr>
          <p:cNvPr id="40969" name="TextBox 22">
            <a:extLst>
              <a:ext uri="{FF2B5EF4-FFF2-40B4-BE49-F238E27FC236}">
                <a16:creationId xmlns:a16="http://schemas.microsoft.com/office/drawing/2014/main" id="{9E1CF067-85FC-460A-8D3C-0B42FC1BAD0B}"/>
              </a:ext>
            </a:extLst>
          </p:cNvPr>
          <p:cNvSpPr txBox="1">
            <a:spLocks noChangeArrowheads="1"/>
          </p:cNvSpPr>
          <p:nvPr/>
        </p:nvSpPr>
        <p:spPr bwMode="auto">
          <a:xfrm>
            <a:off x="5356225" y="5435600"/>
            <a:ext cx="100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Trebuchet MS" panose="020B0603020202020204" pitchFamily="34" charset="0"/>
              </a:defRPr>
            </a:lvl1pPr>
            <a:lvl2pPr marL="742950" indent="-285750" defTabSz="912813">
              <a:defRPr>
                <a:solidFill>
                  <a:schemeClr val="tx1"/>
                </a:solidFill>
                <a:latin typeface="Trebuchet MS" panose="020B0603020202020204" pitchFamily="34" charset="0"/>
              </a:defRPr>
            </a:lvl2pPr>
            <a:lvl3pPr marL="1143000" indent="-228600" defTabSz="912813">
              <a:defRPr>
                <a:solidFill>
                  <a:schemeClr val="tx1"/>
                </a:solidFill>
                <a:latin typeface="Trebuchet MS" panose="020B0603020202020204" pitchFamily="34" charset="0"/>
              </a:defRPr>
            </a:lvl3pPr>
            <a:lvl4pPr marL="1600200" indent="-228600" defTabSz="912813">
              <a:defRPr>
                <a:solidFill>
                  <a:schemeClr val="tx1"/>
                </a:solidFill>
                <a:latin typeface="Trebuchet MS" panose="020B0603020202020204" pitchFamily="34" charset="0"/>
              </a:defRPr>
            </a:lvl4pPr>
            <a:lvl5pPr marL="2057400" indent="-228600" defTabSz="912813">
              <a:defRPr>
                <a:solidFill>
                  <a:schemeClr val="tx1"/>
                </a:solidFill>
                <a:latin typeface="Trebuchet MS" panose="020B0603020202020204" pitchFamily="34" charset="0"/>
              </a:defRPr>
            </a:lvl5pPr>
            <a:lvl6pPr marL="2514600" indent="-228600" defTabSz="912813" fontAlgn="base">
              <a:spcBef>
                <a:spcPct val="0"/>
              </a:spcBef>
              <a:spcAft>
                <a:spcPct val="0"/>
              </a:spcAft>
              <a:defRPr>
                <a:solidFill>
                  <a:schemeClr val="tx1"/>
                </a:solidFill>
                <a:latin typeface="Trebuchet MS" panose="020B0603020202020204" pitchFamily="34" charset="0"/>
              </a:defRPr>
            </a:lvl6pPr>
            <a:lvl7pPr marL="2971800" indent="-228600" defTabSz="912813" fontAlgn="base">
              <a:spcBef>
                <a:spcPct val="0"/>
              </a:spcBef>
              <a:spcAft>
                <a:spcPct val="0"/>
              </a:spcAft>
              <a:defRPr>
                <a:solidFill>
                  <a:schemeClr val="tx1"/>
                </a:solidFill>
                <a:latin typeface="Trebuchet MS" panose="020B0603020202020204" pitchFamily="34" charset="0"/>
              </a:defRPr>
            </a:lvl7pPr>
            <a:lvl8pPr marL="3429000" indent="-228600" defTabSz="912813" fontAlgn="base">
              <a:spcBef>
                <a:spcPct val="0"/>
              </a:spcBef>
              <a:spcAft>
                <a:spcPct val="0"/>
              </a:spcAft>
              <a:defRPr>
                <a:solidFill>
                  <a:schemeClr val="tx1"/>
                </a:solidFill>
                <a:latin typeface="Trebuchet MS" panose="020B0603020202020204" pitchFamily="34" charset="0"/>
              </a:defRPr>
            </a:lvl8pPr>
            <a:lvl9pPr marL="3886200" indent="-228600" defTabSz="912813"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2000" b="1" u="sng">
                <a:solidFill>
                  <a:srgbClr val="FF0000"/>
                </a:solidFill>
                <a:latin typeface="Calibri" panose="020F0502020204030204" pitchFamily="34" charset="0"/>
              </a:rPr>
              <a:t>Healthy</a:t>
            </a:r>
          </a:p>
        </p:txBody>
      </p:sp>
      <p:sp>
        <p:nvSpPr>
          <p:cNvPr id="24" name="TextBox 23">
            <a:extLst>
              <a:ext uri="{FF2B5EF4-FFF2-40B4-BE49-F238E27FC236}">
                <a16:creationId xmlns:a16="http://schemas.microsoft.com/office/drawing/2014/main" id="{4A19F038-17DB-4A79-93E7-2C08C4E11E15}"/>
              </a:ext>
            </a:extLst>
          </p:cNvPr>
          <p:cNvSpPr txBox="1"/>
          <p:nvPr/>
        </p:nvSpPr>
        <p:spPr>
          <a:xfrm>
            <a:off x="5113338" y="1755775"/>
            <a:ext cx="3433762" cy="461963"/>
          </a:xfrm>
          <a:prstGeom prst="rect">
            <a:avLst/>
          </a:prstGeom>
          <a:noFill/>
        </p:spPr>
        <p:txBody>
          <a:bodyPr>
            <a:spAutoFit/>
          </a:bodyPr>
          <a:lstStyle/>
          <a:p>
            <a:pPr defTabSz="914264" eaLnBrk="1" fontAlgn="auto" hangingPunct="1">
              <a:spcBef>
                <a:spcPts val="0"/>
              </a:spcBef>
              <a:spcAft>
                <a:spcPts val="0"/>
              </a:spcAft>
              <a:defRPr/>
            </a:pPr>
            <a:r>
              <a:rPr lang="en-US" sz="2400" b="1" dirty="0">
                <a:solidFill>
                  <a:schemeClr val="bg1">
                    <a:lumMod val="95000"/>
                    <a:lumOff val="5000"/>
                  </a:schemeClr>
                </a:solidFill>
                <a:latin typeface="Perpetua" panose="02020502060401020303" pitchFamily="18" charset="0"/>
              </a:rPr>
              <a:t>WHOLE CHILD TENETS </a:t>
            </a:r>
          </a:p>
        </p:txBody>
      </p:sp>
      <p:sp>
        <p:nvSpPr>
          <p:cNvPr id="40971" name="TextBox 21">
            <a:extLst>
              <a:ext uri="{FF2B5EF4-FFF2-40B4-BE49-F238E27FC236}">
                <a16:creationId xmlns:a16="http://schemas.microsoft.com/office/drawing/2014/main" id="{AC6A0055-414A-4537-8BB5-E90382AF3659}"/>
              </a:ext>
            </a:extLst>
          </p:cNvPr>
          <p:cNvSpPr txBox="1">
            <a:spLocks noChangeArrowheads="1"/>
          </p:cNvSpPr>
          <p:nvPr/>
        </p:nvSpPr>
        <p:spPr bwMode="auto">
          <a:xfrm>
            <a:off x="1150938" y="427038"/>
            <a:ext cx="9948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Trebuchet MS" panose="020B0603020202020204" pitchFamily="34" charset="0"/>
              </a:defRPr>
            </a:lvl1pPr>
            <a:lvl2pPr marL="742950" indent="-285750" defTabSz="912813">
              <a:defRPr>
                <a:solidFill>
                  <a:schemeClr val="tx1"/>
                </a:solidFill>
                <a:latin typeface="Trebuchet MS" panose="020B0603020202020204" pitchFamily="34" charset="0"/>
              </a:defRPr>
            </a:lvl2pPr>
            <a:lvl3pPr marL="1143000" indent="-228600" defTabSz="912813">
              <a:defRPr>
                <a:solidFill>
                  <a:schemeClr val="tx1"/>
                </a:solidFill>
                <a:latin typeface="Trebuchet MS" panose="020B0603020202020204" pitchFamily="34" charset="0"/>
              </a:defRPr>
            </a:lvl3pPr>
            <a:lvl4pPr marL="1600200" indent="-228600" defTabSz="912813">
              <a:defRPr>
                <a:solidFill>
                  <a:schemeClr val="tx1"/>
                </a:solidFill>
                <a:latin typeface="Trebuchet MS" panose="020B0603020202020204" pitchFamily="34" charset="0"/>
              </a:defRPr>
            </a:lvl4pPr>
            <a:lvl5pPr marL="2057400" indent="-228600" defTabSz="912813">
              <a:defRPr>
                <a:solidFill>
                  <a:schemeClr val="tx1"/>
                </a:solidFill>
                <a:latin typeface="Trebuchet MS" panose="020B0603020202020204" pitchFamily="34" charset="0"/>
              </a:defRPr>
            </a:lvl5pPr>
            <a:lvl6pPr marL="2514600" indent="-228600" defTabSz="912813" fontAlgn="base">
              <a:spcBef>
                <a:spcPct val="0"/>
              </a:spcBef>
              <a:spcAft>
                <a:spcPct val="0"/>
              </a:spcAft>
              <a:defRPr>
                <a:solidFill>
                  <a:schemeClr val="tx1"/>
                </a:solidFill>
                <a:latin typeface="Trebuchet MS" panose="020B0603020202020204" pitchFamily="34" charset="0"/>
              </a:defRPr>
            </a:lvl6pPr>
            <a:lvl7pPr marL="2971800" indent="-228600" defTabSz="912813" fontAlgn="base">
              <a:spcBef>
                <a:spcPct val="0"/>
              </a:spcBef>
              <a:spcAft>
                <a:spcPct val="0"/>
              </a:spcAft>
              <a:defRPr>
                <a:solidFill>
                  <a:schemeClr val="tx1"/>
                </a:solidFill>
                <a:latin typeface="Trebuchet MS" panose="020B0603020202020204" pitchFamily="34" charset="0"/>
              </a:defRPr>
            </a:lvl7pPr>
            <a:lvl8pPr marL="3429000" indent="-228600" defTabSz="912813" fontAlgn="base">
              <a:spcBef>
                <a:spcPct val="0"/>
              </a:spcBef>
              <a:spcAft>
                <a:spcPct val="0"/>
              </a:spcAft>
              <a:defRPr>
                <a:solidFill>
                  <a:schemeClr val="tx1"/>
                </a:solidFill>
                <a:latin typeface="Trebuchet MS" panose="020B0603020202020204" pitchFamily="34" charset="0"/>
              </a:defRPr>
            </a:lvl8pPr>
            <a:lvl9pPr marL="3886200" indent="-228600" defTabSz="912813" fontAlgn="base">
              <a:spcBef>
                <a:spcPct val="0"/>
              </a:spcBef>
              <a:spcAft>
                <a:spcPct val="0"/>
              </a:spcAft>
              <a:defRPr>
                <a:solidFill>
                  <a:schemeClr val="tx1"/>
                </a:solidFill>
                <a:latin typeface="Trebuchet MS" panose="020B0603020202020204" pitchFamily="34" charset="0"/>
              </a:defRPr>
            </a:lvl9pPr>
          </a:lstStyle>
          <a:p>
            <a:pPr algn="ctr" eaLnBrk="1" hangingPunct="1"/>
            <a:r>
              <a:rPr lang="en-US" altLang="en-US" sz="4800" b="1">
                <a:solidFill>
                  <a:srgbClr val="000000"/>
                </a:solidFill>
                <a:latin typeface="Calibri" panose="020F0502020204030204" pitchFamily="34" charset="0"/>
              </a:rPr>
              <a:t>Brain Science, WSCC, &amp; Maslow</a:t>
            </a:r>
          </a:p>
        </p:txBody>
      </p:sp>
      <p:pic>
        <p:nvPicPr>
          <p:cNvPr id="25" name="Content Placeholder 4">
            <a:extLst>
              <a:ext uri="{FF2B5EF4-FFF2-40B4-BE49-F238E27FC236}">
                <a16:creationId xmlns:a16="http://schemas.microsoft.com/office/drawing/2014/main" id="{543AFEDD-DF02-4A72-BA79-D4D29EA2C47A}"/>
              </a:ext>
            </a:extLst>
          </p:cNvPr>
          <p:cNvPicPr>
            <a:picLocks noChangeAspect="1"/>
          </p:cNvPicPr>
          <p:nvPr/>
        </p:nvPicPr>
        <p:blipFill rotWithShape="1">
          <a:blip r:embed="rId4"/>
          <a:srcRect l="31504" t="41206" r="28850" b="28812"/>
          <a:stretch/>
        </p:blipFill>
        <p:spPr>
          <a:xfrm>
            <a:off x="5711160" y="2150502"/>
            <a:ext cx="1208707" cy="1154468"/>
          </a:xfrm>
          <a:prstGeom prst="ellipse">
            <a:avLst/>
          </a:prstGeom>
          <a:ln>
            <a:noFill/>
          </a:ln>
          <a:effectLst>
            <a:softEdge rad="112500"/>
          </a:effectLst>
        </p:spPr>
      </p:pic>
      <p:pic>
        <p:nvPicPr>
          <p:cNvPr id="40973" name="Picture 25">
            <a:extLst>
              <a:ext uri="{FF2B5EF4-FFF2-40B4-BE49-F238E27FC236}">
                <a16:creationId xmlns:a16="http://schemas.microsoft.com/office/drawing/2014/main" id="{CAA42886-E0F1-49E3-96CC-010BA44B10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9563" t="90060" r="3139" b="2943"/>
          <a:stretch>
            <a:fillRect/>
          </a:stretch>
        </p:blipFill>
        <p:spPr bwMode="auto">
          <a:xfrm>
            <a:off x="53975" y="5684838"/>
            <a:ext cx="16303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161B84F0-0948-421C-A651-13EA185A9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663" y="0"/>
            <a:ext cx="6764337"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a:extLst>
              <a:ext uri="{FF2B5EF4-FFF2-40B4-BE49-F238E27FC236}">
                <a16:creationId xmlns:a16="http://schemas.microsoft.com/office/drawing/2014/main" id="{7DA46866-3014-4432-A581-795B7E4A4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362" b="30600"/>
          <a:stretch>
            <a:fillRect/>
          </a:stretch>
        </p:blipFill>
        <p:spPr bwMode="auto">
          <a:xfrm>
            <a:off x="7956550" y="1828800"/>
            <a:ext cx="18716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a:extLst>
              <a:ext uri="{FF2B5EF4-FFF2-40B4-BE49-F238E27FC236}">
                <a16:creationId xmlns:a16="http://schemas.microsoft.com/office/drawing/2014/main" id="{6CEFD443-F872-498C-A249-D729F64C2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509" b="27759"/>
          <a:stretch>
            <a:fillRect/>
          </a:stretch>
        </p:blipFill>
        <p:spPr bwMode="auto">
          <a:xfrm>
            <a:off x="8018463" y="6272213"/>
            <a:ext cx="18097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a:extLst>
              <a:ext uri="{FF2B5EF4-FFF2-40B4-BE49-F238E27FC236}">
                <a16:creationId xmlns:a16="http://schemas.microsoft.com/office/drawing/2014/main" id="{E5BF7F7F-A42A-445C-9FC4-EE02DAF127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150" b="30756"/>
          <a:stretch>
            <a:fillRect/>
          </a:stretch>
        </p:blipFill>
        <p:spPr bwMode="auto">
          <a:xfrm>
            <a:off x="10175875" y="3817938"/>
            <a:ext cx="18716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a:extLst>
              <a:ext uri="{FF2B5EF4-FFF2-40B4-BE49-F238E27FC236}">
                <a16:creationId xmlns:a16="http://schemas.microsoft.com/office/drawing/2014/main" id="{B181BE7A-4930-4954-AFC0-7220CB661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1593" b="28313"/>
          <a:stretch>
            <a:fillRect/>
          </a:stretch>
        </p:blipFill>
        <p:spPr bwMode="auto">
          <a:xfrm>
            <a:off x="5870575" y="3819525"/>
            <a:ext cx="1854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6">
            <a:extLst>
              <a:ext uri="{FF2B5EF4-FFF2-40B4-BE49-F238E27FC236}">
                <a16:creationId xmlns:a16="http://schemas.microsoft.com/office/drawing/2014/main" id="{3AFC7410-5382-4B0B-8CA4-FD0B982738FD}"/>
              </a:ext>
            </a:extLst>
          </p:cNvPr>
          <p:cNvSpPr txBox="1">
            <a:spLocks noChangeArrowheads="1"/>
          </p:cNvSpPr>
          <p:nvPr/>
        </p:nvSpPr>
        <p:spPr bwMode="auto">
          <a:xfrm>
            <a:off x="5965825" y="4068763"/>
            <a:ext cx="172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1400">
                <a:solidFill>
                  <a:srgbClr val="000000"/>
                </a:solidFill>
              </a:rPr>
              <a:t>something happens</a:t>
            </a:r>
          </a:p>
        </p:txBody>
      </p:sp>
      <p:sp>
        <p:nvSpPr>
          <p:cNvPr id="43016" name="TextBox 8">
            <a:extLst>
              <a:ext uri="{FF2B5EF4-FFF2-40B4-BE49-F238E27FC236}">
                <a16:creationId xmlns:a16="http://schemas.microsoft.com/office/drawing/2014/main" id="{E6E52566-9C71-42FD-B9C7-E80504604B34}"/>
              </a:ext>
            </a:extLst>
          </p:cNvPr>
          <p:cNvSpPr txBox="1">
            <a:spLocks noChangeArrowheads="1"/>
          </p:cNvSpPr>
          <p:nvPr/>
        </p:nvSpPr>
        <p:spPr bwMode="auto">
          <a:xfrm>
            <a:off x="10710863" y="4068763"/>
            <a:ext cx="1336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1400">
                <a:solidFill>
                  <a:srgbClr val="000000"/>
                </a:solidFill>
              </a:rPr>
              <a:t>feelings occur</a:t>
            </a:r>
          </a:p>
        </p:txBody>
      </p:sp>
      <p:sp>
        <p:nvSpPr>
          <p:cNvPr id="43017" name="TextBox 11">
            <a:extLst>
              <a:ext uri="{FF2B5EF4-FFF2-40B4-BE49-F238E27FC236}">
                <a16:creationId xmlns:a16="http://schemas.microsoft.com/office/drawing/2014/main" id="{9153C428-EB65-4EF8-8C0F-66C3E800905B}"/>
              </a:ext>
            </a:extLst>
          </p:cNvPr>
          <p:cNvSpPr txBox="1">
            <a:spLocks noChangeArrowheads="1"/>
          </p:cNvSpPr>
          <p:nvPr/>
        </p:nvSpPr>
        <p:spPr bwMode="auto">
          <a:xfrm>
            <a:off x="8266113" y="2189163"/>
            <a:ext cx="1314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1400">
                <a:solidFill>
                  <a:srgbClr val="000000"/>
                </a:solidFill>
              </a:rPr>
              <a:t>interpretation</a:t>
            </a:r>
          </a:p>
        </p:txBody>
      </p:sp>
      <p:sp>
        <p:nvSpPr>
          <p:cNvPr id="43018" name="TextBox 13">
            <a:extLst>
              <a:ext uri="{FF2B5EF4-FFF2-40B4-BE49-F238E27FC236}">
                <a16:creationId xmlns:a16="http://schemas.microsoft.com/office/drawing/2014/main" id="{D7F4FB18-ECC7-405F-A836-7245D2D823E3}"/>
              </a:ext>
            </a:extLst>
          </p:cNvPr>
          <p:cNvSpPr txBox="1">
            <a:spLocks noChangeArrowheads="1"/>
          </p:cNvSpPr>
          <p:nvPr/>
        </p:nvSpPr>
        <p:spPr bwMode="auto">
          <a:xfrm>
            <a:off x="8582025" y="6559550"/>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1400">
                <a:solidFill>
                  <a:srgbClr val="000000"/>
                </a:solidFill>
              </a:rPr>
              <a:t>action</a:t>
            </a:r>
            <a:endParaRPr lang="en-US" altLang="en-US" sz="1400">
              <a:solidFill>
                <a:srgbClr val="FFFFFF"/>
              </a:solidFill>
            </a:endParaRPr>
          </a:p>
        </p:txBody>
      </p:sp>
      <p:sp>
        <p:nvSpPr>
          <p:cNvPr id="43019" name="TextBox 14">
            <a:extLst>
              <a:ext uri="{FF2B5EF4-FFF2-40B4-BE49-F238E27FC236}">
                <a16:creationId xmlns:a16="http://schemas.microsoft.com/office/drawing/2014/main" id="{7A7C404A-1B5D-4F23-9975-B8F33F813005}"/>
              </a:ext>
            </a:extLst>
          </p:cNvPr>
          <p:cNvSpPr txBox="1">
            <a:spLocks noChangeArrowheads="1"/>
          </p:cNvSpPr>
          <p:nvPr/>
        </p:nvSpPr>
        <p:spPr bwMode="auto">
          <a:xfrm>
            <a:off x="153988" y="1301750"/>
            <a:ext cx="502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endParaRPr lang="en-US" altLang="en-US" sz="3600">
              <a:solidFill>
                <a:srgbClr val="000000"/>
              </a:solidFill>
            </a:endParaRPr>
          </a:p>
        </p:txBody>
      </p:sp>
      <p:pic>
        <p:nvPicPr>
          <p:cNvPr id="43020" name="Picture 2" descr="Behavior Therapy Png &amp; Free Behavior Therapy.png Transparent Images #131023  - PNGio">
            <a:extLst>
              <a:ext uri="{FF2B5EF4-FFF2-40B4-BE49-F238E27FC236}">
                <a16:creationId xmlns:a16="http://schemas.microsoft.com/office/drawing/2014/main" id="{EAD4E2D0-58AE-44D5-BA3C-CEEFB25C41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63" y="1246188"/>
            <a:ext cx="37115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9C42286B-F183-4264-B008-2FFCA24245FE}"/>
              </a:ext>
            </a:extLst>
          </p:cNvPr>
          <p:cNvSpPr>
            <a:spLocks noGrp="1" noChangeArrowheads="1"/>
          </p:cNvSpPr>
          <p:nvPr>
            <p:ph type="title"/>
          </p:nvPr>
        </p:nvSpPr>
        <p:spPr/>
        <p:txBody>
          <a:bodyPr/>
          <a:lstStyle/>
          <a:p>
            <a:r>
              <a:rPr lang="en-US" altLang="en-US"/>
              <a:t>Self-Care Resources</a:t>
            </a:r>
          </a:p>
        </p:txBody>
      </p:sp>
      <p:pic>
        <p:nvPicPr>
          <p:cNvPr id="45059" name="Picture 2" descr="Playing Along: Fieldwork, Emotional Labor and Self-Care ...">
            <a:extLst>
              <a:ext uri="{FF2B5EF4-FFF2-40B4-BE49-F238E27FC236}">
                <a16:creationId xmlns:a16="http://schemas.microsoft.com/office/drawing/2014/main" id="{00F56532-9104-49DD-B929-E5BBE0D7A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2078038"/>
            <a:ext cx="457835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Does Self-Care Mean Others Don’t? | Dr. Kathleen Young ...">
            <a:extLst>
              <a:ext uri="{FF2B5EF4-FFF2-40B4-BE49-F238E27FC236}">
                <a16:creationId xmlns:a16="http://schemas.microsoft.com/office/drawing/2014/main" id="{2E56E797-D14B-4956-A2BC-21BD807F9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363" y="381000"/>
            <a:ext cx="38719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Heart Care Medical · Free image on Pixabay">
            <a:extLst>
              <a:ext uri="{FF2B5EF4-FFF2-40B4-BE49-F238E27FC236}">
                <a16:creationId xmlns:a16="http://schemas.microsoft.com/office/drawing/2014/main" id="{2C527647-9BFA-4640-A4B0-CCBBD8FA9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3327400"/>
            <a:ext cx="4714875"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41E93131-401F-443B-A196-00B20EFD693D}"/>
              </a:ext>
            </a:extLst>
          </p:cNvPr>
          <p:cNvSpPr>
            <a:spLocks noGrp="1" noChangeArrowheads="1"/>
          </p:cNvSpPr>
          <p:nvPr>
            <p:ph type="title" idx="4294967295"/>
          </p:nvPr>
        </p:nvSpPr>
        <p:spPr>
          <a:xfrm>
            <a:off x="6572250" y="5807075"/>
            <a:ext cx="5619750" cy="730250"/>
          </a:xfrm>
        </p:spPr>
        <p:txBody>
          <a:bodyPr/>
          <a:lstStyle/>
          <a:p>
            <a:r>
              <a:rPr lang="en-US" altLang="en-US">
                <a:hlinkClick r:id="rId2"/>
              </a:rPr>
              <a:t>Mental Health Resources</a:t>
            </a:r>
            <a:endParaRPr lang="en-US" altLang="en-US"/>
          </a:p>
        </p:txBody>
      </p:sp>
      <p:pic>
        <p:nvPicPr>
          <p:cNvPr id="46083" name="Picture 4" descr="Coronavirus - Mental Health Resources">
            <a:extLst>
              <a:ext uri="{FF2B5EF4-FFF2-40B4-BE49-F238E27FC236}">
                <a16:creationId xmlns:a16="http://schemas.microsoft.com/office/drawing/2014/main" id="{0AE450F5-C30B-43D4-BBCE-1465965EF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593" b="18030"/>
          <a:stretch>
            <a:fillRect/>
          </a:stretch>
        </p:blipFill>
        <p:spPr bwMode="auto">
          <a:xfrm>
            <a:off x="952500" y="5284788"/>
            <a:ext cx="52641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5">
            <a:extLst>
              <a:ext uri="{FF2B5EF4-FFF2-40B4-BE49-F238E27FC236}">
                <a16:creationId xmlns:a16="http://schemas.microsoft.com/office/drawing/2014/main" id="{05D0B70A-24FB-4521-8849-3B8D8ADAF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133" r="12151"/>
          <a:stretch>
            <a:fillRect/>
          </a:stretch>
        </p:blipFill>
        <p:spPr bwMode="auto">
          <a:xfrm>
            <a:off x="6572250" y="161925"/>
            <a:ext cx="5222875"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a:extLst>
              <a:ext uri="{FF2B5EF4-FFF2-40B4-BE49-F238E27FC236}">
                <a16:creationId xmlns:a16="http://schemas.microsoft.com/office/drawing/2014/main" id="{D727AB0E-C0EA-4474-AE81-8732F40CB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434" t="4887" r="12814" b="5888"/>
          <a:stretch>
            <a:fillRect/>
          </a:stretch>
        </p:blipFill>
        <p:spPr bwMode="auto">
          <a:xfrm>
            <a:off x="1041400" y="947738"/>
            <a:ext cx="474980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7">
            <a:extLst>
              <a:ext uri="{FF2B5EF4-FFF2-40B4-BE49-F238E27FC236}">
                <a16:creationId xmlns:a16="http://schemas.microsoft.com/office/drawing/2014/main" id="{D9843285-C8F2-445F-ADF6-9FB87E182F19}"/>
              </a:ext>
            </a:extLst>
          </p:cNvPr>
          <p:cNvSpPr txBox="1">
            <a:spLocks noChangeArrowheads="1"/>
          </p:cNvSpPr>
          <p:nvPr/>
        </p:nvSpPr>
        <p:spPr bwMode="auto">
          <a:xfrm>
            <a:off x="7938" y="288925"/>
            <a:ext cx="5783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200">
                <a:hlinkClick r:id="rId6"/>
              </a:rPr>
              <a:t>The Trauma Stewardship Institute</a:t>
            </a:r>
            <a:endParaRPr lang="en-US" altLang="en-US" sz="3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DAC82694-6806-4243-9045-10EC0A4D4C77}"/>
              </a:ext>
            </a:extLst>
          </p:cNvPr>
          <p:cNvSpPr>
            <a:spLocks noGrp="1" noChangeArrowheads="1"/>
          </p:cNvSpPr>
          <p:nvPr>
            <p:ph type="title"/>
          </p:nvPr>
        </p:nvSpPr>
        <p:spPr/>
        <p:txBody>
          <a:bodyPr/>
          <a:lstStyle/>
          <a:p>
            <a:r>
              <a:rPr lang="en-US" altLang="en-US"/>
              <a:t>Our Focus for Today</a:t>
            </a:r>
          </a:p>
        </p:txBody>
      </p:sp>
      <p:sp>
        <p:nvSpPr>
          <p:cNvPr id="3" name="Content Placeholder 2">
            <a:extLst>
              <a:ext uri="{FF2B5EF4-FFF2-40B4-BE49-F238E27FC236}">
                <a16:creationId xmlns:a16="http://schemas.microsoft.com/office/drawing/2014/main" id="{032BFE8A-7B36-4A31-9F2A-A79B0543E369}"/>
              </a:ext>
            </a:extLst>
          </p:cNvPr>
          <p:cNvSpPr>
            <a:spLocks noGrp="1"/>
          </p:cNvSpPr>
          <p:nvPr>
            <p:ph idx="1"/>
          </p:nvPr>
        </p:nvSpPr>
        <p:spPr>
          <a:xfrm>
            <a:off x="681038" y="2336800"/>
            <a:ext cx="10920412" cy="3971925"/>
          </a:xfrm>
        </p:spPr>
        <p:txBody>
          <a:bodyPr rtlCol="0">
            <a:normAutofit fontScale="77500" lnSpcReduction="20000"/>
          </a:bodyPr>
          <a:lstStyle/>
          <a:p>
            <a:pPr fontAlgn="auto">
              <a:spcAft>
                <a:spcPts val="0"/>
              </a:spcAft>
              <a:defRPr/>
            </a:pPr>
            <a:r>
              <a:rPr lang="en-US" sz="3200" b="1" dirty="0"/>
              <a:t>Touching Base with One Another</a:t>
            </a:r>
          </a:p>
          <a:p>
            <a:pPr marL="0" indent="0" fontAlgn="auto">
              <a:spcAft>
                <a:spcPts val="0"/>
              </a:spcAft>
              <a:buFont typeface="Arial" panose="020B0604020202020204" pitchFamily="34" charset="0"/>
              <a:buNone/>
              <a:defRPr/>
            </a:pPr>
            <a:endParaRPr lang="en-US" sz="3200" b="1" dirty="0"/>
          </a:p>
          <a:p>
            <a:pPr fontAlgn="auto">
              <a:spcAft>
                <a:spcPts val="0"/>
              </a:spcAft>
              <a:defRPr/>
            </a:pPr>
            <a:r>
              <a:rPr lang="en-US" sz="3200" b="1" dirty="0"/>
              <a:t>The Importance of Proactive Circles and Examples</a:t>
            </a:r>
          </a:p>
          <a:p>
            <a:pPr marL="0" indent="0" fontAlgn="auto">
              <a:spcAft>
                <a:spcPts val="0"/>
              </a:spcAft>
              <a:buFont typeface="Arial" panose="020B0604020202020204" pitchFamily="34" charset="0"/>
              <a:buNone/>
              <a:defRPr/>
            </a:pPr>
            <a:endParaRPr lang="en-US" sz="3200" b="1" dirty="0"/>
          </a:p>
          <a:p>
            <a:pPr fontAlgn="auto">
              <a:spcAft>
                <a:spcPts val="0"/>
              </a:spcAft>
              <a:defRPr/>
            </a:pPr>
            <a:r>
              <a:rPr lang="en-US" sz="3200" b="1" dirty="0"/>
              <a:t>Acknowledging Behaviors and Moving Through Stages During a Difficult Time</a:t>
            </a:r>
          </a:p>
          <a:p>
            <a:pPr marL="0" indent="0" fontAlgn="auto">
              <a:spcAft>
                <a:spcPts val="0"/>
              </a:spcAft>
              <a:buFont typeface="Arial" panose="020B0604020202020204" pitchFamily="34" charset="0"/>
              <a:buNone/>
              <a:defRPr/>
            </a:pPr>
            <a:endParaRPr lang="en-US" sz="3200" b="1" dirty="0"/>
          </a:p>
          <a:p>
            <a:pPr fontAlgn="auto">
              <a:spcAft>
                <a:spcPts val="0"/>
              </a:spcAft>
              <a:defRPr/>
            </a:pPr>
            <a:r>
              <a:rPr lang="en-US" sz="3200" b="1" dirty="0"/>
              <a:t>Understanding Brain Science and Emotions</a:t>
            </a:r>
          </a:p>
          <a:p>
            <a:pPr marL="0" indent="0" fontAlgn="auto">
              <a:spcAft>
                <a:spcPts val="0"/>
              </a:spcAft>
              <a:buFont typeface="Arial" panose="020B0604020202020204" pitchFamily="34" charset="0"/>
              <a:buNone/>
              <a:defRPr/>
            </a:pPr>
            <a:endParaRPr lang="en-US" sz="3200" b="1" dirty="0"/>
          </a:p>
          <a:p>
            <a:pPr fontAlgn="auto">
              <a:spcAft>
                <a:spcPts val="0"/>
              </a:spcAft>
              <a:defRPr/>
            </a:pPr>
            <a:r>
              <a:rPr lang="en-US" sz="3200" b="1" dirty="0"/>
              <a:t>Self-Care Resources</a:t>
            </a:r>
          </a:p>
        </p:txBody>
      </p:sp>
      <p:pic>
        <p:nvPicPr>
          <p:cNvPr id="24580" name="Picture 3" descr="LTT event in Slovakia – agenda. – ELS | Erasmus+ Project">
            <a:extLst>
              <a:ext uri="{FF2B5EF4-FFF2-40B4-BE49-F238E27FC236}">
                <a16:creationId xmlns:a16="http://schemas.microsoft.com/office/drawing/2014/main" id="{A3812D3D-2D60-4F52-A934-7A1454C44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21490">
            <a:off x="8918575" y="458788"/>
            <a:ext cx="2751138"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Google Shape;233;p31">
            <a:extLst>
              <a:ext uri="{FF2B5EF4-FFF2-40B4-BE49-F238E27FC236}">
                <a16:creationId xmlns:a16="http://schemas.microsoft.com/office/drawing/2014/main" id="{CD4734AA-31ED-41B6-B1CC-CC7567273667}"/>
              </a:ext>
            </a:extLst>
          </p:cNvPr>
          <p:cNvSpPr txBox="1">
            <a:spLocks noChangeArrowheads="1"/>
          </p:cNvSpPr>
          <p:nvPr/>
        </p:nvSpPr>
        <p:spPr bwMode="auto">
          <a:xfrm>
            <a:off x="5843588" y="466725"/>
            <a:ext cx="55721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endParaRPr lang="en-US" altLang="en-US" sz="3600">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endParaRPr>
          </a:p>
        </p:txBody>
      </p:sp>
      <p:pic>
        <p:nvPicPr>
          <p:cNvPr id="47107" name="Google Shape;234;p31">
            <a:extLst>
              <a:ext uri="{FF2B5EF4-FFF2-40B4-BE49-F238E27FC236}">
                <a16:creationId xmlns:a16="http://schemas.microsoft.com/office/drawing/2014/main" id="{95BC817F-D45E-4699-A808-CBB891FB77B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101600"/>
            <a:ext cx="74422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Google Shape;235;p31">
            <a:extLst>
              <a:ext uri="{FF2B5EF4-FFF2-40B4-BE49-F238E27FC236}">
                <a16:creationId xmlns:a16="http://schemas.microsoft.com/office/drawing/2014/main" id="{BD6FCA36-7EB3-4D69-9178-5FB4EDA2698C}"/>
              </a:ext>
            </a:extLst>
          </p:cNvPr>
          <p:cNvSpPr txBox="1">
            <a:spLocks noChangeArrowheads="1"/>
          </p:cNvSpPr>
          <p:nvPr/>
        </p:nvSpPr>
        <p:spPr bwMode="auto">
          <a:xfrm>
            <a:off x="160338" y="727075"/>
            <a:ext cx="4389437"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lnSpc>
                <a:spcPct val="115000"/>
              </a:lnSpc>
              <a:buClr>
                <a:srgbClr val="000000"/>
              </a:buClr>
              <a:buSzPts val="1100"/>
              <a:buFont typeface="Arial" panose="020B0604020202020204" pitchFamily="34" charset="0"/>
              <a:buNone/>
            </a:pPr>
            <a:r>
              <a:rPr lang="en-US" altLang="en-US" sz="3400" b="1">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Which box will you choose to focus upon the next couple of weeks?</a:t>
            </a:r>
          </a:p>
          <a:p>
            <a:pPr eaLnBrk="1" hangingPunct="1">
              <a:lnSpc>
                <a:spcPct val="115000"/>
              </a:lnSpc>
              <a:buClr>
                <a:srgbClr val="000000"/>
              </a:buClr>
              <a:buSzPts val="1100"/>
              <a:buFont typeface="Arial" panose="020B0604020202020204" pitchFamily="34" charset="0"/>
              <a:buNone/>
            </a:pPr>
            <a:endParaRPr lang="en-US" altLang="en-US" sz="3400" b="1">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endParaRPr>
          </a:p>
          <a:p>
            <a:pPr eaLnBrk="1" hangingPunct="1">
              <a:lnSpc>
                <a:spcPct val="115000"/>
              </a:lnSpc>
              <a:buClr>
                <a:srgbClr val="000000"/>
              </a:buClr>
              <a:buSzPts val="1100"/>
              <a:buFont typeface="Arial" panose="020B0604020202020204" pitchFamily="34" charset="0"/>
              <a:buNone/>
            </a:pPr>
            <a:r>
              <a:rPr lang="en-US" altLang="en-US" sz="3400" b="1">
                <a:solidFill>
                  <a:srgbClr val="000000"/>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rPr>
              <a:t>Who could be your accountability partner?</a:t>
            </a:r>
          </a:p>
          <a:p>
            <a:pPr eaLnBrk="1" hangingPunct="1"/>
            <a:endParaRPr lang="en-US" altLang="en-US">
              <a:solidFill>
                <a:srgbClr val="FFFFFF"/>
              </a:solidFill>
              <a:latin typeface="Century Gothic" panose="020B0502020202020204" pitchFamily="34" charset="0"/>
              <a:ea typeface="Century Gothic" panose="020B0502020202020204" pitchFamily="34" charset="0"/>
              <a:cs typeface="Century Gothic" panose="020B0502020202020204" pitchFamily="34" charset="0"/>
              <a:sym typeface="Century Gothic" panose="020B0502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B68D4BC2-26DA-4540-BE3F-CAE1DCD12E7F}"/>
              </a:ext>
            </a:extLst>
          </p:cNvPr>
          <p:cNvSpPr>
            <a:spLocks noGrp="1" noChangeArrowheads="1"/>
          </p:cNvSpPr>
          <p:nvPr>
            <p:ph type="title"/>
          </p:nvPr>
        </p:nvSpPr>
        <p:spPr/>
        <p:txBody>
          <a:bodyPr/>
          <a:lstStyle/>
          <a:p>
            <a:r>
              <a:rPr lang="en-US" altLang="en-US"/>
              <a:t>Any Questions?</a:t>
            </a:r>
          </a:p>
        </p:txBody>
      </p:sp>
      <p:sp>
        <p:nvSpPr>
          <p:cNvPr id="3" name="Content Placeholder 2">
            <a:extLst>
              <a:ext uri="{FF2B5EF4-FFF2-40B4-BE49-F238E27FC236}">
                <a16:creationId xmlns:a16="http://schemas.microsoft.com/office/drawing/2014/main" id="{3293F30D-70D2-473C-98C3-476CD8008E2D}"/>
              </a:ext>
            </a:extLst>
          </p:cNvPr>
          <p:cNvSpPr>
            <a:spLocks noGrp="1"/>
          </p:cNvSpPr>
          <p:nvPr>
            <p:ph idx="1"/>
          </p:nvPr>
        </p:nvSpPr>
        <p:spPr/>
        <p:txBody>
          <a:bodyPr rtlCol="0">
            <a:normAutofit/>
          </a:bodyPr>
          <a:lstStyle/>
          <a:p>
            <a:pPr fontAlgn="auto">
              <a:spcAft>
                <a:spcPts val="0"/>
              </a:spcAft>
              <a:defRPr/>
            </a:pPr>
            <a:r>
              <a:rPr lang="en-US" sz="3200" b="1" dirty="0">
                <a:solidFill>
                  <a:schemeClr val="bg1"/>
                </a:solidFill>
              </a:rPr>
              <a:t>Terri Czerwinski, MSN, RN</a:t>
            </a:r>
          </a:p>
          <a:p>
            <a:pPr marL="0" indent="0" fontAlgn="auto">
              <a:spcAft>
                <a:spcPts val="0"/>
              </a:spcAft>
              <a:buFont typeface="Arial" panose="020B0604020202020204" pitchFamily="34" charset="0"/>
              <a:buNone/>
              <a:defRPr/>
            </a:pPr>
            <a:r>
              <a:rPr lang="en-US" dirty="0"/>
              <a:t>	RESA School Health/Nurse Consultant</a:t>
            </a:r>
          </a:p>
          <a:p>
            <a:pPr marL="0" indent="0" fontAlgn="auto">
              <a:spcAft>
                <a:spcPts val="0"/>
              </a:spcAft>
              <a:buFont typeface="Arial" panose="020B0604020202020204" pitchFamily="34" charset="0"/>
              <a:buNone/>
              <a:defRPr/>
            </a:pPr>
            <a:r>
              <a:rPr lang="en-US" dirty="0"/>
              <a:t>	</a:t>
            </a:r>
            <a:r>
              <a:rPr lang="en-US" dirty="0">
                <a:hlinkClick r:id="rId2"/>
              </a:rPr>
              <a:t>Czerwit@resa.net</a:t>
            </a:r>
            <a:endParaRPr lang="en-US" dirty="0"/>
          </a:p>
          <a:p>
            <a:pPr marL="0" indent="0" fontAlgn="auto">
              <a:spcAft>
                <a:spcPts val="0"/>
              </a:spcAft>
              <a:buFont typeface="Arial" panose="020B0604020202020204" pitchFamily="34" charset="0"/>
              <a:buNone/>
              <a:defRPr/>
            </a:pPr>
            <a:r>
              <a:rPr lang="en-US" dirty="0"/>
              <a:t>	734-334-1546</a:t>
            </a:r>
          </a:p>
          <a:p>
            <a:pPr fontAlgn="auto">
              <a:spcAft>
                <a:spcPts val="0"/>
              </a:spcAft>
              <a:defRPr/>
            </a:pPr>
            <a:r>
              <a:rPr lang="en-US" sz="3200" b="1" dirty="0">
                <a:solidFill>
                  <a:schemeClr val="bg1"/>
                </a:solidFill>
              </a:rPr>
              <a:t>Linda Kell, Ed. S. </a:t>
            </a:r>
          </a:p>
          <a:p>
            <a:pPr marL="457200" lvl="1" indent="0" fontAlgn="auto">
              <a:spcAft>
                <a:spcPts val="0"/>
              </a:spcAft>
              <a:buFont typeface="Arial" panose="020B0604020202020204" pitchFamily="34" charset="0"/>
              <a:buNone/>
              <a:defRPr/>
            </a:pPr>
            <a:r>
              <a:rPr lang="en-US" dirty="0"/>
              <a:t>	RESA Leadership Development Consultant</a:t>
            </a:r>
          </a:p>
          <a:p>
            <a:pPr marL="457200" lvl="1" indent="0" fontAlgn="auto">
              <a:spcAft>
                <a:spcPts val="0"/>
              </a:spcAft>
              <a:buFont typeface="Arial" panose="020B0604020202020204" pitchFamily="34" charset="0"/>
              <a:buNone/>
              <a:defRPr/>
            </a:pPr>
            <a:r>
              <a:rPr lang="en-US" dirty="0"/>
              <a:t>	</a:t>
            </a:r>
            <a:r>
              <a:rPr lang="en-US" dirty="0">
                <a:hlinkClick r:id="rId3"/>
              </a:rPr>
              <a:t>KellL@resa.net</a:t>
            </a:r>
            <a:endParaRPr lang="en-US" dirty="0"/>
          </a:p>
          <a:p>
            <a:pPr marL="457200" lvl="1" indent="0" fontAlgn="auto">
              <a:spcAft>
                <a:spcPts val="0"/>
              </a:spcAft>
              <a:buFont typeface="Arial" panose="020B0604020202020204" pitchFamily="34" charset="0"/>
              <a:buNone/>
              <a:defRPr/>
            </a:pPr>
            <a:r>
              <a:rPr lang="en-US" dirty="0"/>
              <a:t>	734-334-1573</a:t>
            </a:r>
          </a:p>
        </p:txBody>
      </p:sp>
      <p:pic>
        <p:nvPicPr>
          <p:cNvPr id="49156" name="Picture 3">
            <a:extLst>
              <a:ext uri="{FF2B5EF4-FFF2-40B4-BE49-F238E27FC236}">
                <a16:creationId xmlns:a16="http://schemas.microsoft.com/office/drawing/2014/main" id="{EFE0CDB0-1580-48C2-B29A-12F529918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563" y="5591175"/>
            <a:ext cx="45767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8147411A-0495-4897-A40B-5C1BFF282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1385888"/>
            <a:ext cx="3767137"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a:extLst>
              <a:ext uri="{FF2B5EF4-FFF2-40B4-BE49-F238E27FC236}">
                <a16:creationId xmlns:a16="http://schemas.microsoft.com/office/drawing/2014/main" id="{990A4000-FAB9-4881-B336-08F21F01F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8" y="4049713"/>
            <a:ext cx="385603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a:extLst>
              <a:ext uri="{FF2B5EF4-FFF2-40B4-BE49-F238E27FC236}">
                <a16:creationId xmlns:a16="http://schemas.microsoft.com/office/drawing/2014/main" id="{F763E374-E525-4A5B-8FD4-CD8336F68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1838" y="1449388"/>
            <a:ext cx="36734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a:extLst>
              <a:ext uri="{FF2B5EF4-FFF2-40B4-BE49-F238E27FC236}">
                <a16:creationId xmlns:a16="http://schemas.microsoft.com/office/drawing/2014/main" id="{CB7D14CD-8294-4483-AD0F-857CC9854F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4049713"/>
            <a:ext cx="376713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a:extLst>
              <a:ext uri="{FF2B5EF4-FFF2-40B4-BE49-F238E27FC236}">
                <a16:creationId xmlns:a16="http://schemas.microsoft.com/office/drawing/2014/main" id="{D91D72E4-887D-406A-B19E-7BEE0D425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1838" y="4078288"/>
            <a:ext cx="36734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10">
            <a:extLst>
              <a:ext uri="{FF2B5EF4-FFF2-40B4-BE49-F238E27FC236}">
                <a16:creationId xmlns:a16="http://schemas.microsoft.com/office/drawing/2014/main" id="{097CBD39-08B3-4C53-A57F-59BB4E1883CF}"/>
              </a:ext>
            </a:extLst>
          </p:cNvPr>
          <p:cNvSpPr txBox="1">
            <a:spLocks noChangeArrowheads="1"/>
          </p:cNvSpPr>
          <p:nvPr/>
        </p:nvSpPr>
        <p:spPr bwMode="auto">
          <a:xfrm>
            <a:off x="3582988" y="3287713"/>
            <a:ext cx="5730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200" b="1">
                <a:solidFill>
                  <a:schemeClr val="bg1"/>
                </a:solidFill>
              </a:rPr>
              <a:t>1</a:t>
            </a:r>
          </a:p>
        </p:txBody>
      </p:sp>
      <p:sp>
        <p:nvSpPr>
          <p:cNvPr id="25608" name="TextBox 11">
            <a:extLst>
              <a:ext uri="{FF2B5EF4-FFF2-40B4-BE49-F238E27FC236}">
                <a16:creationId xmlns:a16="http://schemas.microsoft.com/office/drawing/2014/main" id="{13248271-C2AD-47A8-9994-D6BB842361AE}"/>
              </a:ext>
            </a:extLst>
          </p:cNvPr>
          <p:cNvSpPr txBox="1">
            <a:spLocks noChangeArrowheads="1"/>
          </p:cNvSpPr>
          <p:nvPr/>
        </p:nvSpPr>
        <p:spPr bwMode="auto">
          <a:xfrm>
            <a:off x="3667125" y="5449888"/>
            <a:ext cx="649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200" b="1">
                <a:solidFill>
                  <a:schemeClr val="bg1"/>
                </a:solidFill>
              </a:rPr>
              <a:t>2</a:t>
            </a:r>
          </a:p>
        </p:txBody>
      </p:sp>
      <p:sp>
        <p:nvSpPr>
          <p:cNvPr id="25609" name="TextBox 12">
            <a:extLst>
              <a:ext uri="{FF2B5EF4-FFF2-40B4-BE49-F238E27FC236}">
                <a16:creationId xmlns:a16="http://schemas.microsoft.com/office/drawing/2014/main" id="{1B5FB3C9-1A37-469C-B511-1336A5B5CDFA}"/>
              </a:ext>
            </a:extLst>
          </p:cNvPr>
          <p:cNvSpPr txBox="1">
            <a:spLocks noChangeArrowheads="1"/>
          </p:cNvSpPr>
          <p:nvPr/>
        </p:nvSpPr>
        <p:spPr bwMode="auto">
          <a:xfrm>
            <a:off x="7748588" y="5883275"/>
            <a:ext cx="3984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200" b="1">
                <a:solidFill>
                  <a:schemeClr val="bg1"/>
                </a:solidFill>
              </a:rPr>
              <a:t>4</a:t>
            </a:r>
          </a:p>
        </p:txBody>
      </p:sp>
      <p:sp>
        <p:nvSpPr>
          <p:cNvPr id="25610" name="TextBox 13">
            <a:extLst>
              <a:ext uri="{FF2B5EF4-FFF2-40B4-BE49-F238E27FC236}">
                <a16:creationId xmlns:a16="http://schemas.microsoft.com/office/drawing/2014/main" id="{CCF17EF7-F64C-47D7-93AD-1F1353F77013}"/>
              </a:ext>
            </a:extLst>
          </p:cNvPr>
          <p:cNvSpPr txBox="1">
            <a:spLocks noChangeArrowheads="1"/>
          </p:cNvSpPr>
          <p:nvPr/>
        </p:nvSpPr>
        <p:spPr bwMode="auto">
          <a:xfrm>
            <a:off x="11507788" y="3287713"/>
            <a:ext cx="517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200" b="1">
                <a:solidFill>
                  <a:schemeClr val="bg1"/>
                </a:solidFill>
              </a:rPr>
              <a:t>5</a:t>
            </a:r>
          </a:p>
        </p:txBody>
      </p:sp>
      <p:sp>
        <p:nvSpPr>
          <p:cNvPr id="25611" name="TextBox 14">
            <a:extLst>
              <a:ext uri="{FF2B5EF4-FFF2-40B4-BE49-F238E27FC236}">
                <a16:creationId xmlns:a16="http://schemas.microsoft.com/office/drawing/2014/main" id="{92FBD26F-BAE1-45BA-B206-F15E9E17D738}"/>
              </a:ext>
            </a:extLst>
          </p:cNvPr>
          <p:cNvSpPr txBox="1">
            <a:spLocks noChangeArrowheads="1"/>
          </p:cNvSpPr>
          <p:nvPr/>
        </p:nvSpPr>
        <p:spPr bwMode="auto">
          <a:xfrm>
            <a:off x="11445875" y="5643563"/>
            <a:ext cx="515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200" b="1">
                <a:solidFill>
                  <a:schemeClr val="bg1"/>
                </a:solidFill>
              </a:rPr>
              <a:t>6</a:t>
            </a:r>
          </a:p>
        </p:txBody>
      </p:sp>
      <p:sp>
        <p:nvSpPr>
          <p:cNvPr id="25612" name="TextBox 15">
            <a:extLst>
              <a:ext uri="{FF2B5EF4-FFF2-40B4-BE49-F238E27FC236}">
                <a16:creationId xmlns:a16="http://schemas.microsoft.com/office/drawing/2014/main" id="{EFA1698C-42C7-47BF-8257-577B8B72B516}"/>
              </a:ext>
            </a:extLst>
          </p:cNvPr>
          <p:cNvSpPr txBox="1">
            <a:spLocks noChangeArrowheads="1"/>
          </p:cNvSpPr>
          <p:nvPr/>
        </p:nvSpPr>
        <p:spPr bwMode="auto">
          <a:xfrm>
            <a:off x="388938" y="101600"/>
            <a:ext cx="11056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600" b="1"/>
              <a:t>The picture that best describes my feelings about work right now is #____ because_________.</a:t>
            </a:r>
            <a:endParaRPr lang="en-US" altLang="en-US" sz="3600" b="1">
              <a:solidFill>
                <a:schemeClr val="bg1"/>
              </a:solidFill>
            </a:endParaRPr>
          </a:p>
        </p:txBody>
      </p:sp>
      <p:pic>
        <p:nvPicPr>
          <p:cNvPr id="25613" name="Picture 17" descr="Links: That’s the Way they Became the Brady Bunch ...">
            <a:extLst>
              <a:ext uri="{FF2B5EF4-FFF2-40B4-BE49-F238E27FC236}">
                <a16:creationId xmlns:a16="http://schemas.microsoft.com/office/drawing/2014/main" id="{7B4380D5-48A6-497C-B9A2-C0058196DE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9925" y="1428750"/>
            <a:ext cx="366712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TextBox 18">
            <a:extLst>
              <a:ext uri="{FF2B5EF4-FFF2-40B4-BE49-F238E27FC236}">
                <a16:creationId xmlns:a16="http://schemas.microsoft.com/office/drawing/2014/main" id="{A628894D-EE1F-4D74-BADC-A7E0A57AD434}"/>
              </a:ext>
            </a:extLst>
          </p:cNvPr>
          <p:cNvSpPr txBox="1">
            <a:spLocks noChangeArrowheads="1"/>
          </p:cNvSpPr>
          <p:nvPr/>
        </p:nvSpPr>
        <p:spPr bwMode="auto">
          <a:xfrm>
            <a:off x="7554913" y="2890838"/>
            <a:ext cx="10255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endParaRPr lang="en-US" altLang="en-US" sz="3200" b="1">
              <a:solidFill>
                <a:schemeClr val="bg1"/>
              </a:solidFill>
            </a:endParaRPr>
          </a:p>
          <a:p>
            <a:pPr eaLnBrk="1" hangingPunct="1"/>
            <a:r>
              <a:rPr lang="en-US" altLang="en-US" sz="3200" b="1">
                <a:solidFill>
                  <a:schemeClr val="bg1"/>
                </a:solidFill>
              </a:rPr>
              <a:t> 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3A398B1-AC6A-462E-B8FD-F69ECCECEED9}"/>
              </a:ext>
            </a:extLst>
          </p:cNvPr>
          <p:cNvSpPr>
            <a:spLocks noGrp="1" noChangeArrowheads="1"/>
          </p:cNvSpPr>
          <p:nvPr>
            <p:ph type="title"/>
          </p:nvPr>
        </p:nvSpPr>
        <p:spPr>
          <a:xfrm>
            <a:off x="80963" y="752475"/>
            <a:ext cx="10506075" cy="1081088"/>
          </a:xfrm>
        </p:spPr>
        <p:txBody>
          <a:bodyPr/>
          <a:lstStyle/>
          <a:p>
            <a:r>
              <a:rPr lang="en-US" altLang="en-US"/>
              <a:t>The Importance of Proactive Circles &amp;  Examples</a:t>
            </a:r>
          </a:p>
        </p:txBody>
      </p:sp>
      <p:pic>
        <p:nvPicPr>
          <p:cNvPr id="26627" name="Picture 2" descr="Chapter 10: Active Listening in the Classroom | EDUC 1300 ...">
            <a:extLst>
              <a:ext uri="{FF2B5EF4-FFF2-40B4-BE49-F238E27FC236}">
                <a16:creationId xmlns:a16="http://schemas.microsoft.com/office/drawing/2014/main" id="{894BD3D0-9E98-4DF1-BB95-CE26FE454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2271713"/>
            <a:ext cx="4630737"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GLAM/Newsletter/January 2012/Single - Outreach Wiki">
            <a:extLst>
              <a:ext uri="{FF2B5EF4-FFF2-40B4-BE49-F238E27FC236}">
                <a16:creationId xmlns:a16="http://schemas.microsoft.com/office/drawing/2014/main" id="{08B0374D-52FA-4CD1-A063-90E9C0F6A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363" y="2836863"/>
            <a:ext cx="44751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34322-E83C-4456-87D9-016056063193}"/>
              </a:ext>
            </a:extLst>
          </p:cNvPr>
          <p:cNvSpPr txBox="1">
            <a:spLocks/>
          </p:cNvSpPr>
          <p:nvPr/>
        </p:nvSpPr>
        <p:spPr>
          <a:xfrm>
            <a:off x="471488" y="203200"/>
            <a:ext cx="10106025" cy="2298700"/>
          </a:xfrm>
          <a:prstGeom prst="rect">
            <a:avLst/>
          </a:prstGeom>
          <a:effectLst/>
        </p:spPr>
        <p:txBody>
          <a:bodyPr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400" b="1" dirty="0">
                <a:solidFill>
                  <a:sysClr val="windowText" lastClr="000000"/>
                </a:solidFill>
                <a:latin typeface="Century Gothic" panose="020B0502020202020204"/>
              </a:rPr>
              <a:t>One word or phrase to describe YOUR THOUGHTS OR FEELINGS this week. </a:t>
            </a:r>
          </a:p>
        </p:txBody>
      </p:sp>
      <p:pic>
        <p:nvPicPr>
          <p:cNvPr id="27651" name="Picture 2" descr="En busca del gen del emprendedor | Sostenibilidad y ...">
            <a:extLst>
              <a:ext uri="{FF2B5EF4-FFF2-40B4-BE49-F238E27FC236}">
                <a16:creationId xmlns:a16="http://schemas.microsoft.com/office/drawing/2014/main" id="{FA33ECFF-0FAD-4F28-95A6-92933FB6C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2803525"/>
            <a:ext cx="408622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9ACB-F5F7-4E62-B491-ED9859F891F8}"/>
              </a:ext>
            </a:extLst>
          </p:cNvPr>
          <p:cNvSpPr txBox="1">
            <a:spLocks/>
          </p:cNvSpPr>
          <p:nvPr/>
        </p:nvSpPr>
        <p:spPr>
          <a:xfrm>
            <a:off x="509588" y="71438"/>
            <a:ext cx="10058400" cy="3011487"/>
          </a:xfrm>
          <a:prstGeom prst="rect">
            <a:avLst/>
          </a:prstGeom>
          <a:effectLst/>
        </p:spPr>
        <p:txBody>
          <a:bodyPr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400" b="1" dirty="0">
                <a:solidFill>
                  <a:sysClr val="windowText" lastClr="000000"/>
                </a:solidFill>
                <a:latin typeface="Century Gothic" panose="020B0502020202020204"/>
              </a:rPr>
              <a:t>One word or phrase that would DESCRIBE YOUR THOUGHTS OR FEELINGS During The 1</a:t>
            </a:r>
            <a:r>
              <a:rPr lang="en-US" sz="4400" b="1" baseline="30000" dirty="0">
                <a:solidFill>
                  <a:sysClr val="windowText" lastClr="000000"/>
                </a:solidFill>
                <a:latin typeface="Century Gothic" panose="020B0502020202020204"/>
              </a:rPr>
              <a:t>ST</a:t>
            </a:r>
            <a:r>
              <a:rPr lang="en-US" sz="4400" b="1" dirty="0">
                <a:solidFill>
                  <a:sysClr val="windowText" lastClr="000000"/>
                </a:solidFill>
                <a:latin typeface="Century Gothic" panose="020B0502020202020204"/>
              </a:rPr>
              <a:t> WEEK OF the stay home, Stay safe order?</a:t>
            </a:r>
          </a:p>
        </p:txBody>
      </p:sp>
      <p:pic>
        <p:nvPicPr>
          <p:cNvPr id="28675" name="Picture 2" descr="Salty Sandbox">
            <a:extLst>
              <a:ext uri="{FF2B5EF4-FFF2-40B4-BE49-F238E27FC236}">
                <a16:creationId xmlns:a16="http://schemas.microsoft.com/office/drawing/2014/main" id="{DE1DC622-02AC-4CAF-BF7C-0BBD18C4A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650" y="3271838"/>
            <a:ext cx="308292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F459-3662-4718-84A3-5D8E89FC59CA}"/>
              </a:ext>
            </a:extLst>
          </p:cNvPr>
          <p:cNvSpPr>
            <a:spLocks noGrp="1"/>
          </p:cNvSpPr>
          <p:nvPr>
            <p:ph type="title" idx="4294967295"/>
          </p:nvPr>
        </p:nvSpPr>
        <p:spPr>
          <a:xfrm>
            <a:off x="0" y="128588"/>
            <a:ext cx="10242550" cy="998537"/>
          </a:xfrm>
        </p:spPr>
        <p:txBody>
          <a:bodyPr rtlCol="0">
            <a:normAutofit fontScale="90000"/>
          </a:bodyPr>
          <a:lstStyle/>
          <a:p>
            <a:pPr algn="ctr" fontAlgn="auto">
              <a:spcAft>
                <a:spcPts val="1600"/>
              </a:spcAft>
              <a:defRPr/>
            </a:pPr>
            <a:r>
              <a:rPr lang="en-US" sz="6700" b="1" dirty="0">
                <a:solidFill>
                  <a:schemeClr val="bg1">
                    <a:lumMod val="95000"/>
                    <a:lumOff val="5000"/>
                  </a:schemeClr>
                </a:solidFill>
                <a:latin typeface="Arial Black" panose="020B0A04020102020204" pitchFamily="34" charset="0"/>
              </a:rPr>
              <a:t>Opening Circle</a:t>
            </a:r>
            <a:br>
              <a:rPr lang="en-US" dirty="0"/>
            </a:br>
            <a:endParaRPr lang="en-US" sz="1600" dirty="0"/>
          </a:p>
        </p:txBody>
      </p:sp>
      <p:sp>
        <p:nvSpPr>
          <p:cNvPr id="3" name="Content Placeholder 2">
            <a:extLst>
              <a:ext uri="{FF2B5EF4-FFF2-40B4-BE49-F238E27FC236}">
                <a16:creationId xmlns:a16="http://schemas.microsoft.com/office/drawing/2014/main" id="{FD056622-9544-44A3-BD86-927E1FDE9DE5}"/>
              </a:ext>
            </a:extLst>
          </p:cNvPr>
          <p:cNvSpPr>
            <a:spLocks noGrp="1"/>
          </p:cNvSpPr>
          <p:nvPr>
            <p:ph idx="4294967295"/>
          </p:nvPr>
        </p:nvSpPr>
        <p:spPr>
          <a:xfrm>
            <a:off x="193675" y="457200"/>
            <a:ext cx="4175125" cy="6035675"/>
          </a:xfrm>
        </p:spPr>
        <p:txBody>
          <a:bodyPr rtlCol="0">
            <a:normAutofit fontScale="85000" lnSpcReduction="20000"/>
          </a:bodyPr>
          <a:lstStyle/>
          <a:p>
            <a:pPr marL="0" indent="0" algn="ctr" fontAlgn="auto">
              <a:spcAft>
                <a:spcPts val="1200"/>
              </a:spcAft>
              <a:buFont typeface="Arial" panose="020B0604020202020204" pitchFamily="34" charset="0"/>
              <a:buNone/>
              <a:defRPr/>
            </a:pPr>
            <a:endParaRPr lang="en-US" sz="3900" b="1" dirty="0">
              <a:solidFill>
                <a:schemeClr val="bg1">
                  <a:lumMod val="95000"/>
                  <a:lumOff val="5000"/>
                </a:schemeClr>
              </a:solidFill>
            </a:endParaRPr>
          </a:p>
          <a:p>
            <a:pPr marL="63500" indent="0" fontAlgn="auto">
              <a:spcAft>
                <a:spcPts val="1200"/>
              </a:spcAft>
              <a:buFont typeface="Arial" panose="020B0604020202020204" pitchFamily="34" charset="0"/>
              <a:buNone/>
              <a:defRPr/>
            </a:pPr>
            <a:endParaRPr lang="en-US" sz="3900" b="1" dirty="0">
              <a:solidFill>
                <a:schemeClr val="bg1">
                  <a:lumMod val="95000"/>
                  <a:lumOff val="5000"/>
                </a:schemeClr>
              </a:solidFill>
            </a:endParaRPr>
          </a:p>
          <a:p>
            <a:pPr marL="63500" indent="0" fontAlgn="auto">
              <a:spcAft>
                <a:spcPts val="1200"/>
              </a:spcAft>
              <a:buFont typeface="Arial" panose="020B0604020202020204" pitchFamily="34" charset="0"/>
              <a:buNone/>
              <a:defRPr/>
            </a:pPr>
            <a:r>
              <a:rPr lang="en-US" sz="3900" b="1" dirty="0">
                <a:solidFill>
                  <a:schemeClr val="bg1">
                    <a:lumMod val="95000"/>
                    <a:lumOff val="5000"/>
                  </a:schemeClr>
                </a:solidFill>
              </a:rPr>
              <a:t>Introduce yourself and your school/district and then finish this sentence:</a:t>
            </a:r>
          </a:p>
          <a:p>
            <a:pPr marL="63500" indent="0" fontAlgn="auto">
              <a:spcAft>
                <a:spcPts val="1200"/>
              </a:spcAft>
              <a:buFont typeface="Arial" panose="020B0604020202020204" pitchFamily="34" charset="0"/>
              <a:buNone/>
              <a:defRPr/>
            </a:pPr>
            <a:r>
              <a:rPr lang="en-US" sz="3900" b="1" dirty="0">
                <a:solidFill>
                  <a:schemeClr val="bg1">
                    <a:lumMod val="95000"/>
                    <a:lumOff val="5000"/>
                  </a:schemeClr>
                </a:solidFill>
              </a:rPr>
              <a:t>The Blob that I feel like today is:</a:t>
            </a:r>
          </a:p>
          <a:p>
            <a:pPr marL="63500" indent="0" fontAlgn="auto">
              <a:spcAft>
                <a:spcPts val="1200"/>
              </a:spcAft>
              <a:buFont typeface="Arial" panose="020B0604020202020204" pitchFamily="34" charset="0"/>
              <a:buNone/>
              <a:defRPr/>
            </a:pPr>
            <a:endParaRPr lang="en-US" sz="3900" b="1" dirty="0">
              <a:solidFill>
                <a:schemeClr val="bg1">
                  <a:lumMod val="95000"/>
                  <a:lumOff val="5000"/>
                </a:schemeClr>
              </a:solidFill>
            </a:endParaRPr>
          </a:p>
          <a:p>
            <a:pPr marL="63500" indent="0" fontAlgn="auto">
              <a:spcAft>
                <a:spcPts val="1200"/>
              </a:spcAft>
              <a:buFont typeface="Arial" panose="020B0604020202020204" pitchFamily="34" charset="0"/>
              <a:buNone/>
              <a:defRPr/>
            </a:pPr>
            <a:r>
              <a:rPr lang="en-US" sz="3900" b="1" dirty="0">
                <a:solidFill>
                  <a:schemeClr val="bg1">
                    <a:lumMod val="95000"/>
                    <a:lumOff val="5000"/>
                  </a:schemeClr>
                </a:solidFill>
              </a:rPr>
              <a:t>#____ &amp; Why</a:t>
            </a:r>
          </a:p>
          <a:p>
            <a:pPr marL="63500" indent="0" fontAlgn="auto">
              <a:spcAft>
                <a:spcPts val="1200"/>
              </a:spcAft>
              <a:buFont typeface="Arial" panose="020B0604020202020204" pitchFamily="34" charset="0"/>
              <a:buNone/>
              <a:defRPr/>
            </a:pPr>
            <a:endParaRPr lang="en-US" sz="3900" b="1" dirty="0">
              <a:solidFill>
                <a:schemeClr val="bg1">
                  <a:lumMod val="95000"/>
                  <a:lumOff val="5000"/>
                </a:schemeClr>
              </a:solidFill>
            </a:endParaRPr>
          </a:p>
          <a:p>
            <a:pPr marL="63500" indent="0" fontAlgn="auto">
              <a:spcAft>
                <a:spcPts val="1200"/>
              </a:spcAft>
              <a:buFont typeface="Arial" panose="020B0604020202020204" pitchFamily="34" charset="0"/>
              <a:buNone/>
              <a:defRPr/>
            </a:pPr>
            <a:endParaRPr lang="en-US" sz="3900" b="1" dirty="0">
              <a:solidFill>
                <a:srgbClr val="FFFF00"/>
              </a:solidFill>
            </a:endParaRPr>
          </a:p>
          <a:p>
            <a:pPr marL="0" indent="0" fontAlgn="auto">
              <a:spcAft>
                <a:spcPts val="1200"/>
              </a:spcAft>
              <a:buFont typeface="Arial" panose="020B0604020202020204" pitchFamily="34" charset="0"/>
              <a:buNone/>
              <a:defRPr/>
            </a:pPr>
            <a:endParaRPr lang="en-US" sz="2800" b="1" dirty="0"/>
          </a:p>
          <a:p>
            <a:pPr fontAlgn="auto">
              <a:spcAft>
                <a:spcPts val="0"/>
              </a:spcAft>
              <a:buFont typeface="Wingdings" panose="05000000000000000000" pitchFamily="2" charset="2"/>
              <a:buChar char="§"/>
              <a:defRPr/>
            </a:pPr>
            <a:endParaRPr lang="en-US" sz="2800" b="1" dirty="0"/>
          </a:p>
          <a:p>
            <a:pPr fontAlgn="auto">
              <a:spcAft>
                <a:spcPts val="0"/>
              </a:spcAft>
              <a:defRPr/>
            </a:pPr>
            <a:endParaRPr lang="en-US" dirty="0"/>
          </a:p>
        </p:txBody>
      </p:sp>
      <p:pic>
        <p:nvPicPr>
          <p:cNvPr id="29700" name="Picture 3">
            <a:extLst>
              <a:ext uri="{FF2B5EF4-FFF2-40B4-BE49-F238E27FC236}">
                <a16:creationId xmlns:a16="http://schemas.microsoft.com/office/drawing/2014/main" id="{12792F6C-004A-4D5E-871C-959821D37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047750"/>
            <a:ext cx="63436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Google Shape;485;p21">
            <a:extLst>
              <a:ext uri="{FF2B5EF4-FFF2-40B4-BE49-F238E27FC236}">
                <a16:creationId xmlns:a16="http://schemas.microsoft.com/office/drawing/2014/main" id="{9223ED0B-45CE-4872-9899-4C043D4A2C9E}"/>
              </a:ext>
            </a:extLst>
          </p:cNvPr>
          <p:cNvSpPr txBox="1">
            <a:spLocks noGrp="1"/>
          </p:cNvSpPr>
          <p:nvPr>
            <p:ph type="title"/>
          </p:nvPr>
        </p:nvSpPr>
        <p:spPr>
          <a:xfrm>
            <a:off x="376238" y="0"/>
            <a:ext cx="11633200" cy="2427288"/>
          </a:xfrm>
        </p:spPr>
        <p:txBody>
          <a:bodyPr rtlCol="0"/>
          <a:lstStyle/>
          <a:p>
            <a:pPr fontAlgn="auto">
              <a:defRPr/>
            </a:pPr>
            <a:r>
              <a:rPr lang="en" sz="6000" b="1" dirty="0">
                <a:solidFill>
                  <a:schemeClr val="bg1">
                    <a:lumMod val="95000"/>
                    <a:lumOff val="5000"/>
                  </a:schemeClr>
                </a:solidFill>
                <a:latin typeface="Caveat"/>
                <a:ea typeface="Caveat"/>
                <a:cs typeface="Caveat"/>
                <a:sym typeface="Caveat"/>
              </a:rPr>
              <a:t>What is filling your bucket today and what’s draining it?</a:t>
            </a:r>
            <a:endParaRPr sz="6000" b="1" dirty="0">
              <a:solidFill>
                <a:schemeClr val="bg1">
                  <a:lumMod val="95000"/>
                  <a:lumOff val="5000"/>
                </a:schemeClr>
              </a:solidFill>
              <a:latin typeface="Caveat"/>
              <a:ea typeface="Caveat"/>
              <a:cs typeface="Caveat"/>
              <a:sym typeface="Caveat"/>
            </a:endParaRPr>
          </a:p>
        </p:txBody>
      </p:sp>
      <p:pic>
        <p:nvPicPr>
          <p:cNvPr id="31747" name="Google Shape;486;p21">
            <a:extLst>
              <a:ext uri="{FF2B5EF4-FFF2-40B4-BE49-F238E27FC236}">
                <a16:creationId xmlns:a16="http://schemas.microsoft.com/office/drawing/2014/main" id="{2A3DE8F8-B5E2-4621-83A8-CD10288BFB5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5550" y="2427288"/>
            <a:ext cx="386080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Google Shape;487;p21">
            <a:extLst>
              <a:ext uri="{FF2B5EF4-FFF2-40B4-BE49-F238E27FC236}">
                <a16:creationId xmlns:a16="http://schemas.microsoft.com/office/drawing/2014/main" id="{38E12BD1-88F9-47FB-98A4-B1D02E8B050A}"/>
              </a:ext>
            </a:extLst>
          </p:cNvPr>
          <p:cNvSpPr txBox="1">
            <a:spLocks noChangeArrowheads="1"/>
          </p:cNvSpPr>
          <p:nvPr/>
        </p:nvSpPr>
        <p:spPr bwMode="auto">
          <a:xfrm>
            <a:off x="6219825" y="2978150"/>
            <a:ext cx="25717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lnSpc>
                <a:spcPct val="115000"/>
              </a:lnSpc>
              <a:spcAft>
                <a:spcPts val="1600"/>
              </a:spcAft>
            </a:pPr>
            <a:r>
              <a:rPr lang="en-US" altLang="en-US" sz="2400" b="1">
                <a:solidFill>
                  <a:srgbClr val="FFFFFF"/>
                </a:solidFill>
                <a:latin typeface="Proxima Nova"/>
                <a:ea typeface="Proxima Nova"/>
                <a:cs typeface="Proxima Nova"/>
                <a:sym typeface="Proxima Nova"/>
              </a:rPr>
              <a:t>Filling</a:t>
            </a:r>
          </a:p>
        </p:txBody>
      </p:sp>
      <p:cxnSp>
        <p:nvCxnSpPr>
          <p:cNvPr id="31749" name="Google Shape;488;p21">
            <a:extLst>
              <a:ext uri="{FF2B5EF4-FFF2-40B4-BE49-F238E27FC236}">
                <a16:creationId xmlns:a16="http://schemas.microsoft.com/office/drawing/2014/main" id="{A1880B03-56C3-488D-8A31-086FAB08C587}"/>
              </a:ext>
            </a:extLst>
          </p:cNvPr>
          <p:cNvCxnSpPr>
            <a:cxnSpLocks noChangeShapeType="1"/>
          </p:cNvCxnSpPr>
          <p:nvPr/>
        </p:nvCxnSpPr>
        <p:spPr bwMode="auto">
          <a:xfrm rot="10800000">
            <a:off x="6219825" y="2903538"/>
            <a:ext cx="2571750" cy="0"/>
          </a:xfrm>
          <a:prstGeom prst="straightConnector1">
            <a:avLst/>
          </a:prstGeom>
          <a:noFill/>
          <a:ln w="28575">
            <a:solidFill>
              <a:srgbClr val="FFFFFF"/>
            </a:solidFill>
            <a:prstDash val="dot"/>
            <a:round/>
            <a:headEnd/>
            <a:tailEnd/>
          </a:ln>
          <a:extLst>
            <a:ext uri="{909E8E84-426E-40DD-AFC4-6F175D3DCCD1}">
              <a14:hiddenFill xmlns:a14="http://schemas.microsoft.com/office/drawing/2010/main">
                <a:noFill/>
              </a14:hiddenFill>
            </a:ext>
          </a:extLst>
        </p:spPr>
      </p:cxnSp>
      <p:cxnSp>
        <p:nvCxnSpPr>
          <p:cNvPr id="31750" name="Google Shape;489;p21">
            <a:extLst>
              <a:ext uri="{FF2B5EF4-FFF2-40B4-BE49-F238E27FC236}">
                <a16:creationId xmlns:a16="http://schemas.microsoft.com/office/drawing/2014/main" id="{9B2FD372-5109-4ECF-B610-0EBA81EA8042}"/>
              </a:ext>
            </a:extLst>
          </p:cNvPr>
          <p:cNvCxnSpPr>
            <a:cxnSpLocks noChangeShapeType="1"/>
          </p:cNvCxnSpPr>
          <p:nvPr/>
        </p:nvCxnSpPr>
        <p:spPr bwMode="auto">
          <a:xfrm rot="10800000">
            <a:off x="5202238" y="6002338"/>
            <a:ext cx="2192337" cy="0"/>
          </a:xfrm>
          <a:prstGeom prst="straightConnector1">
            <a:avLst/>
          </a:prstGeom>
          <a:noFill/>
          <a:ln w="28575">
            <a:solidFill>
              <a:srgbClr val="FFFFFF"/>
            </a:solidFill>
            <a:prstDash val="dot"/>
            <a:round/>
            <a:headEnd/>
            <a:tailEnd/>
          </a:ln>
          <a:extLst>
            <a:ext uri="{909E8E84-426E-40DD-AFC4-6F175D3DCCD1}">
              <a14:hiddenFill xmlns:a14="http://schemas.microsoft.com/office/drawing/2010/main">
                <a:noFill/>
              </a14:hiddenFill>
            </a:ext>
          </a:extLst>
        </p:spPr>
      </p:cxnSp>
      <p:sp>
        <p:nvSpPr>
          <p:cNvPr id="31751" name="Google Shape;490;p21">
            <a:extLst>
              <a:ext uri="{FF2B5EF4-FFF2-40B4-BE49-F238E27FC236}">
                <a16:creationId xmlns:a16="http://schemas.microsoft.com/office/drawing/2014/main" id="{37FC36AD-7016-459D-B3D8-E67375FF0669}"/>
              </a:ext>
            </a:extLst>
          </p:cNvPr>
          <p:cNvSpPr txBox="1">
            <a:spLocks noChangeArrowheads="1"/>
          </p:cNvSpPr>
          <p:nvPr/>
        </p:nvSpPr>
        <p:spPr bwMode="auto">
          <a:xfrm>
            <a:off x="5113338" y="6148388"/>
            <a:ext cx="25701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algn="ctr" eaLnBrk="1" hangingPunct="1">
              <a:lnSpc>
                <a:spcPct val="115000"/>
              </a:lnSpc>
              <a:spcAft>
                <a:spcPts val="1600"/>
              </a:spcAft>
            </a:pPr>
            <a:r>
              <a:rPr lang="en-US" altLang="en-US" sz="2400" b="1">
                <a:solidFill>
                  <a:srgbClr val="FFFFFF"/>
                </a:solidFill>
                <a:latin typeface="Proxima Nova"/>
                <a:ea typeface="Proxima Nova"/>
                <a:cs typeface="Proxima Nova"/>
                <a:sym typeface="Proxima Nova"/>
              </a:rPr>
              <a:t>Draining</a:t>
            </a:r>
          </a:p>
        </p:txBody>
      </p:sp>
      <p:pic>
        <p:nvPicPr>
          <p:cNvPr id="31752" name="Picture 1" descr="well – Wiktionary">
            <a:extLst>
              <a:ext uri="{FF2B5EF4-FFF2-40B4-BE49-F238E27FC236}">
                <a16:creationId xmlns:a16="http://schemas.microsoft.com/office/drawing/2014/main" id="{DD75A4A8-52CB-4C3C-88DD-5C2E42B51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2239963"/>
            <a:ext cx="2932112"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7880171A-1C33-4E26-901B-4C659998BF79}"/>
              </a:ext>
            </a:extLst>
          </p:cNvPr>
          <p:cNvSpPr>
            <a:spLocks noGrp="1" noChangeArrowheads="1"/>
          </p:cNvSpPr>
          <p:nvPr>
            <p:ph type="title"/>
          </p:nvPr>
        </p:nvSpPr>
        <p:spPr/>
        <p:txBody>
          <a:bodyPr/>
          <a:lstStyle/>
          <a:p>
            <a:r>
              <a:rPr lang="en-US" altLang="en-US" sz="6000"/>
              <a:t>Proactive Circle</a:t>
            </a:r>
          </a:p>
        </p:txBody>
      </p:sp>
      <p:sp>
        <p:nvSpPr>
          <p:cNvPr id="3" name="Content Placeholder 2">
            <a:extLst>
              <a:ext uri="{FF2B5EF4-FFF2-40B4-BE49-F238E27FC236}">
                <a16:creationId xmlns:a16="http://schemas.microsoft.com/office/drawing/2014/main" id="{6839164E-4E98-4AF5-9142-28D528B453D8}"/>
              </a:ext>
            </a:extLst>
          </p:cNvPr>
          <p:cNvSpPr>
            <a:spLocks noGrp="1"/>
          </p:cNvSpPr>
          <p:nvPr>
            <p:ph idx="4294967295"/>
          </p:nvPr>
        </p:nvSpPr>
        <p:spPr>
          <a:xfrm>
            <a:off x="0" y="1422400"/>
            <a:ext cx="9015413" cy="4619625"/>
          </a:xfrm>
        </p:spPr>
        <p:txBody>
          <a:bodyPr rtlCol="0">
            <a:normAutofit/>
          </a:bodyPr>
          <a:lstStyle/>
          <a:p>
            <a:pPr marL="0" indent="0" fontAlgn="auto">
              <a:spcAft>
                <a:spcPts val="0"/>
              </a:spcAft>
              <a:buFont typeface="Arial" panose="020B0604020202020204" pitchFamily="34" charset="0"/>
              <a:buNone/>
              <a:defRPr/>
            </a:pPr>
            <a:endParaRPr lang="en-US" dirty="0"/>
          </a:p>
          <a:p>
            <a:pPr fontAlgn="auto">
              <a:spcAft>
                <a:spcPts val="0"/>
              </a:spcAft>
              <a:defRPr/>
            </a:pPr>
            <a:endParaRPr lang="en-US" dirty="0"/>
          </a:p>
          <a:p>
            <a:pPr fontAlgn="auto">
              <a:spcAft>
                <a:spcPts val="0"/>
              </a:spcAft>
              <a:defRPr/>
            </a:pPr>
            <a:endParaRPr lang="en-US" dirty="0"/>
          </a:p>
        </p:txBody>
      </p:sp>
      <p:pic>
        <p:nvPicPr>
          <p:cNvPr id="33796" name="Picture 4">
            <a:extLst>
              <a:ext uri="{FF2B5EF4-FFF2-40B4-BE49-F238E27FC236}">
                <a16:creationId xmlns:a16="http://schemas.microsoft.com/office/drawing/2014/main" id="{BF86DE93-D8DF-40ED-B2C0-1A9397050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 y="2378075"/>
            <a:ext cx="625157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5">
            <a:extLst>
              <a:ext uri="{FF2B5EF4-FFF2-40B4-BE49-F238E27FC236}">
                <a16:creationId xmlns:a16="http://schemas.microsoft.com/office/drawing/2014/main" id="{7BD79919-F39B-49DD-8E1E-EFAE8AF36599}"/>
              </a:ext>
            </a:extLst>
          </p:cNvPr>
          <p:cNvSpPr txBox="1">
            <a:spLocks noChangeArrowheads="1"/>
          </p:cNvSpPr>
          <p:nvPr/>
        </p:nvSpPr>
        <p:spPr bwMode="auto">
          <a:xfrm>
            <a:off x="7032625" y="1006475"/>
            <a:ext cx="5159375"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endParaRPr lang="en-US" altLang="en-US" sz="2800" b="1"/>
          </a:p>
          <a:p>
            <a:pPr eaLnBrk="1" hangingPunct="1"/>
            <a:endParaRPr lang="en-US" altLang="en-US" sz="2800" b="1"/>
          </a:p>
          <a:p>
            <a:pPr eaLnBrk="1" hangingPunct="1"/>
            <a:endParaRPr lang="en-US" altLang="en-US" sz="2800" b="1"/>
          </a:p>
          <a:p>
            <a:pPr eaLnBrk="1" hangingPunct="1"/>
            <a:r>
              <a:rPr lang="en-US" altLang="en-US" sz="2800" b="1"/>
              <a:t>Look at the train track and complete the following statements:</a:t>
            </a:r>
          </a:p>
          <a:p>
            <a:pPr eaLnBrk="1" hangingPunct="1"/>
            <a:endParaRPr lang="en-US" altLang="en-US"/>
          </a:p>
          <a:p>
            <a:pPr eaLnBrk="1" hangingPunct="1"/>
            <a:r>
              <a:rPr lang="en-US" altLang="en-US" sz="2800" b="1"/>
              <a:t>So far, my school year is on track because ___________.</a:t>
            </a:r>
          </a:p>
          <a:p>
            <a:pPr eaLnBrk="1" hangingPunct="1"/>
            <a:endParaRPr lang="en-US" altLang="en-US" sz="2800" b="1"/>
          </a:p>
          <a:p>
            <a:pPr eaLnBrk="1" hangingPunct="1"/>
            <a:r>
              <a:rPr lang="en-US" altLang="en-US" sz="2800" b="1"/>
              <a:t>I’m struggling staying on track with the challenge of  __________.</a:t>
            </a:r>
          </a:p>
        </p:txBody>
      </p:sp>
    </p:spTree>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5137A278F6F84C81E274D29CBF3CFF" ma:contentTypeVersion="13" ma:contentTypeDescription="Create a new document." ma:contentTypeScope="" ma:versionID="ebb97a958fc2629635f25557211ba469">
  <xsd:schema xmlns:xsd="http://www.w3.org/2001/XMLSchema" xmlns:xs="http://www.w3.org/2001/XMLSchema" xmlns:p="http://schemas.microsoft.com/office/2006/metadata/properties" xmlns:ns3="c5c959ba-07c3-4c5a-93e8-9f819f2d98d1" xmlns:ns4="a5e786d7-95cd-480f-9952-016166ec212d" targetNamespace="http://schemas.microsoft.com/office/2006/metadata/properties" ma:root="true" ma:fieldsID="a60da80bbe5e1d008f2a73eb74aec817" ns3:_="" ns4:_="">
    <xsd:import namespace="c5c959ba-07c3-4c5a-93e8-9f819f2d98d1"/>
    <xsd:import namespace="a5e786d7-95cd-480f-9952-016166ec212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c959ba-07c3-4c5a-93e8-9f819f2d98d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e786d7-95cd-480f-9952-016166ec212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46C219-4D86-4CBA-B8F5-731AD9056C35}">
  <ds:schemaRefs>
    <ds:schemaRef ds:uri="http://purl.org/dc/term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dcmitype/"/>
    <ds:schemaRef ds:uri="http://purl.org/dc/elements/1.1/"/>
    <ds:schemaRef ds:uri="http://schemas.openxmlformats.org/package/2006/metadata/core-properties"/>
    <ds:schemaRef ds:uri="a5e786d7-95cd-480f-9952-016166ec212d"/>
    <ds:schemaRef ds:uri="c5c959ba-07c3-4c5a-93e8-9f819f2d98d1"/>
  </ds:schemaRefs>
</ds:datastoreItem>
</file>

<file path=customXml/itemProps2.xml><?xml version="1.0" encoding="utf-8"?>
<ds:datastoreItem xmlns:ds="http://schemas.openxmlformats.org/officeDocument/2006/customXml" ds:itemID="{39DA38F1-E084-4D49-9899-BD5EFC659ED0}">
  <ds:schemaRefs>
    <ds:schemaRef ds:uri="http://schemas.microsoft.com/sharepoint/v3/contenttype/forms"/>
  </ds:schemaRefs>
</ds:datastoreItem>
</file>

<file path=customXml/itemProps3.xml><?xml version="1.0" encoding="utf-8"?>
<ds:datastoreItem xmlns:ds="http://schemas.openxmlformats.org/officeDocument/2006/customXml" ds:itemID="{3C1B8DF8-B024-4218-8228-1BB9998D5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c959ba-07c3-4c5a-93e8-9f819f2d98d1"/>
    <ds:schemaRef ds:uri="a5e786d7-95cd-480f-9952-016166ec21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TM02900771[[fn=Slice]]</Template>
  <TotalTime>216</TotalTime>
  <Words>729</Words>
  <Application>Microsoft Office PowerPoint</Application>
  <PresentationFormat>Widescreen</PresentationFormat>
  <Paragraphs>122</Paragraphs>
  <Slides>21</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Trebuchet MS</vt:lpstr>
      <vt:lpstr>Arial</vt:lpstr>
      <vt:lpstr>Calibri</vt:lpstr>
      <vt:lpstr>Century Gothic</vt:lpstr>
      <vt:lpstr>Arial Black</vt:lpstr>
      <vt:lpstr>Wingdings</vt:lpstr>
      <vt:lpstr>Caveat</vt:lpstr>
      <vt:lpstr>Proxima Nova</vt:lpstr>
      <vt:lpstr>Cabin</vt:lpstr>
      <vt:lpstr>Perpetua</vt:lpstr>
      <vt:lpstr>Noto Sans Symbols</vt:lpstr>
      <vt:lpstr>Berlin</vt:lpstr>
      <vt:lpstr>PowerPoint Presentation</vt:lpstr>
      <vt:lpstr>Our Focus for Today</vt:lpstr>
      <vt:lpstr>PowerPoint Presentation</vt:lpstr>
      <vt:lpstr>The Importance of Proactive Circles &amp;  Examples</vt:lpstr>
      <vt:lpstr>PowerPoint Presentation</vt:lpstr>
      <vt:lpstr>PowerPoint Presentation</vt:lpstr>
      <vt:lpstr>Opening Circle </vt:lpstr>
      <vt:lpstr>What is filling your bucket today and what’s draining it?</vt:lpstr>
      <vt:lpstr>Proactive Circle</vt:lpstr>
      <vt:lpstr>Acknowledging Behaviors and Moving Through Stages During a Difficult Time</vt:lpstr>
      <vt:lpstr>PowerPoint Presentation</vt:lpstr>
      <vt:lpstr>PowerPoint Presentation</vt:lpstr>
      <vt:lpstr>PowerPoint Presentation</vt:lpstr>
      <vt:lpstr>PowerPoint Presentation</vt:lpstr>
      <vt:lpstr>Understanding Brain Science &amp; Emotions</vt:lpstr>
      <vt:lpstr>Maslow’s Hierarchy of Needs</vt:lpstr>
      <vt:lpstr>PowerPoint Presentation</vt:lpstr>
      <vt:lpstr>Self-Care Resources</vt:lpstr>
      <vt:lpstr>Mental Health Resources</vt:lpstr>
      <vt:lpstr>PowerPoint Presentation</vt:lpstr>
      <vt:lpstr>Any Questions?</vt:lpstr>
    </vt:vector>
  </TitlesOfParts>
  <Company>Wayne RESA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Kell</dc:creator>
  <cp:lastModifiedBy>Patricia Denson</cp:lastModifiedBy>
  <cp:revision>20</cp:revision>
  <dcterms:created xsi:type="dcterms:W3CDTF">2020-05-27T20:11:15Z</dcterms:created>
  <dcterms:modified xsi:type="dcterms:W3CDTF">2021-02-11T20:05:47Z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0x010100155137A278F6F84C81E274D29CBF3CFF</vt:lpwstr>
  </property>
</Properties>
</file>